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17"/>
  </p:notesMasterIdLst>
  <p:sldIdLst>
    <p:sldId id="256" r:id="rId2"/>
    <p:sldId id="258" r:id="rId3"/>
    <p:sldId id="320" r:id="rId4"/>
    <p:sldId id="324" r:id="rId5"/>
    <p:sldId id="268" r:id="rId6"/>
    <p:sldId id="261" r:id="rId7"/>
    <p:sldId id="278" r:id="rId8"/>
    <p:sldId id="269" r:id="rId9"/>
    <p:sldId id="316" r:id="rId10"/>
    <p:sldId id="315" r:id="rId11"/>
    <p:sldId id="279" r:id="rId12"/>
    <p:sldId id="317" r:id="rId13"/>
    <p:sldId id="311" r:id="rId14"/>
    <p:sldId id="322" r:id="rId15"/>
    <p:sldId id="323" r:id="rId16"/>
  </p:sldIdLst>
  <p:sldSz cx="9144000" cy="5143500" type="screen16x9"/>
  <p:notesSz cx="6858000" cy="9144000"/>
  <p:embeddedFontLst>
    <p:embeddedFont>
      <p:font typeface="Abadi" panose="020B0604020104020204" pitchFamily="34" charset="0"/>
      <p:regular r:id="rId18"/>
    </p:embeddedFont>
    <p:embeddedFont>
      <p:font typeface="Libre Franklin" panose="00000500000000000000" charset="0"/>
      <p:regular r:id="rId19"/>
      <p:bold r:id="rId20"/>
      <p:italic r:id="rId21"/>
      <p:boldItalic r:id="rId22"/>
    </p:embeddedFont>
    <p:embeddedFont>
      <p:font typeface="Libre Franklin Light" panose="00000400000000000000" charset="0"/>
      <p:regular r:id="rId23"/>
      <p:bold r:id="rId24"/>
      <p:italic r:id="rId25"/>
      <p:boldItalic r:id="rId26"/>
    </p:embeddedFont>
    <p:embeddedFont>
      <p:font typeface="Raavi" panose="020B0502040204020203" pitchFamily="34" charset="0"/>
      <p:regular r:id="rId27"/>
      <p:bold r:id="rId28"/>
    </p:embeddedFont>
    <p:embeddedFont>
      <p:font typeface="Righteous" panose="020B0604020202020204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4606F3C-74B1-437D-80B1-193F3D121FBF}">
  <a:tblStyle styleId="{D4606F3C-74B1-437D-80B1-193F3D121FB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3792" autoAdjust="0"/>
  </p:normalViewPr>
  <p:slideViewPr>
    <p:cSldViewPr>
      <p:cViewPr varScale="1">
        <p:scale>
          <a:sx n="83" d="100"/>
          <a:sy n="83" d="100"/>
        </p:scale>
        <p:origin x="800" y="6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 sz="1200" b="0" dirty="0" err="1">
                <a:solidFill>
                  <a:schemeClr val="dk1"/>
                </a:solidFill>
                <a:latin typeface="+mn-lt"/>
                <a:ea typeface="+mn-ea"/>
                <a:cs typeface="+mn-cs"/>
              </a:rPr>
              <a:t>Señale</a:t>
            </a:r>
            <a:r>
              <a:rPr lang="en-US" sz="1200" b="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b="0" dirty="0" err="1">
                <a:solidFill>
                  <a:schemeClr val="dk1"/>
                </a:solidFill>
                <a:latin typeface="+mn-lt"/>
                <a:ea typeface="+mn-ea"/>
                <a:cs typeface="+mn-cs"/>
              </a:rPr>
              <a:t>través</a:t>
            </a:r>
            <a:r>
              <a:rPr lang="en-US" sz="1200" b="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de que </a:t>
            </a:r>
            <a:r>
              <a:rPr lang="en-US" sz="1200" b="0" dirty="0" err="1">
                <a:solidFill>
                  <a:schemeClr val="dk1"/>
                </a:solidFill>
                <a:latin typeface="+mn-lt"/>
                <a:ea typeface="+mn-ea"/>
                <a:cs typeface="+mn-cs"/>
              </a:rPr>
              <a:t>medios</a:t>
            </a:r>
            <a:r>
              <a:rPr lang="en-US" sz="1200" b="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dirty="0" err="1">
                <a:solidFill>
                  <a:schemeClr val="dk1"/>
                </a:solidFill>
                <a:latin typeface="+mn-lt"/>
                <a:ea typeface="+mn-ea"/>
                <a:cs typeface="+mn-cs"/>
              </a:rPr>
              <a:t>obtiene</a:t>
            </a:r>
            <a:r>
              <a:rPr lang="en-US" sz="1200" b="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dirty="0" err="1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información</a:t>
            </a:r>
            <a:r>
              <a:rPr lang="en-US" sz="1200" b="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y material escolar</a:t>
            </a:r>
            <a:endParaRPr lang="en-US" sz="1200" b="0" dirty="0">
              <a:latin typeface="Raavi" panose="020B0502040204020203" pitchFamily="34" charset="0"/>
              <a:ea typeface="BatangChe" panose="020B0503020000020004" pitchFamily="49" charset="-127"/>
              <a:cs typeface="Raavi" panose="020B0502040204020203" pitchFamily="34" charset="0"/>
            </a:endParaRPr>
          </a:p>
        </c:rich>
      </c:tx>
      <c:overlay val="0"/>
      <c:spPr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'BAse de datos'!$C$1080</c:f>
              <c:strCache>
                <c:ptCount val="1"/>
                <c:pt idx="0">
                  <c:v>1. SOBRE MEDIOS Y REDES:  Señale a través de que medios obtiene información y material escolar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E48C-4BA5-A498-0F5CE937326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E48C-4BA5-A498-0F5CE937326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E48C-4BA5-A498-0F5CE937326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E48C-4BA5-A498-0F5CE937326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E48C-4BA5-A498-0F5CE937326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E48C-4BA5-A498-0F5CE937326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E48C-4BA5-A498-0F5CE9373265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E48C-4BA5-A498-0F5CE9373265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1-E48C-4BA5-A498-0F5CE9373265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3-E48C-4BA5-A498-0F5CE9373265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5-E48C-4BA5-A498-0F5CE9373265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7-E48C-4BA5-A498-0F5CE9373265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9-E48C-4BA5-A498-0F5CE9373265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B-E48C-4BA5-A498-0F5CE9373265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D-E48C-4BA5-A498-0F5CE9373265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F-E48C-4BA5-A498-0F5CE9373265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1-E48C-4BA5-A498-0F5CE9373265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3-E48C-4BA5-A498-0F5CE9373265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5-E48C-4BA5-A498-0F5CE9373265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7-E48C-4BA5-A498-0F5CE9373265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9-E48C-4BA5-A498-0F5CE9373265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B-E48C-4BA5-A498-0F5CE9373265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D-E48C-4BA5-A498-0F5CE9373265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F-E48C-4BA5-A498-0F5CE9373265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1-E48C-4BA5-A498-0F5CE9373265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3-E48C-4BA5-A498-0F5CE9373265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5-E48C-4BA5-A498-0F5CE9373265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7-E48C-4BA5-A498-0F5CE9373265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9-E48C-4BA5-A498-0F5CE9373265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B-E48C-4BA5-A498-0F5CE9373265}"/>
              </c:ext>
            </c:extLst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D-E48C-4BA5-A498-0F5CE9373265}"/>
              </c:ext>
            </c:extLst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F-E48C-4BA5-A498-0F5CE9373265}"/>
              </c:ext>
            </c:extLst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1-E48C-4BA5-A498-0F5CE9373265}"/>
              </c:ext>
            </c:extLst>
          </c:dPt>
          <c:dPt>
            <c:idx val="33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3-E48C-4BA5-A498-0F5CE9373265}"/>
              </c:ext>
            </c:extLst>
          </c:dPt>
          <c:dPt>
            <c:idx val="34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5-E48C-4BA5-A498-0F5CE9373265}"/>
              </c:ext>
            </c:extLst>
          </c:dPt>
          <c:dPt>
            <c:idx val="35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7-E48C-4BA5-A498-0F5CE9373265}"/>
              </c:ext>
            </c:extLst>
          </c:dPt>
          <c:dPt>
            <c:idx val="36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9-E48C-4BA5-A498-0F5CE9373265}"/>
              </c:ext>
            </c:extLst>
          </c:dPt>
          <c:dPt>
            <c:idx val="37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B-E48C-4BA5-A498-0F5CE9373265}"/>
              </c:ext>
            </c:extLst>
          </c:dPt>
          <c:dPt>
            <c:idx val="38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D-E48C-4BA5-A498-0F5CE9373265}"/>
              </c:ext>
            </c:extLst>
          </c:dPt>
          <c:dPt>
            <c:idx val="39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F-E48C-4BA5-A498-0F5CE9373265}"/>
              </c:ext>
            </c:extLst>
          </c:dPt>
          <c:dPt>
            <c:idx val="40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51-E48C-4BA5-A498-0F5CE9373265}"/>
              </c:ext>
            </c:extLst>
          </c:dPt>
          <c:dPt>
            <c:idx val="41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53-E48C-4BA5-A498-0F5CE9373265}"/>
              </c:ext>
            </c:extLst>
          </c:dPt>
          <c:dPt>
            <c:idx val="42"/>
            <c:bubble3D val="0"/>
            <c:spPr>
              <a:solidFill>
                <a:schemeClr val="accent1">
                  <a:lumMod val="7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55-E48C-4BA5-A498-0F5CE9373265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E48C-4BA5-A498-0F5CE9373265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E48C-4BA5-A498-0F5CE9373265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E48C-4BA5-A498-0F5CE9373265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E48C-4BA5-A498-0F5CE93732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'BAse de datos'!$B$1081:$B$1084</c:f>
              <c:strCache>
                <c:ptCount val="4"/>
                <c:pt idx="0">
                  <c:v>Página del colegio</c:v>
                </c:pt>
                <c:pt idx="1">
                  <c:v>Whatsapp de apoderados</c:v>
                </c:pt>
                <c:pt idx="2">
                  <c:v>Entrega de material impreso</c:v>
                </c:pt>
                <c:pt idx="3">
                  <c:v>Redes sociales Centro de Padres</c:v>
                </c:pt>
              </c:strCache>
            </c:strRef>
          </c:cat>
          <c:val>
            <c:numRef>
              <c:f>'BAse de datos'!$C$1081:$C$1084</c:f>
              <c:numCache>
                <c:formatCode>General</c:formatCode>
                <c:ptCount val="4"/>
                <c:pt idx="0">
                  <c:v>632</c:v>
                </c:pt>
                <c:pt idx="1">
                  <c:v>387</c:v>
                </c:pt>
                <c:pt idx="2">
                  <c:v>41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6-E48C-4BA5-A498-0F5CE9373265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294664431958248"/>
          <c:y val="0.2841309381932885"/>
          <c:w val="0.21823597147956253"/>
          <c:h val="0.510142433988640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s-ES" sz="1200" b="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¿Utiliza usted la página web del colegio?</a:t>
            </a:r>
            <a:endParaRPr lang="es-ES" sz="1200" b="0" dirty="0"/>
          </a:p>
        </c:rich>
      </c:tx>
      <c:overlay val="0"/>
      <c:spPr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'BAse de datos'!$G$1080</c:f>
              <c:strCache>
                <c:ptCount val="1"/>
                <c:pt idx="0">
                  <c:v>3. ¿Utiliza usted la página web del colegio?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CABC-474C-AB1D-1429D5310B7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CABC-474C-AB1D-1429D5310B7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CABC-474C-AB1D-1429D5310B7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CABC-474C-AB1D-1429D5310B7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CABC-474C-AB1D-1429D5310B7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CABC-474C-AB1D-1429D5310B7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CABC-474C-AB1D-1429D5310B7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CABC-474C-AB1D-1429D5310B7A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1-CABC-474C-AB1D-1429D5310B7A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3-CABC-474C-AB1D-1429D5310B7A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5-CABC-474C-AB1D-1429D5310B7A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7-CABC-474C-AB1D-1429D5310B7A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9-CABC-474C-AB1D-1429D5310B7A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B-CABC-474C-AB1D-1429D5310B7A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D-CABC-474C-AB1D-1429D5310B7A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F-CABC-474C-AB1D-1429D5310B7A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1-CABC-474C-AB1D-1429D5310B7A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3-CABC-474C-AB1D-1429D5310B7A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5-CABC-474C-AB1D-1429D5310B7A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7-CABC-474C-AB1D-1429D5310B7A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9-CABC-474C-AB1D-1429D5310B7A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B-CABC-474C-AB1D-1429D5310B7A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D-CABC-474C-AB1D-1429D5310B7A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F-CABC-474C-AB1D-1429D5310B7A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1-CABC-474C-AB1D-1429D5310B7A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3-CABC-474C-AB1D-1429D5310B7A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5-CABC-474C-AB1D-1429D5310B7A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7-CABC-474C-AB1D-1429D5310B7A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9-CABC-474C-AB1D-1429D5310B7A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B-CABC-474C-AB1D-1429D5310B7A}"/>
              </c:ext>
            </c:extLst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D-CABC-474C-AB1D-1429D5310B7A}"/>
              </c:ext>
            </c:extLst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F-CABC-474C-AB1D-1429D5310B7A}"/>
              </c:ext>
            </c:extLst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1-CABC-474C-AB1D-1429D5310B7A}"/>
              </c:ext>
            </c:extLst>
          </c:dPt>
          <c:dPt>
            <c:idx val="33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3-CABC-474C-AB1D-1429D5310B7A}"/>
              </c:ext>
            </c:extLst>
          </c:dPt>
          <c:dPt>
            <c:idx val="34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5-CABC-474C-AB1D-1429D5310B7A}"/>
              </c:ext>
            </c:extLst>
          </c:dPt>
          <c:dPt>
            <c:idx val="35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7-CABC-474C-AB1D-1429D5310B7A}"/>
              </c:ext>
            </c:extLst>
          </c:dPt>
          <c:dPt>
            <c:idx val="36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9-CABC-474C-AB1D-1429D5310B7A}"/>
              </c:ext>
            </c:extLst>
          </c:dPt>
          <c:dPt>
            <c:idx val="37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B-CABC-474C-AB1D-1429D5310B7A}"/>
              </c:ext>
            </c:extLst>
          </c:dPt>
          <c:dPt>
            <c:idx val="38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D-CABC-474C-AB1D-1429D5310B7A}"/>
              </c:ext>
            </c:extLst>
          </c:dPt>
          <c:dPt>
            <c:idx val="39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F-CABC-474C-AB1D-1429D5310B7A}"/>
              </c:ext>
            </c:extLst>
          </c:dPt>
          <c:dPt>
            <c:idx val="40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51-CABC-474C-AB1D-1429D5310B7A}"/>
              </c:ext>
            </c:extLst>
          </c:dPt>
          <c:dPt>
            <c:idx val="41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53-CABC-474C-AB1D-1429D5310B7A}"/>
              </c:ext>
            </c:extLst>
          </c:dPt>
          <c:dPt>
            <c:idx val="42"/>
            <c:bubble3D val="0"/>
            <c:spPr>
              <a:solidFill>
                <a:schemeClr val="accent1">
                  <a:lumMod val="7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55-CABC-474C-AB1D-1429D5310B7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CABC-474C-AB1D-1429D5310B7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CABC-474C-AB1D-1429D5310B7A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CABC-474C-AB1D-1429D5310B7A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CABC-474C-AB1D-1429D5310B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'BAse de datos'!$F$1081:$F$1082</c:f>
              <c:strCache>
                <c:ptCount val="2"/>
                <c:pt idx="0">
                  <c:v>No</c:v>
                </c:pt>
                <c:pt idx="1">
                  <c:v>Sí</c:v>
                </c:pt>
              </c:strCache>
            </c:strRef>
          </c:cat>
          <c:val>
            <c:numRef>
              <c:f>'BAse de datos'!$G$1081:$G$1082</c:f>
              <c:numCache>
                <c:formatCode>General</c:formatCode>
                <c:ptCount val="2"/>
                <c:pt idx="0">
                  <c:v>109</c:v>
                </c:pt>
                <c:pt idx="1">
                  <c:v>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6-CABC-474C-AB1D-1429D5310B7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 sz="11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¿Considera que la página Web del colegio facilita el acceso a la información y material? Seleccione de 1 a 5, donde 1 es  en desacuerdo y 5 muy de acuerdo.</a:t>
            </a:r>
            <a:endParaRPr lang="en-US" sz="1100"/>
          </a:p>
        </c:rich>
      </c:tx>
      <c:layout>
        <c:manualLayout>
          <c:xMode val="edge"/>
          <c:yMode val="edge"/>
          <c:x val="9.7913306884965301E-2"/>
          <c:y val="3.3653848701835909E-2"/>
        </c:manualLayout>
      </c:layout>
      <c:overlay val="0"/>
      <c:spPr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'BAse de datos'!$K$1080</c:f>
              <c:strCache>
                <c:ptCount val="1"/>
                <c:pt idx="0">
                  <c:v>5. ¿Considera que la página Web del colegio facilita el acceso a la información y material? Seleccione de 1 a 5, donde 1 es  en desacuerdo y 5 muy de acuerdo.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C1ED-4ED9-9D74-28A0E445F3C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C1ED-4ED9-9D74-28A0E445F3C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C1ED-4ED9-9D74-28A0E445F3C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C1ED-4ED9-9D74-28A0E445F3C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C1ED-4ED9-9D74-28A0E445F3C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C1ED-4ED9-9D74-28A0E445F3C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C1ED-4ED9-9D74-28A0E445F3C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C1ED-4ED9-9D74-28A0E445F3C7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1-C1ED-4ED9-9D74-28A0E445F3C7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3-C1ED-4ED9-9D74-28A0E445F3C7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5-C1ED-4ED9-9D74-28A0E445F3C7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7-C1ED-4ED9-9D74-28A0E445F3C7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9-C1ED-4ED9-9D74-28A0E445F3C7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B-C1ED-4ED9-9D74-28A0E445F3C7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D-C1ED-4ED9-9D74-28A0E445F3C7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F-C1ED-4ED9-9D74-28A0E445F3C7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1-C1ED-4ED9-9D74-28A0E445F3C7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3-C1ED-4ED9-9D74-28A0E445F3C7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5-C1ED-4ED9-9D74-28A0E445F3C7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7-C1ED-4ED9-9D74-28A0E445F3C7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9-C1ED-4ED9-9D74-28A0E445F3C7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B-C1ED-4ED9-9D74-28A0E445F3C7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D-C1ED-4ED9-9D74-28A0E445F3C7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F-C1ED-4ED9-9D74-28A0E445F3C7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1-C1ED-4ED9-9D74-28A0E445F3C7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3-C1ED-4ED9-9D74-28A0E445F3C7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5-C1ED-4ED9-9D74-28A0E445F3C7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7-C1ED-4ED9-9D74-28A0E445F3C7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9-C1ED-4ED9-9D74-28A0E445F3C7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B-C1ED-4ED9-9D74-28A0E445F3C7}"/>
              </c:ext>
            </c:extLst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D-C1ED-4ED9-9D74-28A0E445F3C7}"/>
              </c:ext>
            </c:extLst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F-C1ED-4ED9-9D74-28A0E445F3C7}"/>
              </c:ext>
            </c:extLst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1-C1ED-4ED9-9D74-28A0E445F3C7}"/>
              </c:ext>
            </c:extLst>
          </c:dPt>
          <c:dPt>
            <c:idx val="33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3-C1ED-4ED9-9D74-28A0E445F3C7}"/>
              </c:ext>
            </c:extLst>
          </c:dPt>
          <c:dPt>
            <c:idx val="34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5-C1ED-4ED9-9D74-28A0E445F3C7}"/>
              </c:ext>
            </c:extLst>
          </c:dPt>
          <c:dPt>
            <c:idx val="35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7-C1ED-4ED9-9D74-28A0E445F3C7}"/>
              </c:ext>
            </c:extLst>
          </c:dPt>
          <c:dPt>
            <c:idx val="36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9-C1ED-4ED9-9D74-28A0E445F3C7}"/>
              </c:ext>
            </c:extLst>
          </c:dPt>
          <c:dPt>
            <c:idx val="37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B-C1ED-4ED9-9D74-28A0E445F3C7}"/>
              </c:ext>
            </c:extLst>
          </c:dPt>
          <c:dPt>
            <c:idx val="38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D-C1ED-4ED9-9D74-28A0E445F3C7}"/>
              </c:ext>
            </c:extLst>
          </c:dPt>
          <c:dPt>
            <c:idx val="39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F-C1ED-4ED9-9D74-28A0E445F3C7}"/>
              </c:ext>
            </c:extLst>
          </c:dPt>
          <c:dPt>
            <c:idx val="40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51-C1ED-4ED9-9D74-28A0E445F3C7}"/>
              </c:ext>
            </c:extLst>
          </c:dPt>
          <c:dPt>
            <c:idx val="41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53-C1ED-4ED9-9D74-28A0E445F3C7}"/>
              </c:ext>
            </c:extLst>
          </c:dPt>
          <c:dPt>
            <c:idx val="42"/>
            <c:bubble3D val="0"/>
            <c:spPr>
              <a:solidFill>
                <a:schemeClr val="accent1">
                  <a:lumMod val="7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55-C1ED-4ED9-9D74-28A0E445F3C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C1ED-4ED9-9D74-28A0E445F3C7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C1ED-4ED9-9D74-28A0E445F3C7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C1ED-4ED9-9D74-28A0E445F3C7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C1ED-4ED9-9D74-28A0E445F3C7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C1ED-4ED9-9D74-28A0E445F3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'BAse de datos'!$K$1081:$K$1085</c:f>
              <c:numCache>
                <c:formatCode>General</c:formatCode>
                <c:ptCount val="5"/>
                <c:pt idx="0">
                  <c:v>30</c:v>
                </c:pt>
                <c:pt idx="1">
                  <c:v>82</c:v>
                </c:pt>
                <c:pt idx="2">
                  <c:v>325</c:v>
                </c:pt>
                <c:pt idx="3">
                  <c:v>391</c:v>
                </c:pt>
                <c:pt idx="4">
                  <c:v>237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6-C1ED-4ED9-9D74-28A0E445F3C7}"/>
            </c:ext>
          </c:extLst>
        </c:ser>
        <c:ser>
          <c:idx val="1"/>
          <c:order val="1"/>
          <c:tx>
            <c:strRef>
              <c:f>'BAse de datos'!$K$1080</c:f>
              <c:strCache>
                <c:ptCount val="1"/>
                <c:pt idx="0">
                  <c:v>5. ¿Considera que la página Web del colegio facilita el acceso a la información y material? Seleccione de 1 a 5, donde 1 es  en desacuerdo y 5 muy de acuerdo.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58-C1ED-4ED9-9D74-28A0E445F3C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5A-C1ED-4ED9-9D74-28A0E445F3C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5C-C1ED-4ED9-9D74-28A0E445F3C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5E-C1ED-4ED9-9D74-28A0E445F3C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60-C1ED-4ED9-9D74-28A0E445F3C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58-C1ED-4ED9-9D74-28A0E445F3C7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5A-C1ED-4ED9-9D74-28A0E445F3C7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5C-C1ED-4ED9-9D74-28A0E445F3C7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5E-C1ED-4ED9-9D74-28A0E445F3C7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60-C1ED-4ED9-9D74-28A0E445F3C7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'BAse de datos'!$K$1081:$K$1085</c:f>
              <c:numCache>
                <c:formatCode>General</c:formatCode>
                <c:ptCount val="5"/>
                <c:pt idx="0">
                  <c:v>30</c:v>
                </c:pt>
                <c:pt idx="1">
                  <c:v>82</c:v>
                </c:pt>
                <c:pt idx="2">
                  <c:v>325</c:v>
                </c:pt>
                <c:pt idx="3">
                  <c:v>391</c:v>
                </c:pt>
                <c:pt idx="4">
                  <c:v>237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1-C1ED-4ED9-9D74-28A0E445F3C7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 sz="1050">
                <a:solidFill>
                  <a:schemeClr val="dk1"/>
                </a:solidFill>
                <a:latin typeface="+mn-lt"/>
                <a:ea typeface="+mn-ea"/>
                <a:cs typeface="+mn-cs"/>
              </a:rPr>
              <a:t>¿Qué tan familiarizado está usted con la nueva modalidad de clases en linea que está recibiendo su hijo/a?. Seleccione de 1 a 5 , donde 1 es poco  y 5 es mucho</a:t>
            </a:r>
            <a:endParaRPr lang="en-US" sz="1050"/>
          </a:p>
        </c:rich>
      </c:tx>
      <c:overlay val="0"/>
      <c:spPr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'BAse de datos'!$Q$1080</c:f>
              <c:strCache>
                <c:ptCount val="1"/>
                <c:pt idx="0">
                  <c:v>8. ¿Qué tan familiarizado está usted con la nueva modalidad de clases en linea que está recibiendo su hijo/a?. Seleccione de 1 a 5 , donde 1 es poco  y 5 es mucho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A12A-4BAA-8AAA-38869531081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A12A-4BAA-8AAA-38869531081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A12A-4BAA-8AAA-38869531081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A12A-4BAA-8AAA-38869531081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A12A-4BAA-8AAA-38869531081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A12A-4BAA-8AAA-38869531081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A12A-4BAA-8AAA-38869531081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A12A-4BAA-8AAA-388695310811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1-A12A-4BAA-8AAA-388695310811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3-A12A-4BAA-8AAA-388695310811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5-A12A-4BAA-8AAA-388695310811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7-A12A-4BAA-8AAA-388695310811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9-A12A-4BAA-8AAA-388695310811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B-A12A-4BAA-8AAA-388695310811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D-A12A-4BAA-8AAA-388695310811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F-A12A-4BAA-8AAA-388695310811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1-A12A-4BAA-8AAA-388695310811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3-A12A-4BAA-8AAA-388695310811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5-A12A-4BAA-8AAA-388695310811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7-A12A-4BAA-8AAA-388695310811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9-A12A-4BAA-8AAA-388695310811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B-A12A-4BAA-8AAA-388695310811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D-A12A-4BAA-8AAA-388695310811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F-A12A-4BAA-8AAA-388695310811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1-A12A-4BAA-8AAA-388695310811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3-A12A-4BAA-8AAA-388695310811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5-A12A-4BAA-8AAA-388695310811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7-A12A-4BAA-8AAA-388695310811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9-A12A-4BAA-8AAA-388695310811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B-A12A-4BAA-8AAA-388695310811}"/>
              </c:ext>
            </c:extLst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D-A12A-4BAA-8AAA-388695310811}"/>
              </c:ext>
            </c:extLst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F-A12A-4BAA-8AAA-388695310811}"/>
              </c:ext>
            </c:extLst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1-A12A-4BAA-8AAA-388695310811}"/>
              </c:ext>
            </c:extLst>
          </c:dPt>
          <c:dPt>
            <c:idx val="33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3-A12A-4BAA-8AAA-388695310811}"/>
              </c:ext>
            </c:extLst>
          </c:dPt>
          <c:dPt>
            <c:idx val="34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5-A12A-4BAA-8AAA-388695310811}"/>
              </c:ext>
            </c:extLst>
          </c:dPt>
          <c:dPt>
            <c:idx val="35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7-A12A-4BAA-8AAA-388695310811}"/>
              </c:ext>
            </c:extLst>
          </c:dPt>
          <c:dPt>
            <c:idx val="36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9-A12A-4BAA-8AAA-388695310811}"/>
              </c:ext>
            </c:extLst>
          </c:dPt>
          <c:dPt>
            <c:idx val="37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B-A12A-4BAA-8AAA-388695310811}"/>
              </c:ext>
            </c:extLst>
          </c:dPt>
          <c:dPt>
            <c:idx val="38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D-A12A-4BAA-8AAA-388695310811}"/>
              </c:ext>
            </c:extLst>
          </c:dPt>
          <c:dPt>
            <c:idx val="39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F-A12A-4BAA-8AAA-388695310811}"/>
              </c:ext>
            </c:extLst>
          </c:dPt>
          <c:dPt>
            <c:idx val="40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51-A12A-4BAA-8AAA-388695310811}"/>
              </c:ext>
            </c:extLst>
          </c:dPt>
          <c:dPt>
            <c:idx val="41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53-A12A-4BAA-8AAA-388695310811}"/>
              </c:ext>
            </c:extLst>
          </c:dPt>
          <c:dPt>
            <c:idx val="42"/>
            <c:bubble3D val="0"/>
            <c:spPr>
              <a:solidFill>
                <a:schemeClr val="accent1">
                  <a:lumMod val="7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55-A12A-4BAA-8AAA-38869531081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A12A-4BAA-8AAA-38869531081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A12A-4BAA-8AAA-388695310811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A12A-4BAA-8AAA-388695310811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A12A-4BAA-8AAA-388695310811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A12A-4BAA-8AAA-388695310811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A12A-4BAA-8AAA-388695310811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A12A-4BAA-8AAA-3886953108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'BAse de datos'!$Q$1081:$Q$1085</c:f>
              <c:numCache>
                <c:formatCode>General</c:formatCode>
                <c:ptCount val="5"/>
                <c:pt idx="0">
                  <c:v>34</c:v>
                </c:pt>
                <c:pt idx="1">
                  <c:v>52</c:v>
                </c:pt>
                <c:pt idx="2">
                  <c:v>187</c:v>
                </c:pt>
                <c:pt idx="3">
                  <c:v>345</c:v>
                </c:pt>
                <c:pt idx="4">
                  <c:v>447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6-A12A-4BAA-8AAA-388695310811}"/>
            </c:ext>
          </c:extLst>
        </c:ser>
        <c:ser>
          <c:idx val="1"/>
          <c:order val="1"/>
          <c:tx>
            <c:strRef>
              <c:f>'BAse de datos'!$Q$1080</c:f>
              <c:strCache>
                <c:ptCount val="1"/>
                <c:pt idx="0">
                  <c:v>8. ¿Qué tan familiarizado está usted con la nueva modalidad de clases en linea que está recibiendo su hijo/a?. Seleccione de 1 a 5 , donde 1 es poco  y 5 es mucho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58-A12A-4BAA-8AAA-38869531081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5A-A12A-4BAA-8AAA-38869531081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5C-A12A-4BAA-8AAA-38869531081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5E-A12A-4BAA-8AAA-38869531081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60-A12A-4BAA-8AAA-38869531081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62-A12A-4BAA-8AAA-38869531081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64-A12A-4BAA-8AAA-38869531081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58-A12A-4BAA-8AAA-38869531081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5A-A12A-4BAA-8AAA-388695310811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5C-A12A-4BAA-8AAA-388695310811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5E-A12A-4BAA-8AAA-388695310811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60-A12A-4BAA-8AAA-388695310811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62-A12A-4BAA-8AAA-388695310811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64-A12A-4BAA-8AAA-388695310811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'BAse de datos'!$Q$1081:$Q$1085</c:f>
              <c:numCache>
                <c:formatCode>General</c:formatCode>
                <c:ptCount val="5"/>
                <c:pt idx="0">
                  <c:v>34</c:v>
                </c:pt>
                <c:pt idx="1">
                  <c:v>52</c:v>
                </c:pt>
                <c:pt idx="2">
                  <c:v>187</c:v>
                </c:pt>
                <c:pt idx="3">
                  <c:v>345</c:v>
                </c:pt>
                <c:pt idx="4">
                  <c:v>447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5-A12A-4BAA-8AAA-388695310811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dk1"/>
                </a:solidFill>
                <a:latin typeface="+mn-lt"/>
                <a:ea typeface="+mn-ea"/>
                <a:cs typeface="+mn-cs"/>
              </a:rPr>
              <a:t>SOBRE ESTADO EMOCIONAL: Si tuviera que describir en una palabra el estado emocional de su hijo/a ¿cuál de estas alternativas elegiría? </a:t>
            </a:r>
            <a:endParaRPr lang="en-US">
              <a:solidFill>
                <a:schemeClr val="bg2"/>
              </a:solidFill>
            </a:endParaRPr>
          </a:p>
        </c:rich>
      </c:tx>
      <c:layout>
        <c:manualLayout>
          <c:xMode val="edge"/>
          <c:yMode val="edge"/>
          <c:x val="0.12293992745288862"/>
          <c:y val="3.8022813688212927E-2"/>
        </c:manualLayout>
      </c:layout>
      <c:overlay val="0"/>
      <c:spPr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'BAse de datos'!$S$1080</c:f>
              <c:strCache>
                <c:ptCount val="1"/>
                <c:pt idx="0">
                  <c:v>9. SOBRE ESTADO EMOCIONAL: Si tuviera que describir en una palabra el estado emocional de su hijo/a ¿cuál de estas alternativas elegiría? Escoja tres.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0462-40DA-8FA6-7CB5A650010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0462-40DA-8FA6-7CB5A650010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0462-40DA-8FA6-7CB5A650010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0462-40DA-8FA6-7CB5A650010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0462-40DA-8FA6-7CB5A650010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0462-40DA-8FA6-7CB5A650010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0462-40DA-8FA6-7CB5A650010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0462-40DA-8FA6-7CB5A650010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1-0462-40DA-8FA6-7CB5A6500108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3-0462-40DA-8FA6-7CB5A6500108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5-0462-40DA-8FA6-7CB5A6500108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7-0462-40DA-8FA6-7CB5A6500108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9-0462-40DA-8FA6-7CB5A6500108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B-0462-40DA-8FA6-7CB5A6500108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D-0462-40DA-8FA6-7CB5A6500108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F-0462-40DA-8FA6-7CB5A6500108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1-0462-40DA-8FA6-7CB5A6500108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3-0462-40DA-8FA6-7CB5A6500108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5-0462-40DA-8FA6-7CB5A6500108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7-0462-40DA-8FA6-7CB5A6500108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9-0462-40DA-8FA6-7CB5A6500108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B-0462-40DA-8FA6-7CB5A6500108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D-0462-40DA-8FA6-7CB5A6500108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F-0462-40DA-8FA6-7CB5A6500108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1-0462-40DA-8FA6-7CB5A6500108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3-0462-40DA-8FA6-7CB5A6500108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5-0462-40DA-8FA6-7CB5A6500108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7-0462-40DA-8FA6-7CB5A6500108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9-0462-40DA-8FA6-7CB5A6500108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B-0462-40DA-8FA6-7CB5A6500108}"/>
              </c:ext>
            </c:extLst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D-0462-40DA-8FA6-7CB5A6500108}"/>
              </c:ext>
            </c:extLst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F-0462-40DA-8FA6-7CB5A6500108}"/>
              </c:ext>
            </c:extLst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1-0462-40DA-8FA6-7CB5A6500108}"/>
              </c:ext>
            </c:extLst>
          </c:dPt>
          <c:dPt>
            <c:idx val="33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3-0462-40DA-8FA6-7CB5A6500108}"/>
              </c:ext>
            </c:extLst>
          </c:dPt>
          <c:dPt>
            <c:idx val="34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5-0462-40DA-8FA6-7CB5A6500108}"/>
              </c:ext>
            </c:extLst>
          </c:dPt>
          <c:dPt>
            <c:idx val="35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7-0462-40DA-8FA6-7CB5A6500108}"/>
              </c:ext>
            </c:extLst>
          </c:dPt>
          <c:dPt>
            <c:idx val="36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9-0462-40DA-8FA6-7CB5A6500108}"/>
              </c:ext>
            </c:extLst>
          </c:dPt>
          <c:dPt>
            <c:idx val="37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B-0462-40DA-8FA6-7CB5A6500108}"/>
              </c:ext>
            </c:extLst>
          </c:dPt>
          <c:dPt>
            <c:idx val="38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D-0462-40DA-8FA6-7CB5A6500108}"/>
              </c:ext>
            </c:extLst>
          </c:dPt>
          <c:dPt>
            <c:idx val="39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F-0462-40DA-8FA6-7CB5A6500108}"/>
              </c:ext>
            </c:extLst>
          </c:dPt>
          <c:dPt>
            <c:idx val="40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51-0462-40DA-8FA6-7CB5A6500108}"/>
              </c:ext>
            </c:extLst>
          </c:dPt>
          <c:dPt>
            <c:idx val="41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53-0462-40DA-8FA6-7CB5A6500108}"/>
              </c:ext>
            </c:extLst>
          </c:dPt>
          <c:dPt>
            <c:idx val="42"/>
            <c:bubble3D val="0"/>
            <c:spPr>
              <a:solidFill>
                <a:schemeClr val="accent1">
                  <a:lumMod val="7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55-0462-40DA-8FA6-7CB5A6500108}"/>
              </c:ext>
            </c:extLst>
          </c:dPt>
          <c:dLbls>
            <c:dLbl>
              <c:idx val="0"/>
              <c:spPr>
                <a:solidFill>
                  <a:schemeClr val="lt1"/>
                </a:solidFill>
                <a:ln w="25400" cap="flat" cmpd="sng" algn="ctr">
                  <a:solidFill>
                    <a:schemeClr val="accent1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0462-40DA-8FA6-7CB5A6500108}"/>
                </c:ext>
              </c:extLst>
            </c:dLbl>
            <c:dLbl>
              <c:idx val="1"/>
              <c:spPr>
                <a:solidFill>
                  <a:schemeClr val="lt1"/>
                </a:solidFill>
                <a:ln w="25400" cap="flat" cmpd="sng" algn="ctr">
                  <a:solidFill>
                    <a:schemeClr val="accent1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0462-40DA-8FA6-7CB5A6500108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462-40DA-8FA6-7CB5A6500108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462-40DA-8FA6-7CB5A6500108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462-40DA-8FA6-7CB5A6500108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462-40DA-8FA6-7CB5A6500108}"/>
                </c:ext>
              </c:extLst>
            </c:dLbl>
            <c:dLbl>
              <c:idx val="6"/>
              <c:spPr>
                <a:solidFill>
                  <a:schemeClr val="lt1"/>
                </a:solidFill>
                <a:ln w="25400" cap="flat" cmpd="sng" algn="ctr">
                  <a:solidFill>
                    <a:schemeClr val="accent1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0462-40DA-8FA6-7CB5A6500108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462-40DA-8FA6-7CB5A6500108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462-40DA-8FA6-7CB5A6500108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462-40DA-8FA6-7CB5A6500108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0462-40DA-8FA6-7CB5A6500108}"/>
                </c:ext>
              </c:extLst>
            </c:dLbl>
            <c:dLbl>
              <c:idx val="11"/>
              <c:spPr>
                <a:solidFill>
                  <a:schemeClr val="lt1"/>
                </a:solidFill>
                <a:ln w="25400" cap="flat" cmpd="sng" algn="ctr">
                  <a:solidFill>
                    <a:schemeClr val="accent1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0462-40DA-8FA6-7CB5A6500108}"/>
                </c:ext>
              </c:extLst>
            </c:dLbl>
            <c:spPr>
              <a:solidFill>
                <a:schemeClr val="lt1"/>
              </a:solidFill>
              <a:ln w="25400" cap="flat" cmpd="sng" algn="ctr">
                <a:solidFill>
                  <a:schemeClr val="accent1"/>
                </a:solidFill>
                <a:prstDash val="solid"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spc="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'BAse de datos'!$R$1081:$R$1092</c:f>
              <c:strCache>
                <c:ptCount val="12"/>
                <c:pt idx="0">
                  <c:v>Aburrido</c:v>
                </c:pt>
                <c:pt idx="1">
                  <c:v>Ansioso</c:v>
                </c:pt>
                <c:pt idx="2">
                  <c:v>Calmado</c:v>
                </c:pt>
                <c:pt idx="3">
                  <c:v>Cansado</c:v>
                </c:pt>
                <c:pt idx="4">
                  <c:v>Contento</c:v>
                </c:pt>
                <c:pt idx="5">
                  <c:v>Distraído</c:v>
                </c:pt>
                <c:pt idx="6">
                  <c:v>Estresado</c:v>
                </c:pt>
                <c:pt idx="7">
                  <c:v>Eufórico</c:v>
                </c:pt>
                <c:pt idx="8">
                  <c:v>Feliz</c:v>
                </c:pt>
                <c:pt idx="9">
                  <c:v>Otro</c:v>
                </c:pt>
                <c:pt idx="10">
                  <c:v>Relajado</c:v>
                </c:pt>
                <c:pt idx="11">
                  <c:v>Tranquilo</c:v>
                </c:pt>
              </c:strCache>
            </c:strRef>
          </c:cat>
          <c:val>
            <c:numRef>
              <c:f>'BAse de datos'!$S$1081:$S$1092</c:f>
              <c:numCache>
                <c:formatCode>General</c:formatCode>
                <c:ptCount val="12"/>
                <c:pt idx="0">
                  <c:v>87</c:v>
                </c:pt>
                <c:pt idx="1">
                  <c:v>186</c:v>
                </c:pt>
                <c:pt idx="2">
                  <c:v>40</c:v>
                </c:pt>
                <c:pt idx="3">
                  <c:v>8</c:v>
                </c:pt>
                <c:pt idx="4">
                  <c:v>21</c:v>
                </c:pt>
                <c:pt idx="5">
                  <c:v>38</c:v>
                </c:pt>
                <c:pt idx="6">
                  <c:v>299</c:v>
                </c:pt>
                <c:pt idx="7">
                  <c:v>18</c:v>
                </c:pt>
                <c:pt idx="8">
                  <c:v>18</c:v>
                </c:pt>
                <c:pt idx="9">
                  <c:v>12</c:v>
                </c:pt>
                <c:pt idx="10">
                  <c:v>22</c:v>
                </c:pt>
                <c:pt idx="11">
                  <c:v>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6-0462-40DA-8FA6-7CB5A6500108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rotWithShape="1">
      <a:gsLst>
        <a:gs pos="0">
          <a:schemeClr val="accent1">
            <a:tint val="50000"/>
            <a:satMod val="300000"/>
          </a:schemeClr>
        </a:gs>
        <a:gs pos="35000">
          <a:schemeClr val="accent1">
            <a:tint val="37000"/>
            <a:satMod val="300000"/>
          </a:schemeClr>
        </a:gs>
        <a:gs pos="100000">
          <a:schemeClr val="accent1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1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000">
          <a:solidFill>
            <a:schemeClr val="dk1"/>
          </a:solidFill>
          <a:latin typeface="+mn-lt"/>
          <a:ea typeface="+mn-ea"/>
          <a:cs typeface="+mn-cs"/>
        </a:defRPr>
      </a:pPr>
      <a:endParaRPr lang="es-C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50"/>
              <a:t>Con la implementación de   las clases vía streaming. ¿Considera usted que esta modalidad ha motivado a sus hijos/as? Seleccione de 1 a 7 , donde 1 es en desacuerdo y  7 muy de acuerdo.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'BAse de datos'!$O$1080</c:f>
              <c:strCache>
                <c:ptCount val="1"/>
                <c:pt idx="0">
                  <c:v>7. Con la implementación de   las clases vía streaming. ¿Considera usted que esta modalidad ha motivado a sus hijos/as? Seleccione de 1 a 7 , donde 1 es en desacuerdo y  7 muy de acuerdo.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DBF3-4AF6-B229-1496315B99B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DBF3-4AF6-B229-1496315B99B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DBF3-4AF6-B229-1496315B99B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DBF3-4AF6-B229-1496315B99B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DBF3-4AF6-B229-1496315B99B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DBF3-4AF6-B229-1496315B99B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DBF3-4AF6-B229-1496315B99B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DBF3-4AF6-B229-1496315B99B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1-DBF3-4AF6-B229-1496315B99B8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3-DBF3-4AF6-B229-1496315B99B8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5-DBF3-4AF6-B229-1496315B99B8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7-DBF3-4AF6-B229-1496315B99B8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9-DBF3-4AF6-B229-1496315B99B8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B-DBF3-4AF6-B229-1496315B99B8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D-DBF3-4AF6-B229-1496315B99B8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F-DBF3-4AF6-B229-1496315B99B8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1-DBF3-4AF6-B229-1496315B99B8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3-DBF3-4AF6-B229-1496315B99B8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5-DBF3-4AF6-B229-1496315B99B8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7-DBF3-4AF6-B229-1496315B99B8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9-DBF3-4AF6-B229-1496315B99B8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B-DBF3-4AF6-B229-1496315B99B8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D-DBF3-4AF6-B229-1496315B99B8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F-DBF3-4AF6-B229-1496315B99B8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1-DBF3-4AF6-B229-1496315B99B8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3-DBF3-4AF6-B229-1496315B99B8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5-DBF3-4AF6-B229-1496315B99B8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7-DBF3-4AF6-B229-1496315B99B8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9-DBF3-4AF6-B229-1496315B99B8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B-DBF3-4AF6-B229-1496315B99B8}"/>
              </c:ext>
            </c:extLst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D-DBF3-4AF6-B229-1496315B99B8}"/>
              </c:ext>
            </c:extLst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3F-DBF3-4AF6-B229-1496315B99B8}"/>
              </c:ext>
            </c:extLst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1-DBF3-4AF6-B229-1496315B99B8}"/>
              </c:ext>
            </c:extLst>
          </c:dPt>
          <c:dPt>
            <c:idx val="33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3-DBF3-4AF6-B229-1496315B99B8}"/>
              </c:ext>
            </c:extLst>
          </c:dPt>
          <c:dPt>
            <c:idx val="34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5-DBF3-4AF6-B229-1496315B99B8}"/>
              </c:ext>
            </c:extLst>
          </c:dPt>
          <c:dPt>
            <c:idx val="35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7-DBF3-4AF6-B229-1496315B99B8}"/>
              </c:ext>
            </c:extLst>
          </c:dPt>
          <c:dPt>
            <c:idx val="36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9-DBF3-4AF6-B229-1496315B99B8}"/>
              </c:ext>
            </c:extLst>
          </c:dPt>
          <c:dPt>
            <c:idx val="37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B-DBF3-4AF6-B229-1496315B99B8}"/>
              </c:ext>
            </c:extLst>
          </c:dPt>
          <c:dPt>
            <c:idx val="38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D-DBF3-4AF6-B229-1496315B99B8}"/>
              </c:ext>
            </c:extLst>
          </c:dPt>
          <c:dPt>
            <c:idx val="39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4F-DBF3-4AF6-B229-1496315B99B8}"/>
              </c:ext>
            </c:extLst>
          </c:dPt>
          <c:dPt>
            <c:idx val="40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51-DBF3-4AF6-B229-1496315B99B8}"/>
              </c:ext>
            </c:extLst>
          </c:dPt>
          <c:dPt>
            <c:idx val="41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53-DBF3-4AF6-B229-1496315B99B8}"/>
              </c:ext>
            </c:extLst>
          </c:dPt>
          <c:dPt>
            <c:idx val="42"/>
            <c:bubble3D val="0"/>
            <c:spPr>
              <a:solidFill>
                <a:schemeClr val="accent1">
                  <a:lumMod val="7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55-DBF3-4AF6-B229-1496315B99B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DBF3-4AF6-B229-1496315B99B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DBF3-4AF6-B229-1496315B99B8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DBF3-4AF6-B229-1496315B99B8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DBF3-4AF6-B229-1496315B99B8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DBF3-4AF6-B229-1496315B99B8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DBF3-4AF6-B229-1496315B99B8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DBF3-4AF6-B229-1496315B99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'BAse de datos'!$O$1081:$O$1087</c:f>
              <c:numCache>
                <c:formatCode>General</c:formatCode>
                <c:ptCount val="7"/>
                <c:pt idx="0">
                  <c:v>53</c:v>
                </c:pt>
                <c:pt idx="1">
                  <c:v>50</c:v>
                </c:pt>
                <c:pt idx="2">
                  <c:v>85</c:v>
                </c:pt>
                <c:pt idx="3">
                  <c:v>141</c:v>
                </c:pt>
                <c:pt idx="4">
                  <c:v>240</c:v>
                </c:pt>
                <c:pt idx="5">
                  <c:v>234</c:v>
                </c:pt>
                <c:pt idx="6">
                  <c:v>262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6-DBF3-4AF6-B229-1496315B99B8}"/>
            </c:ext>
          </c:extLst>
        </c:ser>
        <c:ser>
          <c:idx val="1"/>
          <c:order val="1"/>
          <c:tx>
            <c:strRef>
              <c:f>'BAse de datos'!$O$1080</c:f>
              <c:strCache>
                <c:ptCount val="1"/>
                <c:pt idx="0">
                  <c:v>7. Con la implementación de   las clases vía streaming. ¿Considera usted que esta modalidad ha motivado a sus hijos/as? Seleccione de 1 a 7 , donde 1 es en desacuerdo y  7 muy de acuerdo.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58-DBF3-4AF6-B229-1496315B99B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5A-DBF3-4AF6-B229-1496315B99B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5C-DBF3-4AF6-B229-1496315B99B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5E-DBF3-4AF6-B229-1496315B99B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60-DBF3-4AF6-B229-1496315B99B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62-DBF3-4AF6-B229-1496315B99B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64-DBF3-4AF6-B229-1496315B99B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58-DBF3-4AF6-B229-1496315B99B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5A-DBF3-4AF6-B229-1496315B99B8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5C-DBF3-4AF6-B229-1496315B99B8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5E-DBF3-4AF6-B229-1496315B99B8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60-DBF3-4AF6-B229-1496315B99B8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62-DBF3-4AF6-B229-1496315B99B8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64-DBF3-4AF6-B229-1496315B99B8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'BAse de datos'!$O$1081:$O$1087</c:f>
              <c:numCache>
                <c:formatCode>General</c:formatCode>
                <c:ptCount val="7"/>
                <c:pt idx="0">
                  <c:v>53</c:v>
                </c:pt>
                <c:pt idx="1">
                  <c:v>50</c:v>
                </c:pt>
                <c:pt idx="2">
                  <c:v>85</c:v>
                </c:pt>
                <c:pt idx="3">
                  <c:v>141</c:v>
                </c:pt>
                <c:pt idx="4">
                  <c:v>240</c:v>
                </c:pt>
                <c:pt idx="5">
                  <c:v>234</c:v>
                </c:pt>
                <c:pt idx="6">
                  <c:v>262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5-DBF3-4AF6-B229-1496315B99B8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0221441914355305"/>
          <c:y val="0.22400289998715198"/>
          <c:w val="7.5263058333924479E-2"/>
          <c:h val="0.715018446120808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898249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9458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809b96ac3f_0_207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809b96ac3f_0_207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9906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882f5f87ff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882f5f87ff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0765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809b96ac3f_0_20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809b96ac3f_0_207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2585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882f5f87ff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882f5f87ff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0160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882f5f87ff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882f5f87ff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8875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882f5f87ff_0_2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882f5f87ff_0_2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4899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882f5f87ff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882f5f87ff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6512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4000"/>
          </a:blip>
          <a:stretch>
            <a:fillRect/>
          </a:stretch>
        </p:blipFill>
        <p:spPr>
          <a:xfrm>
            <a:off x="2050972" y="2341275"/>
            <a:ext cx="658060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>
            <a:off x="3592982" y="631125"/>
            <a:ext cx="4227019" cy="4384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>
            <a:off x="5548678" y="-945750"/>
            <a:ext cx="3812400" cy="2985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flipH="1">
            <a:off x="3592974" y="3161900"/>
            <a:ext cx="5813750" cy="287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2">
            <a:alphaModFix amt="84000"/>
          </a:blip>
          <a:stretch>
            <a:fillRect/>
          </a:stretch>
        </p:blipFill>
        <p:spPr>
          <a:xfrm rot="-2700000">
            <a:off x="6759573" y="-25451"/>
            <a:ext cx="3480378" cy="272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/>
          <p:nvPr/>
        </p:nvSpPr>
        <p:spPr>
          <a:xfrm>
            <a:off x="5788575" y="2674375"/>
            <a:ext cx="191400" cy="191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1354275" y="4240675"/>
            <a:ext cx="191400" cy="191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8802750" y="4432075"/>
            <a:ext cx="191400" cy="191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7277500" y="-54725"/>
            <a:ext cx="191400" cy="191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97625" y="829275"/>
            <a:ext cx="3547800" cy="143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097625" y="2341275"/>
            <a:ext cx="3812400" cy="52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">
  <p:cSld name="TITLE_1_1_1_1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02604" y="834413"/>
            <a:ext cx="4013227" cy="4162776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4"/>
          <p:cNvSpPr txBox="1">
            <a:spLocks noGrp="1"/>
          </p:cNvSpPr>
          <p:nvPr>
            <p:ph type="subTitle" idx="1"/>
          </p:nvPr>
        </p:nvSpPr>
        <p:spPr>
          <a:xfrm>
            <a:off x="905975" y="3562175"/>
            <a:ext cx="2020800" cy="7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12" name="Google Shape;212;p24"/>
          <p:cNvSpPr txBox="1">
            <a:spLocks noGrp="1"/>
          </p:cNvSpPr>
          <p:nvPr>
            <p:ph type="title" hasCustomPrompt="1"/>
          </p:nvPr>
        </p:nvSpPr>
        <p:spPr>
          <a:xfrm>
            <a:off x="905975" y="2742500"/>
            <a:ext cx="20208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t>xx%</a:t>
            </a:r>
          </a:p>
        </p:txBody>
      </p:sp>
      <p:sp>
        <p:nvSpPr>
          <p:cNvPr id="213" name="Google Shape;213;p24"/>
          <p:cNvSpPr txBox="1">
            <a:spLocks noGrp="1"/>
          </p:cNvSpPr>
          <p:nvPr>
            <p:ph type="ctrTitle" idx="2"/>
          </p:nvPr>
        </p:nvSpPr>
        <p:spPr>
          <a:xfrm>
            <a:off x="792550" y="577450"/>
            <a:ext cx="2958900" cy="7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4" name="Google Shape;214;p24"/>
          <p:cNvSpPr txBox="1">
            <a:spLocks noGrp="1"/>
          </p:cNvSpPr>
          <p:nvPr>
            <p:ph type="subTitle" idx="3"/>
          </p:nvPr>
        </p:nvSpPr>
        <p:spPr>
          <a:xfrm>
            <a:off x="6217200" y="3562175"/>
            <a:ext cx="2020800" cy="7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title" idx="4" hasCustomPrompt="1"/>
          </p:nvPr>
        </p:nvSpPr>
        <p:spPr>
          <a:xfrm>
            <a:off x="6217200" y="2742500"/>
            <a:ext cx="20208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t>xx%</a:t>
            </a:r>
          </a:p>
        </p:txBody>
      </p:sp>
      <p:pic>
        <p:nvPicPr>
          <p:cNvPr id="216" name="Google Shape;216;p24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9713067" flipH="1">
            <a:off x="4279127" y="-1166775"/>
            <a:ext cx="5226103" cy="258060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4"/>
          <p:cNvSpPr/>
          <p:nvPr/>
        </p:nvSpPr>
        <p:spPr>
          <a:xfrm>
            <a:off x="8322700" y="776425"/>
            <a:ext cx="191400" cy="191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4"/>
          <p:cNvSpPr/>
          <p:nvPr/>
        </p:nvSpPr>
        <p:spPr>
          <a:xfrm>
            <a:off x="905975" y="1940775"/>
            <a:ext cx="191400" cy="191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4"/>
          <p:cNvSpPr/>
          <p:nvPr/>
        </p:nvSpPr>
        <p:spPr>
          <a:xfrm>
            <a:off x="8764050" y="4527825"/>
            <a:ext cx="191400" cy="191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1_1_2_1_1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999735">
            <a:off x="-1624125" y="2623250"/>
            <a:ext cx="5044353" cy="295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3450" y="-703576"/>
            <a:ext cx="5243027" cy="2091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3750" y="-1146300"/>
            <a:ext cx="4982576" cy="3902302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5"/>
          <p:cNvSpPr/>
          <p:nvPr/>
        </p:nvSpPr>
        <p:spPr>
          <a:xfrm>
            <a:off x="184450" y="2756000"/>
            <a:ext cx="191400" cy="191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5"/>
          <p:cNvSpPr/>
          <p:nvPr/>
        </p:nvSpPr>
        <p:spPr>
          <a:xfrm>
            <a:off x="8333525" y="872400"/>
            <a:ext cx="191400" cy="191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2" name="Google Shape;312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82237" flipH="1">
            <a:off x="-1303400" y="-842751"/>
            <a:ext cx="2813025" cy="458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IG_NUMBER_1_1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967477">
            <a:off x="6484072" y="2011637"/>
            <a:ext cx="4315326" cy="2524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927798" y="454912"/>
            <a:ext cx="3935102" cy="408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08493">
            <a:off x="6223025" y="3228488"/>
            <a:ext cx="3804975" cy="297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27299">
            <a:off x="-1467211" y="-735476"/>
            <a:ext cx="5807924" cy="2316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-145807" y="1358413"/>
            <a:ext cx="1520900" cy="2477151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6"/>
          <p:cNvSpPr/>
          <p:nvPr/>
        </p:nvSpPr>
        <p:spPr>
          <a:xfrm rot="10800000">
            <a:off x="1825174" y="1127664"/>
            <a:ext cx="191400" cy="191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36"/>
          <p:cNvSpPr/>
          <p:nvPr/>
        </p:nvSpPr>
        <p:spPr>
          <a:xfrm rot="10800000">
            <a:off x="7705324" y="651864"/>
            <a:ext cx="191400" cy="191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36"/>
          <p:cNvSpPr/>
          <p:nvPr/>
        </p:nvSpPr>
        <p:spPr>
          <a:xfrm rot="10800000">
            <a:off x="927799" y="4619801"/>
            <a:ext cx="191400" cy="191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TITLE_1_1_1_2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999735">
            <a:off x="-1624125" y="2623250"/>
            <a:ext cx="5044353" cy="295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3450" y="-703576"/>
            <a:ext cx="5243027" cy="2091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3750" y="-1146300"/>
            <a:ext cx="4982576" cy="3902302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7"/>
          <p:cNvSpPr/>
          <p:nvPr/>
        </p:nvSpPr>
        <p:spPr>
          <a:xfrm>
            <a:off x="184450" y="2756000"/>
            <a:ext cx="191400" cy="191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37"/>
          <p:cNvSpPr/>
          <p:nvPr/>
        </p:nvSpPr>
        <p:spPr>
          <a:xfrm>
            <a:off x="8333525" y="872400"/>
            <a:ext cx="191400" cy="191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4"/>
          <p:cNvPicPr preferRelativeResize="0"/>
          <p:nvPr/>
        </p:nvPicPr>
        <p:blipFill>
          <a:blip r:embed="rId2">
            <a:alphaModFix amt="89000"/>
          </a:blip>
          <a:stretch>
            <a:fillRect/>
          </a:stretch>
        </p:blipFill>
        <p:spPr>
          <a:xfrm>
            <a:off x="2736175" y="-135100"/>
            <a:ext cx="6562748" cy="540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>
          <a:blip r:embed="rId3">
            <a:alphaModFix amt="89000"/>
          </a:blip>
          <a:stretch>
            <a:fillRect/>
          </a:stretch>
        </p:blipFill>
        <p:spPr>
          <a:xfrm rot="5092509">
            <a:off x="6448699" y="1378299"/>
            <a:ext cx="4951102" cy="2896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4"/>
          <p:cNvPicPr preferRelativeResize="0"/>
          <p:nvPr/>
        </p:nvPicPr>
        <p:blipFill>
          <a:blip r:embed="rId4">
            <a:alphaModFix amt="89000"/>
          </a:blip>
          <a:stretch>
            <a:fillRect/>
          </a:stretch>
        </p:blipFill>
        <p:spPr>
          <a:xfrm rot="-10597266">
            <a:off x="4738998" y="-1449224"/>
            <a:ext cx="4241600" cy="3315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>
          <a:blip r:embed="rId5">
            <a:alphaModFix amt="89000"/>
          </a:blip>
          <a:stretch>
            <a:fillRect/>
          </a:stretch>
        </p:blipFill>
        <p:spPr>
          <a:xfrm>
            <a:off x="6831153" y="1671300"/>
            <a:ext cx="1663925" cy="204632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"/>
          <p:cNvSpPr/>
          <p:nvPr/>
        </p:nvSpPr>
        <p:spPr>
          <a:xfrm>
            <a:off x="8369375" y="2773225"/>
            <a:ext cx="191400" cy="191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792550" y="1844200"/>
            <a:ext cx="4833300" cy="27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ctrTitle"/>
          </p:nvPr>
        </p:nvSpPr>
        <p:spPr>
          <a:xfrm>
            <a:off x="792550" y="577450"/>
            <a:ext cx="40551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ctrTitle"/>
          </p:nvPr>
        </p:nvSpPr>
        <p:spPr>
          <a:xfrm>
            <a:off x="792550" y="577450"/>
            <a:ext cx="30141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pic>
        <p:nvPicPr>
          <p:cNvPr id="48" name="Google Shape;48;p6"/>
          <p:cNvPicPr preferRelativeResize="0"/>
          <p:nvPr/>
        </p:nvPicPr>
        <p:blipFill>
          <a:blip r:embed="rId2">
            <a:alphaModFix amt="89000"/>
          </a:blip>
          <a:stretch>
            <a:fillRect/>
          </a:stretch>
        </p:blipFill>
        <p:spPr>
          <a:xfrm rot="-9185168">
            <a:off x="3980824" y="-1070674"/>
            <a:ext cx="2654852" cy="2075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6"/>
          <p:cNvPicPr preferRelativeResize="0"/>
          <p:nvPr/>
        </p:nvPicPr>
        <p:blipFill>
          <a:blip r:embed="rId3">
            <a:alphaModFix amt="89000"/>
          </a:blip>
          <a:stretch>
            <a:fillRect/>
          </a:stretch>
        </p:blipFill>
        <p:spPr>
          <a:xfrm flipH="1">
            <a:off x="5611950" y="-592927"/>
            <a:ext cx="4164500" cy="166125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6"/>
          <p:cNvSpPr/>
          <p:nvPr/>
        </p:nvSpPr>
        <p:spPr>
          <a:xfrm>
            <a:off x="8510050" y="263725"/>
            <a:ext cx="191400" cy="191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6"/>
          <p:cNvSpPr/>
          <p:nvPr/>
        </p:nvSpPr>
        <p:spPr>
          <a:xfrm>
            <a:off x="5130875" y="455125"/>
            <a:ext cx="191400" cy="191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6"/>
          <p:cNvSpPr/>
          <p:nvPr/>
        </p:nvSpPr>
        <p:spPr>
          <a:xfrm>
            <a:off x="8811950" y="5018725"/>
            <a:ext cx="191400" cy="191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TITLE_AND_BODY_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3"/>
          <p:cNvPicPr preferRelativeResize="0"/>
          <p:nvPr/>
        </p:nvPicPr>
        <p:blipFill>
          <a:blip r:embed="rId2">
            <a:alphaModFix amt="89000"/>
          </a:blip>
          <a:stretch>
            <a:fillRect/>
          </a:stretch>
        </p:blipFill>
        <p:spPr>
          <a:xfrm>
            <a:off x="6804800" y="-133025"/>
            <a:ext cx="6562748" cy="540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/>
          <p:cNvPicPr preferRelativeResize="0"/>
          <p:nvPr/>
        </p:nvPicPr>
        <p:blipFill>
          <a:blip r:embed="rId3">
            <a:alphaModFix amt="89000"/>
          </a:blip>
          <a:stretch>
            <a:fillRect/>
          </a:stretch>
        </p:blipFill>
        <p:spPr>
          <a:xfrm rot="-9338716">
            <a:off x="6628924" y="-2023573"/>
            <a:ext cx="4241599" cy="3315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>
          <a:blip r:embed="rId4">
            <a:alphaModFix amt="89000"/>
          </a:blip>
          <a:stretch>
            <a:fillRect/>
          </a:stretch>
        </p:blipFill>
        <p:spPr>
          <a:xfrm rot="-4746277">
            <a:off x="-590920" y="3742175"/>
            <a:ext cx="1663924" cy="2046326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3"/>
          <p:cNvSpPr txBox="1">
            <a:spLocks noGrp="1"/>
          </p:cNvSpPr>
          <p:nvPr>
            <p:ph type="body" idx="1"/>
          </p:nvPr>
        </p:nvSpPr>
        <p:spPr>
          <a:xfrm>
            <a:off x="792550" y="1094525"/>
            <a:ext cx="7605900" cy="34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ctrTitle"/>
          </p:nvPr>
        </p:nvSpPr>
        <p:spPr>
          <a:xfrm>
            <a:off x="792550" y="577450"/>
            <a:ext cx="5675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4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2217600" y="286825"/>
            <a:ext cx="4153349" cy="4308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10639070">
            <a:off x="4894552" y="3760006"/>
            <a:ext cx="4419048" cy="1762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/>
          <p:cNvPicPr preferRelativeResize="0"/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 rot="4807163">
            <a:off x="5515074" y="316150"/>
            <a:ext cx="5276002" cy="308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5339979" y="842588"/>
            <a:ext cx="2123300" cy="345832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/>
          <p:nvPr/>
        </p:nvSpPr>
        <p:spPr>
          <a:xfrm>
            <a:off x="6871925" y="3927750"/>
            <a:ext cx="191400" cy="191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4"/>
          <p:cNvSpPr/>
          <p:nvPr/>
        </p:nvSpPr>
        <p:spPr>
          <a:xfrm>
            <a:off x="991775" y="4403550"/>
            <a:ext cx="191400" cy="191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4"/>
          <p:cNvSpPr/>
          <p:nvPr/>
        </p:nvSpPr>
        <p:spPr>
          <a:xfrm>
            <a:off x="6179975" y="714600"/>
            <a:ext cx="191400" cy="191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subTitle" idx="1"/>
          </p:nvPr>
        </p:nvSpPr>
        <p:spPr>
          <a:xfrm>
            <a:off x="1105350" y="1315450"/>
            <a:ext cx="3580500" cy="16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ighteous"/>
              <a:buNone/>
              <a:defRPr sz="2200"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title"/>
          </p:nvPr>
        </p:nvSpPr>
        <p:spPr>
          <a:xfrm>
            <a:off x="1105350" y="3384650"/>
            <a:ext cx="3340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Libre Franklin Light"/>
              <a:buNone/>
              <a:defRPr sz="1600">
                <a:latin typeface="Libre Franklin Light"/>
                <a:ea typeface="Libre Franklin Light"/>
                <a:cs typeface="Libre Franklin Light"/>
                <a:sym typeface="Libre Franklin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1_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999735">
            <a:off x="-1624125" y="2623250"/>
            <a:ext cx="5044353" cy="295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3450" y="-703576"/>
            <a:ext cx="5243027" cy="2091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3750" y="-1146300"/>
            <a:ext cx="4982576" cy="3902302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5"/>
          <p:cNvSpPr/>
          <p:nvPr/>
        </p:nvSpPr>
        <p:spPr>
          <a:xfrm>
            <a:off x="184450" y="2756000"/>
            <a:ext cx="191400" cy="191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5"/>
          <p:cNvSpPr/>
          <p:nvPr/>
        </p:nvSpPr>
        <p:spPr>
          <a:xfrm>
            <a:off x="8333525" y="872400"/>
            <a:ext cx="191400" cy="191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ctrTitle"/>
          </p:nvPr>
        </p:nvSpPr>
        <p:spPr>
          <a:xfrm>
            <a:off x="792550" y="577450"/>
            <a:ext cx="24114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 idx="2"/>
          </p:nvPr>
        </p:nvSpPr>
        <p:spPr>
          <a:xfrm>
            <a:off x="1109718" y="3191975"/>
            <a:ext cx="2029800" cy="44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1"/>
          </p:nvPr>
        </p:nvSpPr>
        <p:spPr>
          <a:xfrm>
            <a:off x="1021076" y="3598375"/>
            <a:ext cx="2207100" cy="7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title" idx="3"/>
          </p:nvPr>
        </p:nvSpPr>
        <p:spPr>
          <a:xfrm>
            <a:off x="3557101" y="3191975"/>
            <a:ext cx="2029800" cy="44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ubTitle" idx="4"/>
          </p:nvPr>
        </p:nvSpPr>
        <p:spPr>
          <a:xfrm>
            <a:off x="3468450" y="3598375"/>
            <a:ext cx="2207100" cy="7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title" idx="5"/>
          </p:nvPr>
        </p:nvSpPr>
        <p:spPr>
          <a:xfrm>
            <a:off x="6004482" y="3191975"/>
            <a:ext cx="2029800" cy="44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subTitle" idx="6"/>
          </p:nvPr>
        </p:nvSpPr>
        <p:spPr>
          <a:xfrm>
            <a:off x="5915825" y="3598375"/>
            <a:ext cx="2207100" cy="7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title" idx="7" hasCustomPrompt="1"/>
          </p:nvPr>
        </p:nvSpPr>
        <p:spPr>
          <a:xfrm>
            <a:off x="1109731" y="2220475"/>
            <a:ext cx="2029800" cy="6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t>xx%</a:t>
            </a:r>
          </a:p>
        </p:txBody>
      </p:sp>
      <p:sp>
        <p:nvSpPr>
          <p:cNvPr id="120" name="Google Shape;120;p15"/>
          <p:cNvSpPr txBox="1">
            <a:spLocks noGrp="1"/>
          </p:cNvSpPr>
          <p:nvPr>
            <p:ph type="title" idx="8" hasCustomPrompt="1"/>
          </p:nvPr>
        </p:nvSpPr>
        <p:spPr>
          <a:xfrm>
            <a:off x="3557106" y="2220475"/>
            <a:ext cx="2029800" cy="6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t>xx%</a:t>
            </a:r>
          </a:p>
        </p:txBody>
      </p:sp>
      <p:sp>
        <p:nvSpPr>
          <p:cNvPr id="121" name="Google Shape;121;p15"/>
          <p:cNvSpPr txBox="1">
            <a:spLocks noGrp="1"/>
          </p:cNvSpPr>
          <p:nvPr>
            <p:ph type="title" idx="9" hasCustomPrompt="1"/>
          </p:nvPr>
        </p:nvSpPr>
        <p:spPr>
          <a:xfrm>
            <a:off x="6004481" y="2220475"/>
            <a:ext cx="2029800" cy="6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MAIN_POINT_1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9"/>
          <p:cNvSpPr/>
          <p:nvPr/>
        </p:nvSpPr>
        <p:spPr>
          <a:xfrm>
            <a:off x="-81275" y="-81275"/>
            <a:ext cx="9225300" cy="5306700"/>
          </a:xfrm>
          <a:prstGeom prst="rect">
            <a:avLst/>
          </a:prstGeom>
          <a:solidFill>
            <a:srgbClr val="4B1BB9">
              <a:alpha val="6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9"/>
          <p:cNvSpPr txBox="1">
            <a:spLocks noGrp="1"/>
          </p:cNvSpPr>
          <p:nvPr>
            <p:ph type="title"/>
          </p:nvPr>
        </p:nvSpPr>
        <p:spPr>
          <a:xfrm>
            <a:off x="1476600" y="1110589"/>
            <a:ext cx="6190800" cy="99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6" name="Google Shape;166;p19"/>
          <p:cNvSpPr txBox="1">
            <a:spLocks noGrp="1"/>
          </p:cNvSpPr>
          <p:nvPr>
            <p:ph type="title" idx="2"/>
          </p:nvPr>
        </p:nvSpPr>
        <p:spPr>
          <a:xfrm>
            <a:off x="2512800" y="2176150"/>
            <a:ext cx="4118400" cy="6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Libre Franklin Light"/>
              <a:buNone/>
              <a:defRPr sz="1600">
                <a:latin typeface="Libre Franklin Light"/>
                <a:ea typeface="Libre Franklin Light"/>
                <a:cs typeface="Libre Franklin Light"/>
                <a:sym typeface="Libre Franklin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pic>
        <p:nvPicPr>
          <p:cNvPr id="167" name="Google Shape;167;p19"/>
          <p:cNvPicPr preferRelativeResize="0"/>
          <p:nvPr/>
        </p:nvPicPr>
        <p:blipFill>
          <a:blip r:embed="rId2">
            <a:alphaModFix amt="90000"/>
          </a:blip>
          <a:stretch>
            <a:fillRect/>
          </a:stretch>
        </p:blipFill>
        <p:spPr>
          <a:xfrm flipH="1">
            <a:off x="-782092" y="2450176"/>
            <a:ext cx="3902548" cy="3050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9"/>
          <p:cNvPicPr preferRelativeResize="0"/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 flipH="1">
            <a:off x="4168802" y="3025925"/>
            <a:ext cx="5226101" cy="258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17100" y="-353825"/>
            <a:ext cx="2612400" cy="2153343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9"/>
          <p:cNvSpPr/>
          <p:nvPr/>
        </p:nvSpPr>
        <p:spPr>
          <a:xfrm>
            <a:off x="7209475" y="519175"/>
            <a:ext cx="191400" cy="191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9"/>
          <p:cNvSpPr/>
          <p:nvPr/>
        </p:nvSpPr>
        <p:spPr>
          <a:xfrm>
            <a:off x="938850" y="3282875"/>
            <a:ext cx="191400" cy="191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9"/>
          <p:cNvSpPr/>
          <p:nvPr/>
        </p:nvSpPr>
        <p:spPr>
          <a:xfrm>
            <a:off x="7778450" y="3805450"/>
            <a:ext cx="191400" cy="191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_1_4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1"/>
          <p:cNvPicPr preferRelativeResize="0"/>
          <p:nvPr/>
        </p:nvPicPr>
        <p:blipFill>
          <a:blip r:embed="rId2">
            <a:alphaModFix amt="88000"/>
          </a:blip>
          <a:stretch>
            <a:fillRect/>
          </a:stretch>
        </p:blipFill>
        <p:spPr>
          <a:xfrm rot="5400000">
            <a:off x="6423724" y="657049"/>
            <a:ext cx="4918974" cy="196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1"/>
          <p:cNvPicPr preferRelativeResize="0"/>
          <p:nvPr/>
        </p:nvPicPr>
        <p:blipFill>
          <a:blip r:embed="rId3">
            <a:alphaModFix amt="88000"/>
          </a:blip>
          <a:stretch>
            <a:fillRect/>
          </a:stretch>
        </p:blipFill>
        <p:spPr>
          <a:xfrm rot="-8560978">
            <a:off x="-2386213" y="3378259"/>
            <a:ext cx="4772346" cy="279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1"/>
          <p:cNvPicPr preferRelativeResize="0"/>
          <p:nvPr/>
        </p:nvPicPr>
        <p:blipFill>
          <a:blip r:embed="rId4">
            <a:alphaModFix amt="88000"/>
          </a:blip>
          <a:stretch>
            <a:fillRect/>
          </a:stretch>
        </p:blipFill>
        <p:spPr>
          <a:xfrm rot="-3160101">
            <a:off x="-2497118" y="1823106"/>
            <a:ext cx="3726752" cy="3818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1"/>
          <p:cNvPicPr preferRelativeResize="0"/>
          <p:nvPr/>
        </p:nvPicPr>
        <p:blipFill>
          <a:blip r:embed="rId5">
            <a:alphaModFix amt="88000"/>
          </a:blip>
          <a:stretch>
            <a:fillRect/>
          </a:stretch>
        </p:blipFill>
        <p:spPr>
          <a:xfrm>
            <a:off x="8058877" y="0"/>
            <a:ext cx="779024" cy="1268849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1"/>
          <p:cNvSpPr txBox="1">
            <a:spLocks noGrp="1"/>
          </p:cNvSpPr>
          <p:nvPr>
            <p:ph type="ctrTitle"/>
          </p:nvPr>
        </p:nvSpPr>
        <p:spPr>
          <a:xfrm>
            <a:off x="792550" y="577450"/>
            <a:ext cx="34830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90" name="Google Shape;190;p21"/>
          <p:cNvSpPr/>
          <p:nvPr/>
        </p:nvSpPr>
        <p:spPr>
          <a:xfrm>
            <a:off x="7708775" y="519175"/>
            <a:ext cx="191400" cy="191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1"/>
          <p:cNvSpPr/>
          <p:nvPr/>
        </p:nvSpPr>
        <p:spPr>
          <a:xfrm>
            <a:off x="8672600" y="4513775"/>
            <a:ext cx="191400" cy="191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1"/>
          <p:cNvSpPr/>
          <p:nvPr/>
        </p:nvSpPr>
        <p:spPr>
          <a:xfrm>
            <a:off x="409825" y="2760325"/>
            <a:ext cx="191400" cy="191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Light"/>
              <a:buChar char="●"/>
              <a:defRPr sz="1600">
                <a:solidFill>
                  <a:schemeClr val="lt1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Light"/>
              <a:buChar char="○"/>
              <a:defRPr sz="1600">
                <a:solidFill>
                  <a:schemeClr val="lt1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Light"/>
              <a:buChar char="■"/>
              <a:defRPr sz="1600">
                <a:solidFill>
                  <a:schemeClr val="lt1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Light"/>
              <a:buChar char="●"/>
              <a:defRPr sz="1600">
                <a:solidFill>
                  <a:schemeClr val="lt1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Light"/>
              <a:buChar char="○"/>
              <a:defRPr sz="1600">
                <a:solidFill>
                  <a:schemeClr val="lt1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Light"/>
              <a:buChar char="■"/>
              <a:defRPr sz="1600">
                <a:solidFill>
                  <a:schemeClr val="lt1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Light"/>
              <a:buChar char="●"/>
              <a:defRPr sz="1600">
                <a:solidFill>
                  <a:schemeClr val="lt1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Light"/>
              <a:buChar char="○"/>
              <a:defRPr sz="1600">
                <a:solidFill>
                  <a:schemeClr val="lt1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Font typeface="Libre Franklin Light"/>
              <a:buChar char="■"/>
              <a:defRPr sz="1600">
                <a:solidFill>
                  <a:schemeClr val="lt1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8" r:id="rId4"/>
    <p:sldLayoutId id="2147483659" r:id="rId5"/>
    <p:sldLayoutId id="2147483660" r:id="rId6"/>
    <p:sldLayoutId id="2147483661" r:id="rId7"/>
    <p:sldLayoutId id="2147483665" r:id="rId8"/>
    <p:sldLayoutId id="2147483667" r:id="rId9"/>
    <p:sldLayoutId id="2147483670" r:id="rId10"/>
    <p:sldLayoutId id="2147483680" r:id="rId11"/>
    <p:sldLayoutId id="2147483681" r:id="rId12"/>
    <p:sldLayoutId id="2147483682" r:id="rId13"/>
    <p:sldLayoutId id="214748368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2.png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.png"/><Relationship Id="rId5" Type="http://schemas.openxmlformats.org/officeDocument/2006/relationships/chart" Target="../charts/chart5.xml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2.png"/><Relationship Id="rId4" Type="http://schemas.openxmlformats.org/officeDocument/2006/relationships/chart" Target="../charts/char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2.pn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openxmlformats.org/officeDocument/2006/relationships/image" Target="../media/image13.gif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2.png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0"/>
          <p:cNvSpPr txBox="1">
            <a:spLocks noGrp="1"/>
          </p:cNvSpPr>
          <p:nvPr>
            <p:ph type="ctrTitle"/>
          </p:nvPr>
        </p:nvSpPr>
        <p:spPr>
          <a:xfrm>
            <a:off x="755576" y="2427734"/>
            <a:ext cx="7427159" cy="10757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000" dirty="0"/>
              <a:t>CONVIVENCIA ESCOLAR</a:t>
            </a:r>
            <a:endParaRPr sz="4000" dirty="0"/>
          </a:p>
        </p:txBody>
      </p:sp>
      <p:sp>
        <p:nvSpPr>
          <p:cNvPr id="337" name="Google Shape;337;p40"/>
          <p:cNvSpPr txBox="1">
            <a:spLocks noGrp="1"/>
          </p:cNvSpPr>
          <p:nvPr>
            <p:ph type="subTitle" idx="1"/>
          </p:nvPr>
        </p:nvSpPr>
        <p:spPr>
          <a:xfrm>
            <a:off x="1826699" y="1551065"/>
            <a:ext cx="5490599" cy="52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/>
              <a:t>COLEGIO SANTA MARÍA DE MAIPÚ</a:t>
            </a:r>
            <a:endParaRPr sz="1200" b="1" dirty="0"/>
          </a:p>
        </p:txBody>
      </p:sp>
      <p:sp>
        <p:nvSpPr>
          <p:cNvPr id="338" name="Google Shape;338;p40"/>
          <p:cNvSpPr/>
          <p:nvPr/>
        </p:nvSpPr>
        <p:spPr>
          <a:xfrm>
            <a:off x="560125" y="-88925"/>
            <a:ext cx="41100" cy="2763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687" y="221513"/>
            <a:ext cx="1210625" cy="12581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762FA27-9123-4312-A31E-5D0D3EBCFF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5"/>
    </mc:Choice>
    <mc:Fallback xmlns="">
      <p:transition spd="slow" advTm="2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CF97D9-A92F-4F92-BF5B-1C2F9F5326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550" y="577450"/>
            <a:ext cx="7811898" cy="1206900"/>
          </a:xfrm>
        </p:spPr>
        <p:txBody>
          <a:bodyPr/>
          <a:lstStyle/>
          <a:p>
            <a:pPr algn="ctr"/>
            <a:r>
              <a:rPr lang="es-CL" dirty="0"/>
              <a:t>Familiaridad de los apoderados con las clases en línea.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8BD3565C-6597-477D-B49D-BF7088F63A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7172094"/>
              </p:ext>
            </p:extLst>
          </p:nvPr>
        </p:nvGraphicFramePr>
        <p:xfrm>
          <a:off x="1763688" y="1563638"/>
          <a:ext cx="5533571" cy="3268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" name="Google Shape;3340;p103">
            <a:extLst>
              <a:ext uri="{FF2B5EF4-FFF2-40B4-BE49-F238E27FC236}">
                <a16:creationId xmlns:a16="http://schemas.microsoft.com/office/drawing/2014/main" id="{79D55ECF-DDB9-4DBF-9695-33A7AC559FBD}"/>
              </a:ext>
            </a:extLst>
          </p:cNvPr>
          <p:cNvGrpSpPr/>
          <p:nvPr/>
        </p:nvGrpSpPr>
        <p:grpSpPr>
          <a:xfrm>
            <a:off x="899592" y="1624326"/>
            <a:ext cx="1529299" cy="3469649"/>
            <a:chOff x="1475550" y="1138250"/>
            <a:chExt cx="1553850" cy="3525350"/>
          </a:xfrm>
        </p:grpSpPr>
        <p:sp>
          <p:nvSpPr>
            <p:cNvPr id="5" name="Google Shape;3341;p103">
              <a:extLst>
                <a:ext uri="{FF2B5EF4-FFF2-40B4-BE49-F238E27FC236}">
                  <a16:creationId xmlns:a16="http://schemas.microsoft.com/office/drawing/2014/main" id="{3F7ABF10-CD74-4720-99C4-77794EAD7949}"/>
                </a:ext>
              </a:extLst>
            </p:cNvPr>
            <p:cNvSpPr/>
            <p:nvPr/>
          </p:nvSpPr>
          <p:spPr>
            <a:xfrm>
              <a:off x="1769925" y="4089300"/>
              <a:ext cx="153650" cy="270550"/>
            </a:xfrm>
            <a:custGeom>
              <a:avLst/>
              <a:gdLst/>
              <a:ahLst/>
              <a:cxnLst/>
              <a:rect l="l" t="t" r="r" b="b"/>
              <a:pathLst>
                <a:path w="6146" h="10822" extrusionOk="0">
                  <a:moveTo>
                    <a:pt x="6146" y="0"/>
                  </a:moveTo>
                  <a:lnTo>
                    <a:pt x="0" y="811"/>
                  </a:lnTo>
                  <a:lnTo>
                    <a:pt x="0" y="10214"/>
                  </a:lnTo>
                  <a:cubicBezTo>
                    <a:pt x="771" y="10627"/>
                    <a:pt x="1624" y="10822"/>
                    <a:pt x="2514" y="10822"/>
                  </a:cubicBezTo>
                  <a:cubicBezTo>
                    <a:pt x="3443" y="10822"/>
                    <a:pt x="4411" y="10610"/>
                    <a:pt x="5368" y="10214"/>
                  </a:cubicBezTo>
                  <a:lnTo>
                    <a:pt x="6146" y="0"/>
                  </a:ln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342;p103">
              <a:extLst>
                <a:ext uri="{FF2B5EF4-FFF2-40B4-BE49-F238E27FC236}">
                  <a16:creationId xmlns:a16="http://schemas.microsoft.com/office/drawing/2014/main" id="{505FC7B0-6593-4F85-9028-6F000386A08D}"/>
                </a:ext>
              </a:extLst>
            </p:cNvPr>
            <p:cNvSpPr/>
            <p:nvPr/>
          </p:nvSpPr>
          <p:spPr>
            <a:xfrm>
              <a:off x="2226925" y="3941375"/>
              <a:ext cx="175075" cy="298025"/>
            </a:xfrm>
            <a:custGeom>
              <a:avLst/>
              <a:gdLst/>
              <a:ahLst/>
              <a:cxnLst/>
              <a:rect l="l" t="t" r="r" b="b"/>
              <a:pathLst>
                <a:path w="7003" h="11921" extrusionOk="0">
                  <a:moveTo>
                    <a:pt x="0" y="0"/>
                  </a:moveTo>
                  <a:lnTo>
                    <a:pt x="564" y="10025"/>
                  </a:lnTo>
                  <a:cubicBezTo>
                    <a:pt x="1191" y="11380"/>
                    <a:pt x="2055" y="11920"/>
                    <a:pt x="3076" y="11920"/>
                  </a:cubicBezTo>
                  <a:cubicBezTo>
                    <a:pt x="4224" y="11920"/>
                    <a:pt x="5570" y="11238"/>
                    <a:pt x="7002" y="10264"/>
                  </a:cubicBezTo>
                  <a:lnTo>
                    <a:pt x="6526" y="0"/>
                  </a:ln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343;p103">
              <a:extLst>
                <a:ext uri="{FF2B5EF4-FFF2-40B4-BE49-F238E27FC236}">
                  <a16:creationId xmlns:a16="http://schemas.microsoft.com/office/drawing/2014/main" id="{EE2C590C-8571-402C-9A90-11323970C5C3}"/>
                </a:ext>
              </a:extLst>
            </p:cNvPr>
            <p:cNvSpPr/>
            <p:nvPr/>
          </p:nvSpPr>
          <p:spPr>
            <a:xfrm>
              <a:off x="1734100" y="4378450"/>
              <a:ext cx="327700" cy="285150"/>
            </a:xfrm>
            <a:custGeom>
              <a:avLst/>
              <a:gdLst/>
              <a:ahLst/>
              <a:cxnLst/>
              <a:rect l="l" t="t" r="r" b="b"/>
              <a:pathLst>
                <a:path w="13108" h="11406" extrusionOk="0">
                  <a:moveTo>
                    <a:pt x="372" y="0"/>
                  </a:moveTo>
                  <a:cubicBezTo>
                    <a:pt x="372" y="0"/>
                    <a:pt x="1" y="1389"/>
                    <a:pt x="386" y="2360"/>
                  </a:cubicBezTo>
                  <a:cubicBezTo>
                    <a:pt x="564" y="2807"/>
                    <a:pt x="1376" y="3735"/>
                    <a:pt x="1886" y="4559"/>
                  </a:cubicBezTo>
                  <a:cubicBezTo>
                    <a:pt x="2438" y="5451"/>
                    <a:pt x="2310" y="6569"/>
                    <a:pt x="2421" y="7727"/>
                  </a:cubicBezTo>
                  <a:cubicBezTo>
                    <a:pt x="2534" y="8886"/>
                    <a:pt x="3113" y="9723"/>
                    <a:pt x="4306" y="10481"/>
                  </a:cubicBezTo>
                  <a:cubicBezTo>
                    <a:pt x="5296" y="11109"/>
                    <a:pt x="6712" y="11406"/>
                    <a:pt x="8326" y="11406"/>
                  </a:cubicBezTo>
                  <a:cubicBezTo>
                    <a:pt x="8660" y="11406"/>
                    <a:pt x="9003" y="11393"/>
                    <a:pt x="9352" y="11368"/>
                  </a:cubicBezTo>
                  <a:cubicBezTo>
                    <a:pt x="11481" y="11215"/>
                    <a:pt x="12659" y="10211"/>
                    <a:pt x="12863" y="9890"/>
                  </a:cubicBezTo>
                  <a:cubicBezTo>
                    <a:pt x="13055" y="9590"/>
                    <a:pt x="13108" y="8475"/>
                    <a:pt x="12934" y="8312"/>
                  </a:cubicBezTo>
                  <a:lnTo>
                    <a:pt x="3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344;p103">
              <a:extLst>
                <a:ext uri="{FF2B5EF4-FFF2-40B4-BE49-F238E27FC236}">
                  <a16:creationId xmlns:a16="http://schemas.microsoft.com/office/drawing/2014/main" id="{53804AF2-C5FE-494D-8586-7DD5BEA4E73D}"/>
                </a:ext>
              </a:extLst>
            </p:cNvPr>
            <p:cNvSpPr/>
            <p:nvPr/>
          </p:nvSpPr>
          <p:spPr>
            <a:xfrm>
              <a:off x="1735175" y="4274475"/>
              <a:ext cx="325650" cy="361150"/>
            </a:xfrm>
            <a:custGeom>
              <a:avLst/>
              <a:gdLst/>
              <a:ahLst/>
              <a:cxnLst/>
              <a:rect l="l" t="t" r="r" b="b"/>
              <a:pathLst>
                <a:path w="13026" h="14446" extrusionOk="0">
                  <a:moveTo>
                    <a:pt x="6004" y="1"/>
                  </a:moveTo>
                  <a:cubicBezTo>
                    <a:pt x="5118" y="1"/>
                    <a:pt x="4229" y="164"/>
                    <a:pt x="3353" y="327"/>
                  </a:cubicBezTo>
                  <a:cubicBezTo>
                    <a:pt x="3168" y="362"/>
                    <a:pt x="2964" y="406"/>
                    <a:pt x="2843" y="548"/>
                  </a:cubicBezTo>
                  <a:cubicBezTo>
                    <a:pt x="2722" y="690"/>
                    <a:pt x="2711" y="892"/>
                    <a:pt x="2704" y="1079"/>
                  </a:cubicBezTo>
                  <a:cubicBezTo>
                    <a:pt x="2684" y="1682"/>
                    <a:pt x="2665" y="2284"/>
                    <a:pt x="2645" y="2887"/>
                  </a:cubicBezTo>
                  <a:cubicBezTo>
                    <a:pt x="2329" y="2719"/>
                    <a:pt x="2095" y="2425"/>
                    <a:pt x="1937" y="2105"/>
                  </a:cubicBezTo>
                  <a:cubicBezTo>
                    <a:pt x="1832" y="1895"/>
                    <a:pt x="1759" y="1672"/>
                    <a:pt x="1695" y="1447"/>
                  </a:cubicBezTo>
                  <a:cubicBezTo>
                    <a:pt x="1633" y="1232"/>
                    <a:pt x="1558" y="1130"/>
                    <a:pt x="1459" y="945"/>
                  </a:cubicBezTo>
                  <a:cubicBezTo>
                    <a:pt x="1377" y="788"/>
                    <a:pt x="1390" y="606"/>
                    <a:pt x="1389" y="434"/>
                  </a:cubicBezTo>
                  <a:cubicBezTo>
                    <a:pt x="1377" y="431"/>
                    <a:pt x="1366" y="430"/>
                    <a:pt x="1354" y="430"/>
                  </a:cubicBezTo>
                  <a:cubicBezTo>
                    <a:pt x="1070" y="430"/>
                    <a:pt x="821" y="1350"/>
                    <a:pt x="599" y="2166"/>
                  </a:cubicBezTo>
                  <a:cubicBezTo>
                    <a:pt x="334" y="3149"/>
                    <a:pt x="0" y="4261"/>
                    <a:pt x="417" y="5249"/>
                  </a:cubicBezTo>
                  <a:cubicBezTo>
                    <a:pt x="648" y="5798"/>
                    <a:pt x="1024" y="6276"/>
                    <a:pt x="1369" y="6767"/>
                  </a:cubicBezTo>
                  <a:cubicBezTo>
                    <a:pt x="1963" y="7613"/>
                    <a:pt x="2490" y="8543"/>
                    <a:pt x="2610" y="9559"/>
                  </a:cubicBezTo>
                  <a:cubicBezTo>
                    <a:pt x="2662" y="10005"/>
                    <a:pt x="2634" y="10458"/>
                    <a:pt x="2708" y="10902"/>
                  </a:cubicBezTo>
                  <a:cubicBezTo>
                    <a:pt x="2965" y="12444"/>
                    <a:pt x="4081" y="13642"/>
                    <a:pt x="5627" y="14080"/>
                  </a:cubicBezTo>
                  <a:cubicBezTo>
                    <a:pt x="6479" y="14323"/>
                    <a:pt x="7380" y="14445"/>
                    <a:pt x="8278" y="14445"/>
                  </a:cubicBezTo>
                  <a:cubicBezTo>
                    <a:pt x="8844" y="14445"/>
                    <a:pt x="9409" y="14396"/>
                    <a:pt x="9960" y="14298"/>
                  </a:cubicBezTo>
                  <a:cubicBezTo>
                    <a:pt x="11292" y="14061"/>
                    <a:pt x="13025" y="13519"/>
                    <a:pt x="12938" y="11922"/>
                  </a:cubicBezTo>
                  <a:cubicBezTo>
                    <a:pt x="12886" y="10979"/>
                    <a:pt x="12332" y="10128"/>
                    <a:pt x="11682" y="9426"/>
                  </a:cubicBezTo>
                  <a:cubicBezTo>
                    <a:pt x="11031" y="8723"/>
                    <a:pt x="10267" y="8122"/>
                    <a:pt x="9651" y="7390"/>
                  </a:cubicBezTo>
                  <a:cubicBezTo>
                    <a:pt x="9336" y="7014"/>
                    <a:pt x="9062" y="6608"/>
                    <a:pt x="8803" y="6193"/>
                  </a:cubicBezTo>
                  <a:cubicBezTo>
                    <a:pt x="8301" y="5389"/>
                    <a:pt x="7852" y="4543"/>
                    <a:pt x="7557" y="3645"/>
                  </a:cubicBezTo>
                  <a:cubicBezTo>
                    <a:pt x="7416" y="3213"/>
                    <a:pt x="7343" y="2786"/>
                    <a:pt x="7309" y="2356"/>
                  </a:cubicBezTo>
                  <a:cubicBezTo>
                    <a:pt x="7264" y="1797"/>
                    <a:pt x="7284" y="1234"/>
                    <a:pt x="7301" y="653"/>
                  </a:cubicBezTo>
                  <a:cubicBezTo>
                    <a:pt x="7305" y="512"/>
                    <a:pt x="7306" y="360"/>
                    <a:pt x="7225" y="245"/>
                  </a:cubicBezTo>
                  <a:cubicBezTo>
                    <a:pt x="7125" y="105"/>
                    <a:pt x="6937" y="65"/>
                    <a:pt x="6767" y="45"/>
                  </a:cubicBezTo>
                  <a:cubicBezTo>
                    <a:pt x="6513" y="14"/>
                    <a:pt x="6259" y="1"/>
                    <a:pt x="60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345;p103">
              <a:extLst>
                <a:ext uri="{FF2B5EF4-FFF2-40B4-BE49-F238E27FC236}">
                  <a16:creationId xmlns:a16="http://schemas.microsoft.com/office/drawing/2014/main" id="{D9492541-7F14-4970-B22C-405DEBDCFA26}"/>
                </a:ext>
              </a:extLst>
            </p:cNvPr>
            <p:cNvSpPr/>
            <p:nvPr/>
          </p:nvSpPr>
          <p:spPr>
            <a:xfrm>
              <a:off x="1822350" y="4406025"/>
              <a:ext cx="142700" cy="42750"/>
            </a:xfrm>
            <a:custGeom>
              <a:avLst/>
              <a:gdLst/>
              <a:ahLst/>
              <a:cxnLst/>
              <a:rect l="l" t="t" r="r" b="b"/>
              <a:pathLst>
                <a:path w="5708" h="1710" extrusionOk="0">
                  <a:moveTo>
                    <a:pt x="3383" y="0"/>
                  </a:moveTo>
                  <a:cubicBezTo>
                    <a:pt x="3147" y="0"/>
                    <a:pt x="2878" y="9"/>
                    <a:pt x="2572" y="31"/>
                  </a:cubicBezTo>
                  <a:cubicBezTo>
                    <a:pt x="1493" y="108"/>
                    <a:pt x="688" y="567"/>
                    <a:pt x="244" y="894"/>
                  </a:cubicBezTo>
                  <a:cubicBezTo>
                    <a:pt x="22" y="1056"/>
                    <a:pt x="0" y="1380"/>
                    <a:pt x="199" y="1572"/>
                  </a:cubicBezTo>
                  <a:cubicBezTo>
                    <a:pt x="290" y="1662"/>
                    <a:pt x="412" y="1709"/>
                    <a:pt x="534" y="1709"/>
                  </a:cubicBezTo>
                  <a:cubicBezTo>
                    <a:pt x="630" y="1709"/>
                    <a:pt x="726" y="1680"/>
                    <a:pt x="808" y="1620"/>
                  </a:cubicBezTo>
                  <a:cubicBezTo>
                    <a:pt x="1228" y="1311"/>
                    <a:pt x="1965" y="991"/>
                    <a:pt x="2877" y="894"/>
                  </a:cubicBezTo>
                  <a:cubicBezTo>
                    <a:pt x="3087" y="871"/>
                    <a:pt x="3347" y="856"/>
                    <a:pt x="3626" y="856"/>
                  </a:cubicBezTo>
                  <a:cubicBezTo>
                    <a:pt x="4312" y="856"/>
                    <a:pt x="5108" y="950"/>
                    <a:pt x="5531" y="1267"/>
                  </a:cubicBezTo>
                  <a:cubicBezTo>
                    <a:pt x="5707" y="737"/>
                    <a:pt x="4889" y="211"/>
                    <a:pt x="4889" y="211"/>
                  </a:cubicBezTo>
                  <a:cubicBezTo>
                    <a:pt x="4889" y="211"/>
                    <a:pt x="4528" y="0"/>
                    <a:pt x="33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346;p103">
              <a:extLst>
                <a:ext uri="{FF2B5EF4-FFF2-40B4-BE49-F238E27FC236}">
                  <a16:creationId xmlns:a16="http://schemas.microsoft.com/office/drawing/2014/main" id="{1A3959CD-6240-41CB-BB46-6E7D00F76E3D}"/>
                </a:ext>
              </a:extLst>
            </p:cNvPr>
            <p:cNvSpPr/>
            <p:nvPr/>
          </p:nvSpPr>
          <p:spPr>
            <a:xfrm>
              <a:off x="1850800" y="4448075"/>
              <a:ext cx="144000" cy="44350"/>
            </a:xfrm>
            <a:custGeom>
              <a:avLst/>
              <a:gdLst/>
              <a:ahLst/>
              <a:cxnLst/>
              <a:rect l="l" t="t" r="r" b="b"/>
              <a:pathLst>
                <a:path w="5760" h="1774" extrusionOk="0">
                  <a:moveTo>
                    <a:pt x="3334" y="0"/>
                  </a:moveTo>
                  <a:cubicBezTo>
                    <a:pt x="3124" y="0"/>
                    <a:pt x="2887" y="8"/>
                    <a:pt x="2622" y="27"/>
                  </a:cubicBezTo>
                  <a:cubicBezTo>
                    <a:pt x="1541" y="103"/>
                    <a:pt x="688" y="631"/>
                    <a:pt x="244" y="958"/>
                  </a:cubicBezTo>
                  <a:cubicBezTo>
                    <a:pt x="22" y="1122"/>
                    <a:pt x="1" y="1445"/>
                    <a:pt x="199" y="1636"/>
                  </a:cubicBezTo>
                  <a:cubicBezTo>
                    <a:pt x="291" y="1726"/>
                    <a:pt x="412" y="1774"/>
                    <a:pt x="535" y="1774"/>
                  </a:cubicBezTo>
                  <a:cubicBezTo>
                    <a:pt x="630" y="1774"/>
                    <a:pt x="726" y="1745"/>
                    <a:pt x="808" y="1684"/>
                  </a:cubicBezTo>
                  <a:cubicBezTo>
                    <a:pt x="1227" y="1375"/>
                    <a:pt x="1908" y="1017"/>
                    <a:pt x="2821" y="919"/>
                  </a:cubicBezTo>
                  <a:cubicBezTo>
                    <a:pt x="3090" y="890"/>
                    <a:pt x="3460" y="863"/>
                    <a:pt x="3857" y="863"/>
                  </a:cubicBezTo>
                  <a:cubicBezTo>
                    <a:pt x="4533" y="863"/>
                    <a:pt x="5289" y="941"/>
                    <a:pt x="5759" y="1219"/>
                  </a:cubicBezTo>
                  <a:cubicBezTo>
                    <a:pt x="5636" y="559"/>
                    <a:pt x="4881" y="267"/>
                    <a:pt x="4881" y="267"/>
                  </a:cubicBezTo>
                  <a:cubicBezTo>
                    <a:pt x="4881" y="267"/>
                    <a:pt x="4542" y="0"/>
                    <a:pt x="3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347;p103">
              <a:extLst>
                <a:ext uri="{FF2B5EF4-FFF2-40B4-BE49-F238E27FC236}">
                  <a16:creationId xmlns:a16="http://schemas.microsoft.com/office/drawing/2014/main" id="{0E979676-DE85-4F43-A269-AFF915E5768A}"/>
                </a:ext>
              </a:extLst>
            </p:cNvPr>
            <p:cNvSpPr/>
            <p:nvPr/>
          </p:nvSpPr>
          <p:spPr>
            <a:xfrm>
              <a:off x="1805525" y="4362650"/>
              <a:ext cx="132725" cy="40150"/>
            </a:xfrm>
            <a:custGeom>
              <a:avLst/>
              <a:gdLst/>
              <a:ahLst/>
              <a:cxnLst/>
              <a:rect l="l" t="t" r="r" b="b"/>
              <a:pathLst>
                <a:path w="5309" h="1606" extrusionOk="0">
                  <a:moveTo>
                    <a:pt x="3398" y="1"/>
                  </a:moveTo>
                  <a:cubicBezTo>
                    <a:pt x="3153" y="1"/>
                    <a:pt x="2869" y="16"/>
                    <a:pt x="2532" y="51"/>
                  </a:cubicBezTo>
                  <a:cubicBezTo>
                    <a:pt x="1533" y="154"/>
                    <a:pt x="677" y="594"/>
                    <a:pt x="244" y="855"/>
                  </a:cubicBezTo>
                  <a:cubicBezTo>
                    <a:pt x="68" y="960"/>
                    <a:pt x="1" y="1183"/>
                    <a:pt x="88" y="1368"/>
                  </a:cubicBezTo>
                  <a:cubicBezTo>
                    <a:pt x="160" y="1518"/>
                    <a:pt x="312" y="1605"/>
                    <a:pt x="470" y="1605"/>
                  </a:cubicBezTo>
                  <a:cubicBezTo>
                    <a:pt x="540" y="1605"/>
                    <a:pt x="612" y="1588"/>
                    <a:pt x="678" y="1551"/>
                  </a:cubicBezTo>
                  <a:cubicBezTo>
                    <a:pt x="837" y="1463"/>
                    <a:pt x="1018" y="1368"/>
                    <a:pt x="1171" y="1300"/>
                  </a:cubicBezTo>
                  <a:cubicBezTo>
                    <a:pt x="1774" y="1033"/>
                    <a:pt x="2519" y="793"/>
                    <a:pt x="3109" y="767"/>
                  </a:cubicBezTo>
                  <a:cubicBezTo>
                    <a:pt x="3241" y="762"/>
                    <a:pt x="3369" y="759"/>
                    <a:pt x="3493" y="759"/>
                  </a:cubicBezTo>
                  <a:cubicBezTo>
                    <a:pt x="4197" y="759"/>
                    <a:pt x="4766" y="854"/>
                    <a:pt x="5104" y="1042"/>
                  </a:cubicBezTo>
                  <a:cubicBezTo>
                    <a:pt x="5309" y="915"/>
                    <a:pt x="5100" y="417"/>
                    <a:pt x="4784" y="240"/>
                  </a:cubicBezTo>
                  <a:cubicBezTo>
                    <a:pt x="4428" y="110"/>
                    <a:pt x="4054" y="1"/>
                    <a:pt x="3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348;p103">
              <a:extLst>
                <a:ext uri="{FF2B5EF4-FFF2-40B4-BE49-F238E27FC236}">
                  <a16:creationId xmlns:a16="http://schemas.microsoft.com/office/drawing/2014/main" id="{A025F1D1-8A8E-4C8D-B61B-2AE686E39E32}"/>
                </a:ext>
              </a:extLst>
            </p:cNvPr>
            <p:cNvSpPr/>
            <p:nvPr/>
          </p:nvSpPr>
          <p:spPr>
            <a:xfrm>
              <a:off x="2190550" y="4267550"/>
              <a:ext cx="482875" cy="160700"/>
            </a:xfrm>
            <a:custGeom>
              <a:avLst/>
              <a:gdLst/>
              <a:ahLst/>
              <a:cxnLst/>
              <a:rect l="l" t="t" r="r" b="b"/>
              <a:pathLst>
                <a:path w="19315" h="6428" extrusionOk="0">
                  <a:moveTo>
                    <a:pt x="366" y="1"/>
                  </a:moveTo>
                  <a:cubicBezTo>
                    <a:pt x="366" y="1"/>
                    <a:pt x="0" y="1168"/>
                    <a:pt x="318" y="1846"/>
                  </a:cubicBezTo>
                  <a:cubicBezTo>
                    <a:pt x="636" y="2524"/>
                    <a:pt x="2540" y="3247"/>
                    <a:pt x="3989" y="3329"/>
                  </a:cubicBezTo>
                  <a:cubicBezTo>
                    <a:pt x="5440" y="3413"/>
                    <a:pt x="6601" y="3551"/>
                    <a:pt x="7717" y="4291"/>
                  </a:cubicBezTo>
                  <a:cubicBezTo>
                    <a:pt x="8834" y="5029"/>
                    <a:pt x="10844" y="6208"/>
                    <a:pt x="13772" y="6406"/>
                  </a:cubicBezTo>
                  <a:cubicBezTo>
                    <a:pt x="13987" y="6420"/>
                    <a:pt x="14199" y="6427"/>
                    <a:pt x="14406" y="6427"/>
                  </a:cubicBezTo>
                  <a:cubicBezTo>
                    <a:pt x="17008" y="6427"/>
                    <a:pt x="18885" y="5349"/>
                    <a:pt x="19068" y="4964"/>
                  </a:cubicBezTo>
                  <a:cubicBezTo>
                    <a:pt x="19266" y="4549"/>
                    <a:pt x="19315" y="3894"/>
                    <a:pt x="19148" y="3544"/>
                  </a:cubicBezTo>
                  <a:lnTo>
                    <a:pt x="3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349;p103">
              <a:extLst>
                <a:ext uri="{FF2B5EF4-FFF2-40B4-BE49-F238E27FC236}">
                  <a16:creationId xmlns:a16="http://schemas.microsoft.com/office/drawing/2014/main" id="{F88FE57E-7D12-44F0-AB94-04AD1DED839D}"/>
                </a:ext>
              </a:extLst>
            </p:cNvPr>
            <p:cNvSpPr/>
            <p:nvPr/>
          </p:nvSpPr>
          <p:spPr>
            <a:xfrm>
              <a:off x="2190550" y="4119125"/>
              <a:ext cx="492000" cy="282375"/>
            </a:xfrm>
            <a:custGeom>
              <a:avLst/>
              <a:gdLst/>
              <a:ahLst/>
              <a:cxnLst/>
              <a:rect l="l" t="t" r="r" b="b"/>
              <a:pathLst>
                <a:path w="19680" h="11295" extrusionOk="0">
                  <a:moveTo>
                    <a:pt x="1811" y="0"/>
                  </a:moveTo>
                  <a:cubicBezTo>
                    <a:pt x="1368" y="0"/>
                    <a:pt x="1212" y="2148"/>
                    <a:pt x="819" y="3535"/>
                  </a:cubicBezTo>
                  <a:cubicBezTo>
                    <a:pt x="449" y="4840"/>
                    <a:pt x="0" y="6353"/>
                    <a:pt x="336" y="6830"/>
                  </a:cubicBezTo>
                  <a:cubicBezTo>
                    <a:pt x="1249" y="7906"/>
                    <a:pt x="3928" y="8304"/>
                    <a:pt x="5345" y="8415"/>
                  </a:cubicBezTo>
                  <a:cubicBezTo>
                    <a:pt x="7573" y="8590"/>
                    <a:pt x="9457" y="10402"/>
                    <a:pt x="11155" y="10884"/>
                  </a:cubicBezTo>
                  <a:cubicBezTo>
                    <a:pt x="12192" y="11178"/>
                    <a:pt x="13213" y="11294"/>
                    <a:pt x="14156" y="11294"/>
                  </a:cubicBezTo>
                  <a:cubicBezTo>
                    <a:pt x="16044" y="11294"/>
                    <a:pt x="17617" y="10827"/>
                    <a:pt x="18371" y="10386"/>
                  </a:cubicBezTo>
                  <a:cubicBezTo>
                    <a:pt x="19679" y="9617"/>
                    <a:pt x="19532" y="7671"/>
                    <a:pt x="18382" y="6898"/>
                  </a:cubicBezTo>
                  <a:cubicBezTo>
                    <a:pt x="17595" y="6366"/>
                    <a:pt x="16257" y="6090"/>
                    <a:pt x="15251" y="5636"/>
                  </a:cubicBezTo>
                  <a:cubicBezTo>
                    <a:pt x="14262" y="5192"/>
                    <a:pt x="13326" y="4794"/>
                    <a:pt x="12369" y="4279"/>
                  </a:cubicBezTo>
                  <a:cubicBezTo>
                    <a:pt x="11553" y="3840"/>
                    <a:pt x="10736" y="3370"/>
                    <a:pt x="10026" y="2769"/>
                  </a:cubicBezTo>
                  <a:cubicBezTo>
                    <a:pt x="9752" y="2538"/>
                    <a:pt x="9364" y="2235"/>
                    <a:pt x="9204" y="1906"/>
                  </a:cubicBezTo>
                  <a:cubicBezTo>
                    <a:pt x="9029" y="1544"/>
                    <a:pt x="8988" y="1030"/>
                    <a:pt x="8885" y="635"/>
                  </a:cubicBezTo>
                  <a:cubicBezTo>
                    <a:pt x="8835" y="441"/>
                    <a:pt x="8762" y="219"/>
                    <a:pt x="8575" y="149"/>
                  </a:cubicBezTo>
                  <a:cubicBezTo>
                    <a:pt x="8533" y="134"/>
                    <a:pt x="8491" y="128"/>
                    <a:pt x="8448" y="128"/>
                  </a:cubicBezTo>
                  <a:cubicBezTo>
                    <a:pt x="8346" y="128"/>
                    <a:pt x="8240" y="163"/>
                    <a:pt x="8143" y="199"/>
                  </a:cubicBezTo>
                  <a:lnTo>
                    <a:pt x="7382" y="478"/>
                  </a:lnTo>
                  <a:lnTo>
                    <a:pt x="6410" y="834"/>
                  </a:lnTo>
                  <a:cubicBezTo>
                    <a:pt x="6027" y="974"/>
                    <a:pt x="5617" y="1139"/>
                    <a:pt x="5410" y="1488"/>
                  </a:cubicBezTo>
                  <a:cubicBezTo>
                    <a:pt x="5107" y="2006"/>
                    <a:pt x="5354" y="2763"/>
                    <a:pt x="4937" y="3193"/>
                  </a:cubicBezTo>
                  <a:cubicBezTo>
                    <a:pt x="4785" y="3350"/>
                    <a:pt x="4573" y="3420"/>
                    <a:pt x="4354" y="3420"/>
                  </a:cubicBezTo>
                  <a:cubicBezTo>
                    <a:pt x="4157" y="3420"/>
                    <a:pt x="3955" y="3363"/>
                    <a:pt x="3788" y="3258"/>
                  </a:cubicBezTo>
                  <a:cubicBezTo>
                    <a:pt x="3437" y="3040"/>
                    <a:pt x="3215" y="2664"/>
                    <a:pt x="3049" y="2284"/>
                  </a:cubicBezTo>
                  <a:cubicBezTo>
                    <a:pt x="2885" y="1904"/>
                    <a:pt x="2761" y="1502"/>
                    <a:pt x="2541" y="1151"/>
                  </a:cubicBezTo>
                  <a:cubicBezTo>
                    <a:pt x="2291" y="754"/>
                    <a:pt x="1882" y="480"/>
                    <a:pt x="1849" y="5"/>
                  </a:cubicBezTo>
                  <a:cubicBezTo>
                    <a:pt x="1836" y="2"/>
                    <a:pt x="1824" y="0"/>
                    <a:pt x="1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350;p103">
              <a:extLst>
                <a:ext uri="{FF2B5EF4-FFF2-40B4-BE49-F238E27FC236}">
                  <a16:creationId xmlns:a16="http://schemas.microsoft.com/office/drawing/2014/main" id="{BE565279-DD2E-423D-98E2-B9C4175C4D88}"/>
                </a:ext>
              </a:extLst>
            </p:cNvPr>
            <p:cNvSpPr/>
            <p:nvPr/>
          </p:nvSpPr>
          <p:spPr>
            <a:xfrm>
              <a:off x="2371000" y="4188850"/>
              <a:ext cx="95725" cy="47425"/>
            </a:xfrm>
            <a:custGeom>
              <a:avLst/>
              <a:gdLst/>
              <a:ahLst/>
              <a:cxnLst/>
              <a:rect l="l" t="t" r="r" b="b"/>
              <a:pathLst>
                <a:path w="3829" h="1897" extrusionOk="0">
                  <a:moveTo>
                    <a:pt x="2563" y="1"/>
                  </a:moveTo>
                  <a:cubicBezTo>
                    <a:pt x="1903" y="1"/>
                    <a:pt x="924" y="436"/>
                    <a:pt x="291" y="958"/>
                  </a:cubicBezTo>
                  <a:cubicBezTo>
                    <a:pt x="1" y="1197"/>
                    <a:pt x="38" y="1649"/>
                    <a:pt x="367" y="1831"/>
                  </a:cubicBezTo>
                  <a:cubicBezTo>
                    <a:pt x="447" y="1875"/>
                    <a:pt x="534" y="1896"/>
                    <a:pt x="621" y="1896"/>
                  </a:cubicBezTo>
                  <a:cubicBezTo>
                    <a:pt x="747" y="1896"/>
                    <a:pt x="872" y="1851"/>
                    <a:pt x="971" y="1764"/>
                  </a:cubicBezTo>
                  <a:cubicBezTo>
                    <a:pt x="1407" y="1384"/>
                    <a:pt x="2355" y="712"/>
                    <a:pt x="3592" y="712"/>
                  </a:cubicBezTo>
                  <a:cubicBezTo>
                    <a:pt x="3670" y="712"/>
                    <a:pt x="3748" y="714"/>
                    <a:pt x="3828" y="720"/>
                  </a:cubicBezTo>
                  <a:cubicBezTo>
                    <a:pt x="3828" y="720"/>
                    <a:pt x="3624" y="176"/>
                    <a:pt x="2781" y="19"/>
                  </a:cubicBezTo>
                  <a:cubicBezTo>
                    <a:pt x="2714" y="7"/>
                    <a:pt x="2641" y="1"/>
                    <a:pt x="2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351;p103">
              <a:extLst>
                <a:ext uri="{FF2B5EF4-FFF2-40B4-BE49-F238E27FC236}">
                  <a16:creationId xmlns:a16="http://schemas.microsoft.com/office/drawing/2014/main" id="{66C241A9-E1D1-470D-9DA5-C78158225CAD}"/>
                </a:ext>
              </a:extLst>
            </p:cNvPr>
            <p:cNvSpPr/>
            <p:nvPr/>
          </p:nvSpPr>
          <p:spPr>
            <a:xfrm>
              <a:off x="2410850" y="4218850"/>
              <a:ext cx="105825" cy="48175"/>
            </a:xfrm>
            <a:custGeom>
              <a:avLst/>
              <a:gdLst/>
              <a:ahLst/>
              <a:cxnLst/>
              <a:rect l="l" t="t" r="r" b="b"/>
              <a:pathLst>
                <a:path w="4233" h="1927" extrusionOk="0">
                  <a:moveTo>
                    <a:pt x="3016" y="0"/>
                  </a:moveTo>
                  <a:cubicBezTo>
                    <a:pt x="3008" y="0"/>
                    <a:pt x="3000" y="0"/>
                    <a:pt x="2992" y="0"/>
                  </a:cubicBezTo>
                  <a:cubicBezTo>
                    <a:pt x="2992" y="0"/>
                    <a:pt x="1309" y="49"/>
                    <a:pt x="267" y="1020"/>
                  </a:cubicBezTo>
                  <a:cubicBezTo>
                    <a:pt x="1" y="1267"/>
                    <a:pt x="20" y="1689"/>
                    <a:pt x="337" y="1864"/>
                  </a:cubicBezTo>
                  <a:cubicBezTo>
                    <a:pt x="413" y="1906"/>
                    <a:pt x="497" y="1927"/>
                    <a:pt x="580" y="1927"/>
                  </a:cubicBezTo>
                  <a:cubicBezTo>
                    <a:pt x="702" y="1927"/>
                    <a:pt x="824" y="1882"/>
                    <a:pt x="919" y="1796"/>
                  </a:cubicBezTo>
                  <a:cubicBezTo>
                    <a:pt x="1354" y="1408"/>
                    <a:pt x="2194" y="624"/>
                    <a:pt x="3829" y="624"/>
                  </a:cubicBezTo>
                  <a:cubicBezTo>
                    <a:pt x="3958" y="624"/>
                    <a:pt x="4092" y="628"/>
                    <a:pt x="4232" y="639"/>
                  </a:cubicBezTo>
                  <a:cubicBezTo>
                    <a:pt x="4232" y="639"/>
                    <a:pt x="3824" y="0"/>
                    <a:pt x="30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52;p103">
              <a:extLst>
                <a:ext uri="{FF2B5EF4-FFF2-40B4-BE49-F238E27FC236}">
                  <a16:creationId xmlns:a16="http://schemas.microsoft.com/office/drawing/2014/main" id="{F0293BC7-9898-4D30-9761-D3422876D8CE}"/>
                </a:ext>
              </a:extLst>
            </p:cNvPr>
            <p:cNvSpPr/>
            <p:nvPr/>
          </p:nvSpPr>
          <p:spPr>
            <a:xfrm>
              <a:off x="2467700" y="4245575"/>
              <a:ext cx="104125" cy="48450"/>
            </a:xfrm>
            <a:custGeom>
              <a:avLst/>
              <a:gdLst/>
              <a:ahLst/>
              <a:cxnLst/>
              <a:rect l="l" t="t" r="r" b="b"/>
              <a:pathLst>
                <a:path w="4165" h="1938" extrusionOk="0">
                  <a:moveTo>
                    <a:pt x="2902" y="1"/>
                  </a:moveTo>
                  <a:cubicBezTo>
                    <a:pt x="2893" y="1"/>
                    <a:pt x="2885" y="1"/>
                    <a:pt x="2876" y="1"/>
                  </a:cubicBezTo>
                  <a:cubicBezTo>
                    <a:pt x="2876" y="1"/>
                    <a:pt x="1308" y="59"/>
                    <a:pt x="266" y="1031"/>
                  </a:cubicBezTo>
                  <a:cubicBezTo>
                    <a:pt x="1" y="1278"/>
                    <a:pt x="19" y="1700"/>
                    <a:pt x="337" y="1875"/>
                  </a:cubicBezTo>
                  <a:cubicBezTo>
                    <a:pt x="413" y="1917"/>
                    <a:pt x="497" y="1937"/>
                    <a:pt x="580" y="1937"/>
                  </a:cubicBezTo>
                  <a:cubicBezTo>
                    <a:pt x="702" y="1937"/>
                    <a:pt x="823" y="1893"/>
                    <a:pt x="918" y="1807"/>
                  </a:cubicBezTo>
                  <a:cubicBezTo>
                    <a:pt x="1356" y="1418"/>
                    <a:pt x="2145" y="564"/>
                    <a:pt x="3791" y="564"/>
                  </a:cubicBezTo>
                  <a:cubicBezTo>
                    <a:pt x="3911" y="564"/>
                    <a:pt x="4035" y="569"/>
                    <a:pt x="4165" y="578"/>
                  </a:cubicBezTo>
                  <a:cubicBezTo>
                    <a:pt x="4165" y="578"/>
                    <a:pt x="3709" y="1"/>
                    <a:pt x="29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53;p103">
              <a:extLst>
                <a:ext uri="{FF2B5EF4-FFF2-40B4-BE49-F238E27FC236}">
                  <a16:creationId xmlns:a16="http://schemas.microsoft.com/office/drawing/2014/main" id="{8A31E5F0-FFDD-45E3-85DF-46D79CD69EB3}"/>
                </a:ext>
              </a:extLst>
            </p:cNvPr>
            <p:cNvSpPr/>
            <p:nvPr/>
          </p:nvSpPr>
          <p:spPr>
            <a:xfrm>
              <a:off x="1737225" y="2410900"/>
              <a:ext cx="666425" cy="1806725"/>
            </a:xfrm>
            <a:custGeom>
              <a:avLst/>
              <a:gdLst/>
              <a:ahLst/>
              <a:cxnLst/>
              <a:rect l="l" t="t" r="r" b="b"/>
              <a:pathLst>
                <a:path w="26657" h="72269" extrusionOk="0">
                  <a:moveTo>
                    <a:pt x="25051" y="1"/>
                  </a:moveTo>
                  <a:lnTo>
                    <a:pt x="2090" y="2758"/>
                  </a:lnTo>
                  <a:cubicBezTo>
                    <a:pt x="1721" y="13933"/>
                    <a:pt x="1749" y="38687"/>
                    <a:pt x="1749" y="38687"/>
                  </a:cubicBezTo>
                  <a:cubicBezTo>
                    <a:pt x="1632" y="40077"/>
                    <a:pt x="1067" y="42931"/>
                    <a:pt x="603" y="48498"/>
                  </a:cubicBezTo>
                  <a:cubicBezTo>
                    <a:pt x="1" y="55736"/>
                    <a:pt x="1308" y="71656"/>
                    <a:pt x="1308" y="71656"/>
                  </a:cubicBezTo>
                  <a:cubicBezTo>
                    <a:pt x="1308" y="71656"/>
                    <a:pt x="2507" y="72268"/>
                    <a:pt x="4257" y="72268"/>
                  </a:cubicBezTo>
                  <a:cubicBezTo>
                    <a:pt x="5112" y="72268"/>
                    <a:pt x="6098" y="72122"/>
                    <a:pt x="7140" y="71688"/>
                  </a:cubicBezTo>
                  <a:cubicBezTo>
                    <a:pt x="7140" y="71688"/>
                    <a:pt x="10636" y="48997"/>
                    <a:pt x="11744" y="41837"/>
                  </a:cubicBezTo>
                  <a:cubicBezTo>
                    <a:pt x="12717" y="35547"/>
                    <a:pt x="14626" y="23696"/>
                    <a:pt x="14626" y="23696"/>
                  </a:cubicBezTo>
                  <a:lnTo>
                    <a:pt x="16828" y="39791"/>
                  </a:lnTo>
                  <a:cubicBezTo>
                    <a:pt x="16828" y="39791"/>
                    <a:pt x="16301" y="44136"/>
                    <a:pt x="17054" y="48972"/>
                  </a:cubicBezTo>
                  <a:cubicBezTo>
                    <a:pt x="17566" y="52266"/>
                    <a:pt x="19848" y="65808"/>
                    <a:pt x="19848" y="65808"/>
                  </a:cubicBezTo>
                  <a:cubicBezTo>
                    <a:pt x="19848" y="65808"/>
                    <a:pt x="20976" y="66154"/>
                    <a:pt x="22644" y="66154"/>
                  </a:cubicBezTo>
                  <a:cubicBezTo>
                    <a:pt x="23701" y="66154"/>
                    <a:pt x="24975" y="66016"/>
                    <a:pt x="26316" y="65562"/>
                  </a:cubicBezTo>
                  <a:cubicBezTo>
                    <a:pt x="26316" y="65562"/>
                    <a:pt x="26532" y="42101"/>
                    <a:pt x="26590" y="39051"/>
                  </a:cubicBezTo>
                  <a:cubicBezTo>
                    <a:pt x="26657" y="35573"/>
                    <a:pt x="25051" y="1"/>
                    <a:pt x="250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54;p103">
              <a:extLst>
                <a:ext uri="{FF2B5EF4-FFF2-40B4-BE49-F238E27FC236}">
                  <a16:creationId xmlns:a16="http://schemas.microsoft.com/office/drawing/2014/main" id="{20402426-D2E3-472A-BD78-E3CA72B9BDF9}"/>
                </a:ext>
              </a:extLst>
            </p:cNvPr>
            <p:cNvSpPr/>
            <p:nvPr/>
          </p:nvSpPr>
          <p:spPr>
            <a:xfrm>
              <a:off x="2102875" y="2700475"/>
              <a:ext cx="219150" cy="705200"/>
            </a:xfrm>
            <a:custGeom>
              <a:avLst/>
              <a:gdLst/>
              <a:ahLst/>
              <a:cxnLst/>
              <a:rect l="l" t="t" r="r" b="b"/>
              <a:pathLst>
                <a:path w="8766" h="28208" extrusionOk="0">
                  <a:moveTo>
                    <a:pt x="8765" y="1"/>
                  </a:moveTo>
                  <a:lnTo>
                    <a:pt x="8765" y="1"/>
                  </a:lnTo>
                  <a:cubicBezTo>
                    <a:pt x="6234" y="2556"/>
                    <a:pt x="1653" y="2956"/>
                    <a:pt x="1653" y="2956"/>
                  </a:cubicBezTo>
                  <a:lnTo>
                    <a:pt x="0" y="12113"/>
                  </a:lnTo>
                  <a:lnTo>
                    <a:pt x="2201" y="28208"/>
                  </a:lnTo>
                  <a:lnTo>
                    <a:pt x="903" y="13273"/>
                  </a:lnTo>
                  <a:lnTo>
                    <a:pt x="2554" y="4007"/>
                  </a:lnTo>
                  <a:cubicBezTo>
                    <a:pt x="8314" y="2505"/>
                    <a:pt x="8765" y="1"/>
                    <a:pt x="8765" y="1"/>
                  </a:cubicBezTo>
                  <a:close/>
                </a:path>
              </a:pathLst>
            </a:custGeom>
            <a:solidFill>
              <a:srgbClr val="000549">
                <a:alpha val="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55;p103">
              <a:extLst>
                <a:ext uri="{FF2B5EF4-FFF2-40B4-BE49-F238E27FC236}">
                  <a16:creationId xmlns:a16="http://schemas.microsoft.com/office/drawing/2014/main" id="{E9DDB9CF-DE18-426F-B5BE-48841E54C3D8}"/>
                </a:ext>
              </a:extLst>
            </p:cNvPr>
            <p:cNvSpPr/>
            <p:nvPr/>
          </p:nvSpPr>
          <p:spPr>
            <a:xfrm>
              <a:off x="2173475" y="1607775"/>
              <a:ext cx="836950" cy="661800"/>
            </a:xfrm>
            <a:custGeom>
              <a:avLst/>
              <a:gdLst/>
              <a:ahLst/>
              <a:cxnLst/>
              <a:rect l="l" t="t" r="r" b="b"/>
              <a:pathLst>
                <a:path w="33478" h="26472" extrusionOk="0">
                  <a:moveTo>
                    <a:pt x="25238" y="0"/>
                  </a:moveTo>
                  <a:cubicBezTo>
                    <a:pt x="24949" y="0"/>
                    <a:pt x="24749" y="160"/>
                    <a:pt x="24775" y="487"/>
                  </a:cubicBezTo>
                  <a:cubicBezTo>
                    <a:pt x="24855" y="1461"/>
                    <a:pt x="24846" y="2442"/>
                    <a:pt x="24750" y="3415"/>
                  </a:cubicBezTo>
                  <a:cubicBezTo>
                    <a:pt x="24694" y="3986"/>
                    <a:pt x="24640" y="4411"/>
                    <a:pt x="24640" y="5260"/>
                  </a:cubicBezTo>
                  <a:cubicBezTo>
                    <a:pt x="24640" y="6317"/>
                    <a:pt x="24485" y="6884"/>
                    <a:pt x="23822" y="8326"/>
                  </a:cubicBezTo>
                  <a:cubicBezTo>
                    <a:pt x="23240" y="9590"/>
                    <a:pt x="17456" y="18076"/>
                    <a:pt x="17456" y="18076"/>
                  </a:cubicBezTo>
                  <a:cubicBezTo>
                    <a:pt x="15653" y="16062"/>
                    <a:pt x="10588" y="9028"/>
                    <a:pt x="7640" y="7588"/>
                  </a:cubicBezTo>
                  <a:cubicBezTo>
                    <a:pt x="5789" y="6683"/>
                    <a:pt x="3154" y="6522"/>
                    <a:pt x="1512" y="6522"/>
                  </a:cubicBezTo>
                  <a:cubicBezTo>
                    <a:pt x="605" y="6522"/>
                    <a:pt x="1" y="6572"/>
                    <a:pt x="1" y="6572"/>
                  </a:cubicBezTo>
                  <a:lnTo>
                    <a:pt x="7035" y="17674"/>
                  </a:lnTo>
                  <a:cubicBezTo>
                    <a:pt x="7035" y="17674"/>
                    <a:pt x="11966" y="22657"/>
                    <a:pt x="15126" y="25067"/>
                  </a:cubicBezTo>
                  <a:cubicBezTo>
                    <a:pt x="16088" y="25801"/>
                    <a:pt x="17047" y="26471"/>
                    <a:pt x="18109" y="26471"/>
                  </a:cubicBezTo>
                  <a:cubicBezTo>
                    <a:pt x="19454" y="26471"/>
                    <a:pt x="20965" y="25396"/>
                    <a:pt x="22862" y="22015"/>
                  </a:cubicBezTo>
                  <a:cubicBezTo>
                    <a:pt x="24894" y="18391"/>
                    <a:pt x="27175" y="13658"/>
                    <a:pt x="27767" y="12474"/>
                  </a:cubicBezTo>
                  <a:cubicBezTo>
                    <a:pt x="28359" y="11288"/>
                    <a:pt x="29388" y="10735"/>
                    <a:pt x="30237" y="10562"/>
                  </a:cubicBezTo>
                  <a:cubicBezTo>
                    <a:pt x="30551" y="10497"/>
                    <a:pt x="30866" y="10426"/>
                    <a:pt x="31176" y="10343"/>
                  </a:cubicBezTo>
                  <a:cubicBezTo>
                    <a:pt x="31865" y="10154"/>
                    <a:pt x="32668" y="9846"/>
                    <a:pt x="32900" y="9095"/>
                  </a:cubicBezTo>
                  <a:cubicBezTo>
                    <a:pt x="32979" y="8838"/>
                    <a:pt x="32994" y="8565"/>
                    <a:pt x="33052" y="8302"/>
                  </a:cubicBezTo>
                  <a:cubicBezTo>
                    <a:pt x="33140" y="7903"/>
                    <a:pt x="33323" y="7528"/>
                    <a:pt x="33409" y="7129"/>
                  </a:cubicBezTo>
                  <a:cubicBezTo>
                    <a:pt x="33468" y="6861"/>
                    <a:pt x="33477" y="6570"/>
                    <a:pt x="33387" y="6309"/>
                  </a:cubicBezTo>
                  <a:cubicBezTo>
                    <a:pt x="33308" y="6081"/>
                    <a:pt x="33090" y="5887"/>
                    <a:pt x="33080" y="5636"/>
                  </a:cubicBezTo>
                  <a:cubicBezTo>
                    <a:pt x="33074" y="5511"/>
                    <a:pt x="33136" y="5394"/>
                    <a:pt x="33182" y="5278"/>
                  </a:cubicBezTo>
                  <a:cubicBezTo>
                    <a:pt x="33380" y="4766"/>
                    <a:pt x="33270" y="4146"/>
                    <a:pt x="32906" y="3734"/>
                  </a:cubicBezTo>
                  <a:cubicBezTo>
                    <a:pt x="32809" y="3625"/>
                    <a:pt x="32694" y="3528"/>
                    <a:pt x="32624" y="3401"/>
                  </a:cubicBezTo>
                  <a:cubicBezTo>
                    <a:pt x="32478" y="3132"/>
                    <a:pt x="32553" y="2799"/>
                    <a:pt x="32486" y="2502"/>
                  </a:cubicBezTo>
                  <a:cubicBezTo>
                    <a:pt x="32370" y="1998"/>
                    <a:pt x="31962" y="1824"/>
                    <a:pt x="31461" y="1824"/>
                  </a:cubicBezTo>
                  <a:cubicBezTo>
                    <a:pt x="30638" y="1824"/>
                    <a:pt x="29562" y="2292"/>
                    <a:pt x="29108" y="2534"/>
                  </a:cubicBezTo>
                  <a:cubicBezTo>
                    <a:pt x="28898" y="2646"/>
                    <a:pt x="27863" y="3169"/>
                    <a:pt x="27399" y="3424"/>
                  </a:cubicBezTo>
                  <a:cubicBezTo>
                    <a:pt x="27319" y="2814"/>
                    <a:pt x="27197" y="2241"/>
                    <a:pt x="26781" y="1262"/>
                  </a:cubicBezTo>
                  <a:cubicBezTo>
                    <a:pt x="26427" y="430"/>
                    <a:pt x="25713" y="0"/>
                    <a:pt x="25238" y="0"/>
                  </a:cubicBezTo>
                  <a:close/>
                </a:path>
              </a:pathLst>
            </a:custGeom>
            <a:solidFill>
              <a:srgbClr val="FFB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56;p103">
              <a:extLst>
                <a:ext uri="{FF2B5EF4-FFF2-40B4-BE49-F238E27FC236}">
                  <a16:creationId xmlns:a16="http://schemas.microsoft.com/office/drawing/2014/main" id="{C773F851-155B-4DEE-AA57-811A8A446BEE}"/>
                </a:ext>
              </a:extLst>
            </p:cNvPr>
            <p:cNvSpPr/>
            <p:nvPr/>
          </p:nvSpPr>
          <p:spPr>
            <a:xfrm>
              <a:off x="2221125" y="1766500"/>
              <a:ext cx="606600" cy="511675"/>
            </a:xfrm>
            <a:custGeom>
              <a:avLst/>
              <a:gdLst/>
              <a:ahLst/>
              <a:cxnLst/>
              <a:rect l="l" t="t" r="r" b="b"/>
              <a:pathLst>
                <a:path w="24264" h="20467" extrusionOk="0">
                  <a:moveTo>
                    <a:pt x="0" y="0"/>
                  </a:moveTo>
                  <a:lnTo>
                    <a:pt x="2007" y="8870"/>
                  </a:lnTo>
                  <a:cubicBezTo>
                    <a:pt x="2007" y="8870"/>
                    <a:pt x="11369" y="17982"/>
                    <a:pt x="14173" y="19683"/>
                  </a:cubicBezTo>
                  <a:cubicBezTo>
                    <a:pt x="15048" y="20213"/>
                    <a:pt x="15796" y="20467"/>
                    <a:pt x="16469" y="20467"/>
                  </a:cubicBezTo>
                  <a:cubicBezTo>
                    <a:pt x="17953" y="20467"/>
                    <a:pt x="19072" y="19237"/>
                    <a:pt x="20381" y="17037"/>
                  </a:cubicBezTo>
                  <a:cubicBezTo>
                    <a:pt x="22284" y="13839"/>
                    <a:pt x="24264" y="9350"/>
                    <a:pt x="24264" y="9350"/>
                  </a:cubicBezTo>
                  <a:lnTo>
                    <a:pt x="24264" y="9350"/>
                  </a:lnTo>
                  <a:cubicBezTo>
                    <a:pt x="24264" y="9350"/>
                    <a:pt x="24259" y="9350"/>
                    <a:pt x="24251" y="9350"/>
                  </a:cubicBezTo>
                  <a:cubicBezTo>
                    <a:pt x="24096" y="9350"/>
                    <a:pt x="22559" y="9331"/>
                    <a:pt x="21182" y="8582"/>
                  </a:cubicBezTo>
                  <a:cubicBezTo>
                    <a:pt x="19730" y="7793"/>
                    <a:pt x="19157" y="6358"/>
                    <a:pt x="19157" y="6358"/>
                  </a:cubicBezTo>
                  <a:lnTo>
                    <a:pt x="15474" y="11325"/>
                  </a:lnTo>
                  <a:cubicBezTo>
                    <a:pt x="15474" y="11325"/>
                    <a:pt x="10769" y="5265"/>
                    <a:pt x="8015" y="2770"/>
                  </a:cubicBezTo>
                  <a:cubicBezTo>
                    <a:pt x="5261" y="273"/>
                    <a:pt x="4309" y="20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57;p103">
              <a:extLst>
                <a:ext uri="{FF2B5EF4-FFF2-40B4-BE49-F238E27FC236}">
                  <a16:creationId xmlns:a16="http://schemas.microsoft.com/office/drawing/2014/main" id="{10DC673E-C160-4660-9143-BE417A618948}"/>
                </a:ext>
              </a:extLst>
            </p:cNvPr>
            <p:cNvSpPr/>
            <p:nvPr/>
          </p:nvSpPr>
          <p:spPr>
            <a:xfrm>
              <a:off x="2837475" y="1701175"/>
              <a:ext cx="133025" cy="135000"/>
            </a:xfrm>
            <a:custGeom>
              <a:avLst/>
              <a:gdLst/>
              <a:ahLst/>
              <a:cxnLst/>
              <a:rect l="l" t="t" r="r" b="b"/>
              <a:pathLst>
                <a:path w="5321" h="5400" extrusionOk="0">
                  <a:moveTo>
                    <a:pt x="1526" y="1"/>
                  </a:moveTo>
                  <a:cubicBezTo>
                    <a:pt x="755" y="322"/>
                    <a:pt x="582" y="867"/>
                    <a:pt x="707" y="2005"/>
                  </a:cubicBezTo>
                  <a:cubicBezTo>
                    <a:pt x="780" y="2680"/>
                    <a:pt x="690" y="3947"/>
                    <a:pt x="1" y="4512"/>
                  </a:cubicBezTo>
                  <a:cubicBezTo>
                    <a:pt x="1" y="4512"/>
                    <a:pt x="607" y="4400"/>
                    <a:pt x="923" y="4012"/>
                  </a:cubicBezTo>
                  <a:cubicBezTo>
                    <a:pt x="1123" y="3766"/>
                    <a:pt x="1233" y="3657"/>
                    <a:pt x="1340" y="3657"/>
                  </a:cubicBezTo>
                  <a:cubicBezTo>
                    <a:pt x="1402" y="3657"/>
                    <a:pt x="1463" y="3693"/>
                    <a:pt x="1541" y="3762"/>
                  </a:cubicBezTo>
                  <a:cubicBezTo>
                    <a:pt x="1752" y="3949"/>
                    <a:pt x="2075" y="4009"/>
                    <a:pt x="2075" y="4009"/>
                  </a:cubicBezTo>
                  <a:cubicBezTo>
                    <a:pt x="2075" y="4009"/>
                    <a:pt x="1682" y="4508"/>
                    <a:pt x="2088" y="5061"/>
                  </a:cubicBezTo>
                  <a:cubicBezTo>
                    <a:pt x="2254" y="5287"/>
                    <a:pt x="2618" y="5400"/>
                    <a:pt x="3074" y="5400"/>
                  </a:cubicBezTo>
                  <a:cubicBezTo>
                    <a:pt x="3734" y="5400"/>
                    <a:pt x="4588" y="5165"/>
                    <a:pt x="5321" y="4700"/>
                  </a:cubicBezTo>
                  <a:lnTo>
                    <a:pt x="5321" y="4700"/>
                  </a:lnTo>
                  <a:cubicBezTo>
                    <a:pt x="5321" y="4700"/>
                    <a:pt x="4229" y="5149"/>
                    <a:pt x="3425" y="5149"/>
                  </a:cubicBezTo>
                  <a:cubicBezTo>
                    <a:pt x="3127" y="5149"/>
                    <a:pt x="2869" y="5087"/>
                    <a:pt x="2721" y="4918"/>
                  </a:cubicBezTo>
                  <a:cubicBezTo>
                    <a:pt x="2171" y="4292"/>
                    <a:pt x="3214" y="3353"/>
                    <a:pt x="4026" y="3053"/>
                  </a:cubicBezTo>
                  <a:lnTo>
                    <a:pt x="4026" y="3053"/>
                  </a:lnTo>
                  <a:cubicBezTo>
                    <a:pt x="4026" y="3053"/>
                    <a:pt x="3116" y="3357"/>
                    <a:pt x="2412" y="3357"/>
                  </a:cubicBezTo>
                  <a:cubicBezTo>
                    <a:pt x="2073" y="3357"/>
                    <a:pt x="1782" y="3287"/>
                    <a:pt x="1661" y="3079"/>
                  </a:cubicBezTo>
                  <a:cubicBezTo>
                    <a:pt x="1290" y="2440"/>
                    <a:pt x="2087" y="1860"/>
                    <a:pt x="3259" y="1448"/>
                  </a:cubicBezTo>
                  <a:lnTo>
                    <a:pt x="3259" y="1448"/>
                  </a:lnTo>
                  <a:cubicBezTo>
                    <a:pt x="3259" y="1448"/>
                    <a:pt x="2610" y="1626"/>
                    <a:pt x="2041" y="1626"/>
                  </a:cubicBezTo>
                  <a:cubicBezTo>
                    <a:pt x="1701" y="1626"/>
                    <a:pt x="1389" y="1562"/>
                    <a:pt x="1262" y="1359"/>
                  </a:cubicBezTo>
                  <a:cubicBezTo>
                    <a:pt x="849" y="696"/>
                    <a:pt x="1324" y="249"/>
                    <a:pt x="1526" y="1"/>
                  </a:cubicBezTo>
                  <a:close/>
                </a:path>
              </a:pathLst>
            </a:custGeom>
            <a:solidFill>
              <a:srgbClr val="F09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58;p103">
              <a:extLst>
                <a:ext uri="{FF2B5EF4-FFF2-40B4-BE49-F238E27FC236}">
                  <a16:creationId xmlns:a16="http://schemas.microsoft.com/office/drawing/2014/main" id="{BCF949E5-E0E4-41A0-B824-9C61B7ED0C53}"/>
                </a:ext>
              </a:extLst>
            </p:cNvPr>
            <p:cNvSpPr/>
            <p:nvPr/>
          </p:nvSpPr>
          <p:spPr>
            <a:xfrm>
              <a:off x="1778250" y="1765825"/>
              <a:ext cx="590400" cy="925550"/>
            </a:xfrm>
            <a:custGeom>
              <a:avLst/>
              <a:gdLst/>
              <a:ahLst/>
              <a:cxnLst/>
              <a:rect l="l" t="t" r="r" b="b"/>
              <a:pathLst>
                <a:path w="23616" h="37022" extrusionOk="0">
                  <a:moveTo>
                    <a:pt x="16333" y="0"/>
                  </a:moveTo>
                  <a:lnTo>
                    <a:pt x="9178" y="341"/>
                  </a:lnTo>
                  <a:cubicBezTo>
                    <a:pt x="7417" y="800"/>
                    <a:pt x="565" y="1613"/>
                    <a:pt x="565" y="1613"/>
                  </a:cubicBezTo>
                  <a:lnTo>
                    <a:pt x="438" y="17136"/>
                  </a:lnTo>
                  <a:cubicBezTo>
                    <a:pt x="438" y="17136"/>
                    <a:pt x="0" y="28326"/>
                    <a:pt x="135" y="34316"/>
                  </a:cubicBezTo>
                  <a:cubicBezTo>
                    <a:pt x="2703" y="35945"/>
                    <a:pt x="6784" y="37022"/>
                    <a:pt x="11097" y="37022"/>
                  </a:cubicBezTo>
                  <a:cubicBezTo>
                    <a:pt x="15390" y="37022"/>
                    <a:pt x="19915" y="35955"/>
                    <a:pt x="23408" y="33304"/>
                  </a:cubicBezTo>
                  <a:cubicBezTo>
                    <a:pt x="23616" y="28359"/>
                    <a:pt x="23334" y="12152"/>
                    <a:pt x="22844" y="8609"/>
                  </a:cubicBezTo>
                  <a:cubicBezTo>
                    <a:pt x="22351" y="5030"/>
                    <a:pt x="21879" y="221"/>
                    <a:pt x="16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359;p103">
              <a:extLst>
                <a:ext uri="{FF2B5EF4-FFF2-40B4-BE49-F238E27FC236}">
                  <a16:creationId xmlns:a16="http://schemas.microsoft.com/office/drawing/2014/main" id="{1173B18D-D667-43F5-865C-5312353F66A7}"/>
                </a:ext>
              </a:extLst>
            </p:cNvPr>
            <p:cNvSpPr/>
            <p:nvPr/>
          </p:nvSpPr>
          <p:spPr>
            <a:xfrm>
              <a:off x="1840400" y="1138250"/>
              <a:ext cx="522850" cy="543175"/>
            </a:xfrm>
            <a:custGeom>
              <a:avLst/>
              <a:gdLst/>
              <a:ahLst/>
              <a:cxnLst/>
              <a:rect l="l" t="t" r="r" b="b"/>
              <a:pathLst>
                <a:path w="20914" h="21727" extrusionOk="0">
                  <a:moveTo>
                    <a:pt x="12854" y="0"/>
                  </a:moveTo>
                  <a:cubicBezTo>
                    <a:pt x="12339" y="0"/>
                    <a:pt x="11824" y="187"/>
                    <a:pt x="11340" y="383"/>
                  </a:cubicBezTo>
                  <a:cubicBezTo>
                    <a:pt x="10440" y="745"/>
                    <a:pt x="9557" y="1144"/>
                    <a:pt x="8643" y="1468"/>
                  </a:cubicBezTo>
                  <a:cubicBezTo>
                    <a:pt x="7034" y="2038"/>
                    <a:pt x="5316" y="2377"/>
                    <a:pt x="3867" y="3281"/>
                  </a:cubicBezTo>
                  <a:cubicBezTo>
                    <a:pt x="3524" y="3494"/>
                    <a:pt x="3195" y="3742"/>
                    <a:pt x="2965" y="4074"/>
                  </a:cubicBezTo>
                  <a:cubicBezTo>
                    <a:pt x="2643" y="4536"/>
                    <a:pt x="2544" y="5125"/>
                    <a:pt x="2580" y="5688"/>
                  </a:cubicBezTo>
                  <a:cubicBezTo>
                    <a:pt x="2594" y="5874"/>
                    <a:pt x="2623" y="6058"/>
                    <a:pt x="2668" y="6240"/>
                  </a:cubicBezTo>
                  <a:cubicBezTo>
                    <a:pt x="2556" y="6120"/>
                    <a:pt x="2424" y="6021"/>
                    <a:pt x="2278" y="5947"/>
                  </a:cubicBezTo>
                  <a:cubicBezTo>
                    <a:pt x="2083" y="5850"/>
                    <a:pt x="1877" y="5804"/>
                    <a:pt x="1675" y="5804"/>
                  </a:cubicBezTo>
                  <a:cubicBezTo>
                    <a:pt x="1154" y="5804"/>
                    <a:pt x="655" y="6108"/>
                    <a:pt x="418" y="6629"/>
                  </a:cubicBezTo>
                  <a:lnTo>
                    <a:pt x="2146" y="7485"/>
                  </a:lnTo>
                  <a:cubicBezTo>
                    <a:pt x="1653" y="7596"/>
                    <a:pt x="1206" y="7855"/>
                    <a:pt x="865" y="8229"/>
                  </a:cubicBezTo>
                  <a:cubicBezTo>
                    <a:pt x="0" y="9174"/>
                    <a:pt x="594" y="12022"/>
                    <a:pt x="1800" y="14793"/>
                  </a:cubicBezTo>
                  <a:cubicBezTo>
                    <a:pt x="1800" y="14793"/>
                    <a:pt x="3053" y="19867"/>
                    <a:pt x="3516" y="20693"/>
                  </a:cubicBezTo>
                  <a:cubicBezTo>
                    <a:pt x="3980" y="21517"/>
                    <a:pt x="4888" y="21727"/>
                    <a:pt x="4888" y="21727"/>
                  </a:cubicBezTo>
                  <a:lnTo>
                    <a:pt x="4722" y="18628"/>
                  </a:lnTo>
                  <a:lnTo>
                    <a:pt x="17592" y="17475"/>
                  </a:lnTo>
                  <a:lnTo>
                    <a:pt x="16302" y="16591"/>
                  </a:lnTo>
                  <a:cubicBezTo>
                    <a:pt x="18775" y="15418"/>
                    <a:pt x="20450" y="12862"/>
                    <a:pt x="20355" y="9950"/>
                  </a:cubicBezTo>
                  <a:cubicBezTo>
                    <a:pt x="20318" y="8804"/>
                    <a:pt x="20003" y="7685"/>
                    <a:pt x="19436" y="6688"/>
                  </a:cubicBezTo>
                  <a:cubicBezTo>
                    <a:pt x="20119" y="6139"/>
                    <a:pt x="20752" y="5448"/>
                    <a:pt x="20840" y="4735"/>
                  </a:cubicBezTo>
                  <a:cubicBezTo>
                    <a:pt x="20913" y="4143"/>
                    <a:pt x="20521" y="3561"/>
                    <a:pt x="19993" y="3284"/>
                  </a:cubicBezTo>
                  <a:cubicBezTo>
                    <a:pt x="19665" y="3114"/>
                    <a:pt x="19298" y="3044"/>
                    <a:pt x="18926" y="3044"/>
                  </a:cubicBezTo>
                  <a:cubicBezTo>
                    <a:pt x="18699" y="3044"/>
                    <a:pt x="18470" y="3070"/>
                    <a:pt x="18248" y="3115"/>
                  </a:cubicBezTo>
                  <a:cubicBezTo>
                    <a:pt x="18364" y="2225"/>
                    <a:pt x="17747" y="1364"/>
                    <a:pt x="16949" y="1020"/>
                  </a:cubicBezTo>
                  <a:cubicBezTo>
                    <a:pt x="16594" y="866"/>
                    <a:pt x="16253" y="792"/>
                    <a:pt x="15922" y="792"/>
                  </a:cubicBezTo>
                  <a:cubicBezTo>
                    <a:pt x="15354" y="792"/>
                    <a:pt x="14816" y="1011"/>
                    <a:pt x="14291" y="1423"/>
                  </a:cubicBezTo>
                  <a:cubicBezTo>
                    <a:pt x="14454" y="794"/>
                    <a:pt x="13872" y="164"/>
                    <a:pt x="13232" y="37"/>
                  </a:cubicBezTo>
                  <a:cubicBezTo>
                    <a:pt x="13107" y="11"/>
                    <a:pt x="12981" y="0"/>
                    <a:pt x="12854" y="0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360;p103">
              <a:extLst>
                <a:ext uri="{FF2B5EF4-FFF2-40B4-BE49-F238E27FC236}">
                  <a16:creationId xmlns:a16="http://schemas.microsoft.com/office/drawing/2014/main" id="{846893E7-900F-425E-AD12-0AFF2E3FD06C}"/>
                </a:ext>
              </a:extLst>
            </p:cNvPr>
            <p:cNvSpPr/>
            <p:nvPr/>
          </p:nvSpPr>
          <p:spPr>
            <a:xfrm>
              <a:off x="1840400" y="1138250"/>
              <a:ext cx="522850" cy="543175"/>
            </a:xfrm>
            <a:custGeom>
              <a:avLst/>
              <a:gdLst/>
              <a:ahLst/>
              <a:cxnLst/>
              <a:rect l="l" t="t" r="r" b="b"/>
              <a:pathLst>
                <a:path w="20914" h="21727" extrusionOk="0">
                  <a:moveTo>
                    <a:pt x="12854" y="0"/>
                  </a:moveTo>
                  <a:cubicBezTo>
                    <a:pt x="12339" y="0"/>
                    <a:pt x="11824" y="187"/>
                    <a:pt x="11340" y="383"/>
                  </a:cubicBezTo>
                  <a:cubicBezTo>
                    <a:pt x="10440" y="745"/>
                    <a:pt x="9557" y="1144"/>
                    <a:pt x="8643" y="1468"/>
                  </a:cubicBezTo>
                  <a:cubicBezTo>
                    <a:pt x="7034" y="2038"/>
                    <a:pt x="5316" y="2377"/>
                    <a:pt x="3867" y="3281"/>
                  </a:cubicBezTo>
                  <a:cubicBezTo>
                    <a:pt x="3524" y="3494"/>
                    <a:pt x="3195" y="3742"/>
                    <a:pt x="2965" y="4074"/>
                  </a:cubicBezTo>
                  <a:cubicBezTo>
                    <a:pt x="2643" y="4536"/>
                    <a:pt x="2544" y="5125"/>
                    <a:pt x="2580" y="5688"/>
                  </a:cubicBezTo>
                  <a:cubicBezTo>
                    <a:pt x="2594" y="5874"/>
                    <a:pt x="2623" y="6058"/>
                    <a:pt x="2668" y="6240"/>
                  </a:cubicBezTo>
                  <a:cubicBezTo>
                    <a:pt x="2556" y="6120"/>
                    <a:pt x="2424" y="6021"/>
                    <a:pt x="2278" y="5947"/>
                  </a:cubicBezTo>
                  <a:cubicBezTo>
                    <a:pt x="2083" y="5850"/>
                    <a:pt x="1877" y="5804"/>
                    <a:pt x="1675" y="5804"/>
                  </a:cubicBezTo>
                  <a:cubicBezTo>
                    <a:pt x="1154" y="5804"/>
                    <a:pt x="655" y="6108"/>
                    <a:pt x="418" y="6629"/>
                  </a:cubicBezTo>
                  <a:lnTo>
                    <a:pt x="2146" y="7485"/>
                  </a:lnTo>
                  <a:cubicBezTo>
                    <a:pt x="1653" y="7596"/>
                    <a:pt x="1206" y="7855"/>
                    <a:pt x="865" y="8229"/>
                  </a:cubicBezTo>
                  <a:cubicBezTo>
                    <a:pt x="0" y="9174"/>
                    <a:pt x="594" y="12022"/>
                    <a:pt x="1800" y="14793"/>
                  </a:cubicBezTo>
                  <a:cubicBezTo>
                    <a:pt x="1800" y="14793"/>
                    <a:pt x="3053" y="19867"/>
                    <a:pt x="3516" y="20693"/>
                  </a:cubicBezTo>
                  <a:cubicBezTo>
                    <a:pt x="3980" y="21517"/>
                    <a:pt x="4888" y="21727"/>
                    <a:pt x="4888" y="21727"/>
                  </a:cubicBezTo>
                  <a:lnTo>
                    <a:pt x="4722" y="18628"/>
                  </a:lnTo>
                  <a:lnTo>
                    <a:pt x="17592" y="17475"/>
                  </a:lnTo>
                  <a:lnTo>
                    <a:pt x="16302" y="16591"/>
                  </a:lnTo>
                  <a:cubicBezTo>
                    <a:pt x="18775" y="15418"/>
                    <a:pt x="20450" y="12862"/>
                    <a:pt x="20355" y="9950"/>
                  </a:cubicBezTo>
                  <a:cubicBezTo>
                    <a:pt x="20318" y="8804"/>
                    <a:pt x="20003" y="7685"/>
                    <a:pt x="19436" y="6688"/>
                  </a:cubicBezTo>
                  <a:cubicBezTo>
                    <a:pt x="20119" y="6139"/>
                    <a:pt x="20752" y="5448"/>
                    <a:pt x="20840" y="4735"/>
                  </a:cubicBezTo>
                  <a:cubicBezTo>
                    <a:pt x="20913" y="4143"/>
                    <a:pt x="20521" y="3561"/>
                    <a:pt x="19993" y="3284"/>
                  </a:cubicBezTo>
                  <a:cubicBezTo>
                    <a:pt x="19665" y="3114"/>
                    <a:pt x="19298" y="3044"/>
                    <a:pt x="18926" y="3044"/>
                  </a:cubicBezTo>
                  <a:cubicBezTo>
                    <a:pt x="18699" y="3044"/>
                    <a:pt x="18470" y="3070"/>
                    <a:pt x="18248" y="3115"/>
                  </a:cubicBezTo>
                  <a:cubicBezTo>
                    <a:pt x="18364" y="2225"/>
                    <a:pt x="17747" y="1364"/>
                    <a:pt x="16949" y="1020"/>
                  </a:cubicBezTo>
                  <a:cubicBezTo>
                    <a:pt x="16594" y="866"/>
                    <a:pt x="16253" y="792"/>
                    <a:pt x="15922" y="792"/>
                  </a:cubicBezTo>
                  <a:cubicBezTo>
                    <a:pt x="15354" y="792"/>
                    <a:pt x="14816" y="1011"/>
                    <a:pt x="14291" y="1423"/>
                  </a:cubicBezTo>
                  <a:cubicBezTo>
                    <a:pt x="14454" y="794"/>
                    <a:pt x="13872" y="164"/>
                    <a:pt x="13232" y="37"/>
                  </a:cubicBezTo>
                  <a:cubicBezTo>
                    <a:pt x="13107" y="11"/>
                    <a:pt x="12981" y="0"/>
                    <a:pt x="128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361;p103">
              <a:extLst>
                <a:ext uri="{FF2B5EF4-FFF2-40B4-BE49-F238E27FC236}">
                  <a16:creationId xmlns:a16="http://schemas.microsoft.com/office/drawing/2014/main" id="{47B359BF-782C-4513-A4AD-ACC485A1F09A}"/>
                </a:ext>
              </a:extLst>
            </p:cNvPr>
            <p:cNvSpPr/>
            <p:nvPr/>
          </p:nvSpPr>
          <p:spPr>
            <a:xfrm>
              <a:off x="1819900" y="1327275"/>
              <a:ext cx="505225" cy="498450"/>
            </a:xfrm>
            <a:custGeom>
              <a:avLst/>
              <a:gdLst/>
              <a:ahLst/>
              <a:cxnLst/>
              <a:rect l="l" t="t" r="r" b="b"/>
              <a:pathLst>
                <a:path w="20209" h="19938" extrusionOk="0">
                  <a:moveTo>
                    <a:pt x="18939" y="1"/>
                  </a:moveTo>
                  <a:cubicBezTo>
                    <a:pt x="17414" y="842"/>
                    <a:pt x="15670" y="1117"/>
                    <a:pt x="13905" y="1117"/>
                  </a:cubicBezTo>
                  <a:cubicBezTo>
                    <a:pt x="12999" y="1117"/>
                    <a:pt x="12087" y="1044"/>
                    <a:pt x="11196" y="938"/>
                  </a:cubicBezTo>
                  <a:cubicBezTo>
                    <a:pt x="10014" y="797"/>
                    <a:pt x="8839" y="607"/>
                    <a:pt x="7662" y="422"/>
                  </a:cubicBezTo>
                  <a:cubicBezTo>
                    <a:pt x="7617" y="415"/>
                    <a:pt x="7570" y="408"/>
                    <a:pt x="7524" y="408"/>
                  </a:cubicBezTo>
                  <a:cubicBezTo>
                    <a:pt x="7461" y="408"/>
                    <a:pt x="7400" y="420"/>
                    <a:pt x="7352" y="460"/>
                  </a:cubicBezTo>
                  <a:cubicBezTo>
                    <a:pt x="7299" y="504"/>
                    <a:pt x="7274" y="572"/>
                    <a:pt x="7251" y="637"/>
                  </a:cubicBezTo>
                  <a:cubicBezTo>
                    <a:pt x="6480" y="2889"/>
                    <a:pt x="6500" y="5338"/>
                    <a:pt x="5888" y="7639"/>
                  </a:cubicBezTo>
                  <a:cubicBezTo>
                    <a:pt x="5832" y="7847"/>
                    <a:pt x="5700" y="8204"/>
                    <a:pt x="5445" y="8233"/>
                  </a:cubicBezTo>
                  <a:cubicBezTo>
                    <a:pt x="5418" y="8237"/>
                    <a:pt x="5391" y="8238"/>
                    <a:pt x="5365" y="8238"/>
                  </a:cubicBezTo>
                  <a:cubicBezTo>
                    <a:pt x="4953" y="8238"/>
                    <a:pt x="4668" y="7860"/>
                    <a:pt x="4484" y="7528"/>
                  </a:cubicBezTo>
                  <a:cubicBezTo>
                    <a:pt x="4338" y="7264"/>
                    <a:pt x="4192" y="7001"/>
                    <a:pt x="4045" y="6738"/>
                  </a:cubicBezTo>
                  <a:cubicBezTo>
                    <a:pt x="3953" y="6571"/>
                    <a:pt x="3843" y="6464"/>
                    <a:pt x="3724" y="6330"/>
                  </a:cubicBezTo>
                  <a:cubicBezTo>
                    <a:pt x="3447" y="6075"/>
                    <a:pt x="2898" y="5792"/>
                    <a:pt x="2324" y="5792"/>
                  </a:cubicBezTo>
                  <a:cubicBezTo>
                    <a:pt x="1754" y="5792"/>
                    <a:pt x="1160" y="6072"/>
                    <a:pt x="783" y="6937"/>
                  </a:cubicBezTo>
                  <a:cubicBezTo>
                    <a:pt x="0" y="8737"/>
                    <a:pt x="1645" y="11027"/>
                    <a:pt x="2960" y="11392"/>
                  </a:cubicBezTo>
                  <a:cubicBezTo>
                    <a:pt x="3365" y="11505"/>
                    <a:pt x="3707" y="11551"/>
                    <a:pt x="3996" y="11551"/>
                  </a:cubicBezTo>
                  <a:cubicBezTo>
                    <a:pt x="5321" y="11551"/>
                    <a:pt x="5516" y="10573"/>
                    <a:pt x="5516" y="10573"/>
                  </a:cubicBezTo>
                  <a:lnTo>
                    <a:pt x="5951" y="18661"/>
                  </a:lnTo>
                  <a:cubicBezTo>
                    <a:pt x="6807" y="19557"/>
                    <a:pt x="8500" y="19937"/>
                    <a:pt x="10058" y="19937"/>
                  </a:cubicBezTo>
                  <a:cubicBezTo>
                    <a:pt x="12148" y="19937"/>
                    <a:pt x="13993" y="19253"/>
                    <a:pt x="13245" y="18210"/>
                  </a:cubicBezTo>
                  <a:lnTo>
                    <a:pt x="13158" y="15748"/>
                  </a:lnTo>
                  <a:lnTo>
                    <a:pt x="13158" y="15748"/>
                  </a:lnTo>
                  <a:cubicBezTo>
                    <a:pt x="13158" y="15748"/>
                    <a:pt x="14225" y="15874"/>
                    <a:pt x="15189" y="15874"/>
                  </a:cubicBezTo>
                  <a:cubicBezTo>
                    <a:pt x="15559" y="15874"/>
                    <a:pt x="15914" y="15856"/>
                    <a:pt x="16188" y="15804"/>
                  </a:cubicBezTo>
                  <a:cubicBezTo>
                    <a:pt x="17829" y="15495"/>
                    <a:pt x="18825" y="14159"/>
                    <a:pt x="19267" y="12357"/>
                  </a:cubicBezTo>
                  <a:cubicBezTo>
                    <a:pt x="19979" y="9462"/>
                    <a:pt x="20208" y="7136"/>
                    <a:pt x="19343" y="1516"/>
                  </a:cubicBezTo>
                  <a:cubicBezTo>
                    <a:pt x="19257" y="960"/>
                    <a:pt x="19120" y="457"/>
                    <a:pt x="18939" y="1"/>
                  </a:cubicBezTo>
                  <a:close/>
                </a:path>
              </a:pathLst>
            </a:custGeom>
            <a:solidFill>
              <a:srgbClr val="FFB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62;p103">
              <a:extLst>
                <a:ext uri="{FF2B5EF4-FFF2-40B4-BE49-F238E27FC236}">
                  <a16:creationId xmlns:a16="http://schemas.microsoft.com/office/drawing/2014/main" id="{6CF6FF62-2C32-40B6-A681-8DDC2CC01E83}"/>
                </a:ext>
              </a:extLst>
            </p:cNvPr>
            <p:cNvSpPr/>
            <p:nvPr/>
          </p:nvSpPr>
          <p:spPr>
            <a:xfrm>
              <a:off x="1977450" y="1646725"/>
              <a:ext cx="172200" cy="98725"/>
            </a:xfrm>
            <a:custGeom>
              <a:avLst/>
              <a:gdLst/>
              <a:ahLst/>
              <a:cxnLst/>
              <a:rect l="l" t="t" r="r" b="b"/>
              <a:pathLst>
                <a:path w="6888" h="3949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277" y="1086"/>
                    <a:pt x="1079" y="2046"/>
                  </a:cubicBezTo>
                  <a:cubicBezTo>
                    <a:pt x="2060" y="3219"/>
                    <a:pt x="6887" y="3949"/>
                    <a:pt x="6887" y="3949"/>
                  </a:cubicBezTo>
                  <a:lnTo>
                    <a:pt x="6856" y="2970"/>
                  </a:lnTo>
                  <a:cubicBezTo>
                    <a:pt x="6856" y="2970"/>
                    <a:pt x="3148" y="2347"/>
                    <a:pt x="1838" y="1704"/>
                  </a:cubicBezTo>
                  <a:cubicBezTo>
                    <a:pt x="962" y="1274"/>
                    <a:pt x="225" y="504"/>
                    <a:pt x="1" y="0"/>
                  </a:cubicBezTo>
                  <a:close/>
                </a:path>
              </a:pathLst>
            </a:custGeom>
            <a:solidFill>
              <a:srgbClr val="F09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63;p103">
              <a:extLst>
                <a:ext uri="{FF2B5EF4-FFF2-40B4-BE49-F238E27FC236}">
                  <a16:creationId xmlns:a16="http://schemas.microsoft.com/office/drawing/2014/main" id="{1001D06C-1185-4974-AF18-52B303B4A7B4}"/>
                </a:ext>
              </a:extLst>
            </p:cNvPr>
            <p:cNvSpPr/>
            <p:nvPr/>
          </p:nvSpPr>
          <p:spPr>
            <a:xfrm>
              <a:off x="2086175" y="1475025"/>
              <a:ext cx="35025" cy="35750"/>
            </a:xfrm>
            <a:custGeom>
              <a:avLst/>
              <a:gdLst/>
              <a:ahLst/>
              <a:cxnLst/>
              <a:rect l="l" t="t" r="r" b="b"/>
              <a:pathLst>
                <a:path w="1401" h="1430" extrusionOk="0">
                  <a:moveTo>
                    <a:pt x="697" y="1"/>
                  </a:moveTo>
                  <a:cubicBezTo>
                    <a:pt x="691" y="1"/>
                    <a:pt x="684" y="1"/>
                    <a:pt x="677" y="1"/>
                  </a:cubicBezTo>
                  <a:cubicBezTo>
                    <a:pt x="297" y="12"/>
                    <a:pt x="0" y="341"/>
                    <a:pt x="13" y="735"/>
                  </a:cubicBezTo>
                  <a:cubicBezTo>
                    <a:pt x="25" y="1123"/>
                    <a:pt x="332" y="1429"/>
                    <a:pt x="703" y="1429"/>
                  </a:cubicBezTo>
                  <a:cubicBezTo>
                    <a:pt x="710" y="1429"/>
                    <a:pt x="717" y="1429"/>
                    <a:pt x="723" y="1429"/>
                  </a:cubicBezTo>
                  <a:cubicBezTo>
                    <a:pt x="1102" y="1418"/>
                    <a:pt x="1400" y="1089"/>
                    <a:pt x="1388" y="695"/>
                  </a:cubicBezTo>
                  <a:cubicBezTo>
                    <a:pt x="1375" y="307"/>
                    <a:pt x="1067" y="1"/>
                    <a:pt x="6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64;p103">
              <a:extLst>
                <a:ext uri="{FF2B5EF4-FFF2-40B4-BE49-F238E27FC236}">
                  <a16:creationId xmlns:a16="http://schemas.microsoft.com/office/drawing/2014/main" id="{5F4BF88F-4B5B-424F-9B4F-A273CA193B57}"/>
                </a:ext>
              </a:extLst>
            </p:cNvPr>
            <p:cNvSpPr/>
            <p:nvPr/>
          </p:nvSpPr>
          <p:spPr>
            <a:xfrm>
              <a:off x="2061925" y="1396025"/>
              <a:ext cx="46125" cy="32225"/>
            </a:xfrm>
            <a:custGeom>
              <a:avLst/>
              <a:gdLst/>
              <a:ahLst/>
              <a:cxnLst/>
              <a:rect l="l" t="t" r="r" b="b"/>
              <a:pathLst>
                <a:path w="1845" h="1289" extrusionOk="0">
                  <a:moveTo>
                    <a:pt x="1020" y="1"/>
                  </a:moveTo>
                  <a:cubicBezTo>
                    <a:pt x="906" y="1"/>
                    <a:pt x="789" y="24"/>
                    <a:pt x="676" y="72"/>
                  </a:cubicBezTo>
                  <a:cubicBezTo>
                    <a:pt x="219" y="270"/>
                    <a:pt x="0" y="814"/>
                    <a:pt x="187" y="1288"/>
                  </a:cubicBezTo>
                  <a:lnTo>
                    <a:pt x="1845" y="573"/>
                  </a:lnTo>
                  <a:cubicBezTo>
                    <a:pt x="1703" y="216"/>
                    <a:pt x="1371" y="1"/>
                    <a:pt x="1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365;p103">
              <a:extLst>
                <a:ext uri="{FF2B5EF4-FFF2-40B4-BE49-F238E27FC236}">
                  <a16:creationId xmlns:a16="http://schemas.microsoft.com/office/drawing/2014/main" id="{60FCE453-A516-40BC-A9DD-713D88AC0752}"/>
                </a:ext>
              </a:extLst>
            </p:cNvPr>
            <p:cNvSpPr/>
            <p:nvPr/>
          </p:nvSpPr>
          <p:spPr>
            <a:xfrm>
              <a:off x="2116175" y="1609350"/>
              <a:ext cx="57325" cy="37675"/>
            </a:xfrm>
            <a:custGeom>
              <a:avLst/>
              <a:gdLst/>
              <a:ahLst/>
              <a:cxnLst/>
              <a:rect l="l" t="t" r="r" b="b"/>
              <a:pathLst>
                <a:path w="2293" h="1507" extrusionOk="0">
                  <a:moveTo>
                    <a:pt x="188" y="1"/>
                  </a:moveTo>
                  <a:cubicBezTo>
                    <a:pt x="1" y="604"/>
                    <a:pt x="321" y="1253"/>
                    <a:pt x="902" y="1449"/>
                  </a:cubicBezTo>
                  <a:cubicBezTo>
                    <a:pt x="1016" y="1488"/>
                    <a:pt x="1132" y="1506"/>
                    <a:pt x="1246" y="1506"/>
                  </a:cubicBezTo>
                  <a:cubicBezTo>
                    <a:pt x="1712" y="1506"/>
                    <a:pt x="2143" y="1199"/>
                    <a:pt x="2293" y="715"/>
                  </a:cubicBezTo>
                  <a:lnTo>
                    <a:pt x="188" y="1"/>
                  </a:lnTo>
                  <a:close/>
                </a:path>
              </a:pathLst>
            </a:custGeom>
            <a:solidFill>
              <a:srgbClr val="F09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366;p103">
              <a:extLst>
                <a:ext uri="{FF2B5EF4-FFF2-40B4-BE49-F238E27FC236}">
                  <a16:creationId xmlns:a16="http://schemas.microsoft.com/office/drawing/2014/main" id="{2099449F-34C7-4053-B964-99D4BF09B3B5}"/>
                </a:ext>
              </a:extLst>
            </p:cNvPr>
            <p:cNvSpPr/>
            <p:nvPr/>
          </p:nvSpPr>
          <p:spPr>
            <a:xfrm>
              <a:off x="2258950" y="1397200"/>
              <a:ext cx="45350" cy="29850"/>
            </a:xfrm>
            <a:custGeom>
              <a:avLst/>
              <a:gdLst/>
              <a:ahLst/>
              <a:cxnLst/>
              <a:rect l="l" t="t" r="r" b="b"/>
              <a:pathLst>
                <a:path w="1814" h="1194" extrusionOk="0">
                  <a:moveTo>
                    <a:pt x="803" y="0"/>
                  </a:moveTo>
                  <a:cubicBezTo>
                    <a:pt x="451" y="0"/>
                    <a:pt x="125" y="213"/>
                    <a:pt x="1" y="561"/>
                  </a:cubicBezTo>
                  <a:lnTo>
                    <a:pt x="1651" y="1194"/>
                  </a:lnTo>
                  <a:cubicBezTo>
                    <a:pt x="1814" y="742"/>
                    <a:pt x="1575" y="234"/>
                    <a:pt x="1119" y="59"/>
                  </a:cubicBezTo>
                  <a:cubicBezTo>
                    <a:pt x="1014" y="19"/>
                    <a:pt x="907" y="0"/>
                    <a:pt x="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367;p103">
              <a:extLst>
                <a:ext uri="{FF2B5EF4-FFF2-40B4-BE49-F238E27FC236}">
                  <a16:creationId xmlns:a16="http://schemas.microsoft.com/office/drawing/2014/main" id="{2F2BD199-07CF-48B7-99CE-934B94EA846B}"/>
                </a:ext>
              </a:extLst>
            </p:cNvPr>
            <p:cNvSpPr/>
            <p:nvPr/>
          </p:nvSpPr>
          <p:spPr>
            <a:xfrm>
              <a:off x="1878925" y="1441925"/>
              <a:ext cx="144550" cy="51350"/>
            </a:xfrm>
            <a:custGeom>
              <a:avLst/>
              <a:gdLst/>
              <a:ahLst/>
              <a:cxnLst/>
              <a:rect l="l" t="t" r="r" b="b"/>
              <a:pathLst>
                <a:path w="5782" h="2054" extrusionOk="0">
                  <a:moveTo>
                    <a:pt x="5782" y="0"/>
                  </a:moveTo>
                  <a:lnTo>
                    <a:pt x="0" y="1206"/>
                  </a:lnTo>
                  <a:cubicBezTo>
                    <a:pt x="0" y="1206"/>
                    <a:pt x="17" y="1205"/>
                    <a:pt x="49" y="1205"/>
                  </a:cubicBezTo>
                  <a:cubicBezTo>
                    <a:pt x="247" y="1205"/>
                    <a:pt x="1013" y="1260"/>
                    <a:pt x="1669" y="2054"/>
                  </a:cubicBezTo>
                  <a:lnTo>
                    <a:pt x="5760" y="1274"/>
                  </a:lnTo>
                  <a:lnTo>
                    <a:pt x="578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368;p103">
              <a:extLst>
                <a:ext uri="{FF2B5EF4-FFF2-40B4-BE49-F238E27FC236}">
                  <a16:creationId xmlns:a16="http://schemas.microsoft.com/office/drawing/2014/main" id="{C4AD56B6-1D8A-4503-9200-606F373319EE}"/>
                </a:ext>
              </a:extLst>
            </p:cNvPr>
            <p:cNvSpPr/>
            <p:nvPr/>
          </p:nvSpPr>
          <p:spPr>
            <a:xfrm>
              <a:off x="2248250" y="1475250"/>
              <a:ext cx="35275" cy="36000"/>
            </a:xfrm>
            <a:custGeom>
              <a:avLst/>
              <a:gdLst/>
              <a:ahLst/>
              <a:cxnLst/>
              <a:rect l="l" t="t" r="r" b="b"/>
              <a:pathLst>
                <a:path w="1411" h="1440" extrusionOk="0">
                  <a:moveTo>
                    <a:pt x="702" y="1"/>
                  </a:moveTo>
                  <a:cubicBezTo>
                    <a:pt x="695" y="1"/>
                    <a:pt x="688" y="1"/>
                    <a:pt x="682" y="1"/>
                  </a:cubicBezTo>
                  <a:cubicBezTo>
                    <a:pt x="299" y="13"/>
                    <a:pt x="0" y="344"/>
                    <a:pt x="13" y="741"/>
                  </a:cubicBezTo>
                  <a:cubicBezTo>
                    <a:pt x="26" y="1131"/>
                    <a:pt x="335" y="1439"/>
                    <a:pt x="708" y="1439"/>
                  </a:cubicBezTo>
                  <a:cubicBezTo>
                    <a:pt x="715" y="1439"/>
                    <a:pt x="721" y="1439"/>
                    <a:pt x="728" y="1439"/>
                  </a:cubicBezTo>
                  <a:cubicBezTo>
                    <a:pt x="1110" y="1428"/>
                    <a:pt x="1410" y="1096"/>
                    <a:pt x="1397" y="700"/>
                  </a:cubicBezTo>
                  <a:cubicBezTo>
                    <a:pt x="1384" y="310"/>
                    <a:pt x="1075" y="1"/>
                    <a:pt x="7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69;p103">
              <a:extLst>
                <a:ext uri="{FF2B5EF4-FFF2-40B4-BE49-F238E27FC236}">
                  <a16:creationId xmlns:a16="http://schemas.microsoft.com/office/drawing/2014/main" id="{3344026A-F7BF-4FE2-A808-579DE68237A4}"/>
                </a:ext>
              </a:extLst>
            </p:cNvPr>
            <p:cNvSpPr/>
            <p:nvPr/>
          </p:nvSpPr>
          <p:spPr>
            <a:xfrm>
              <a:off x="2010900" y="1432800"/>
              <a:ext cx="356825" cy="145475"/>
            </a:xfrm>
            <a:custGeom>
              <a:avLst/>
              <a:gdLst/>
              <a:ahLst/>
              <a:cxnLst/>
              <a:rect l="l" t="t" r="r" b="b"/>
              <a:pathLst>
                <a:path w="14273" h="5819" extrusionOk="0">
                  <a:moveTo>
                    <a:pt x="11591" y="597"/>
                  </a:moveTo>
                  <a:cubicBezTo>
                    <a:pt x="11639" y="597"/>
                    <a:pt x="11688" y="598"/>
                    <a:pt x="11735" y="600"/>
                  </a:cubicBezTo>
                  <a:cubicBezTo>
                    <a:pt x="11758" y="601"/>
                    <a:pt x="11782" y="601"/>
                    <a:pt x="11806" y="603"/>
                  </a:cubicBezTo>
                  <a:cubicBezTo>
                    <a:pt x="11837" y="605"/>
                    <a:pt x="11869" y="607"/>
                    <a:pt x="11898" y="609"/>
                  </a:cubicBezTo>
                  <a:cubicBezTo>
                    <a:pt x="11951" y="613"/>
                    <a:pt x="12003" y="618"/>
                    <a:pt x="12053" y="625"/>
                  </a:cubicBezTo>
                  <a:cubicBezTo>
                    <a:pt x="12149" y="635"/>
                    <a:pt x="12243" y="651"/>
                    <a:pt x="12337" y="671"/>
                  </a:cubicBezTo>
                  <a:cubicBezTo>
                    <a:pt x="12360" y="677"/>
                    <a:pt x="12382" y="681"/>
                    <a:pt x="12404" y="687"/>
                  </a:cubicBezTo>
                  <a:cubicBezTo>
                    <a:pt x="12410" y="688"/>
                    <a:pt x="12416" y="689"/>
                    <a:pt x="12422" y="691"/>
                  </a:cubicBezTo>
                  <a:cubicBezTo>
                    <a:pt x="12435" y="695"/>
                    <a:pt x="12451" y="698"/>
                    <a:pt x="12467" y="703"/>
                  </a:cubicBezTo>
                  <a:cubicBezTo>
                    <a:pt x="12489" y="708"/>
                    <a:pt x="12513" y="716"/>
                    <a:pt x="12534" y="722"/>
                  </a:cubicBezTo>
                  <a:cubicBezTo>
                    <a:pt x="12563" y="730"/>
                    <a:pt x="12591" y="740"/>
                    <a:pt x="12616" y="748"/>
                  </a:cubicBezTo>
                  <a:cubicBezTo>
                    <a:pt x="12662" y="764"/>
                    <a:pt x="12706" y="781"/>
                    <a:pt x="12750" y="801"/>
                  </a:cubicBezTo>
                  <a:cubicBezTo>
                    <a:pt x="12758" y="803"/>
                    <a:pt x="12766" y="807"/>
                    <a:pt x="12774" y="811"/>
                  </a:cubicBezTo>
                  <a:cubicBezTo>
                    <a:pt x="12907" y="870"/>
                    <a:pt x="13007" y="936"/>
                    <a:pt x="13075" y="1002"/>
                  </a:cubicBezTo>
                  <a:cubicBezTo>
                    <a:pt x="13335" y="1253"/>
                    <a:pt x="13165" y="2400"/>
                    <a:pt x="13033" y="2984"/>
                  </a:cubicBezTo>
                  <a:cubicBezTo>
                    <a:pt x="12929" y="3439"/>
                    <a:pt x="12706" y="4422"/>
                    <a:pt x="11832" y="4866"/>
                  </a:cubicBezTo>
                  <a:cubicBezTo>
                    <a:pt x="11582" y="4994"/>
                    <a:pt x="11277" y="5076"/>
                    <a:pt x="10908" y="5089"/>
                  </a:cubicBezTo>
                  <a:cubicBezTo>
                    <a:pt x="10867" y="5090"/>
                    <a:pt x="10827" y="5091"/>
                    <a:pt x="10788" y="5091"/>
                  </a:cubicBezTo>
                  <a:cubicBezTo>
                    <a:pt x="9883" y="5091"/>
                    <a:pt x="9369" y="4700"/>
                    <a:pt x="9075" y="4252"/>
                  </a:cubicBezTo>
                  <a:cubicBezTo>
                    <a:pt x="9074" y="4248"/>
                    <a:pt x="9071" y="4246"/>
                    <a:pt x="9070" y="4243"/>
                  </a:cubicBezTo>
                  <a:cubicBezTo>
                    <a:pt x="9058" y="4225"/>
                    <a:pt x="9046" y="4207"/>
                    <a:pt x="9037" y="4190"/>
                  </a:cubicBezTo>
                  <a:cubicBezTo>
                    <a:pt x="9024" y="4169"/>
                    <a:pt x="9011" y="4148"/>
                    <a:pt x="9001" y="4129"/>
                  </a:cubicBezTo>
                  <a:cubicBezTo>
                    <a:pt x="8995" y="4119"/>
                    <a:pt x="8989" y="4107"/>
                    <a:pt x="8983" y="4097"/>
                  </a:cubicBezTo>
                  <a:cubicBezTo>
                    <a:pt x="8966" y="4067"/>
                    <a:pt x="8951" y="4035"/>
                    <a:pt x="8937" y="4006"/>
                  </a:cubicBezTo>
                  <a:cubicBezTo>
                    <a:pt x="8920" y="3970"/>
                    <a:pt x="8904" y="3935"/>
                    <a:pt x="8890" y="3899"/>
                  </a:cubicBezTo>
                  <a:cubicBezTo>
                    <a:pt x="8882" y="3882"/>
                    <a:pt x="8875" y="3865"/>
                    <a:pt x="8868" y="3847"/>
                  </a:cubicBezTo>
                  <a:cubicBezTo>
                    <a:pt x="8864" y="3838"/>
                    <a:pt x="8861" y="3827"/>
                    <a:pt x="8857" y="3817"/>
                  </a:cubicBezTo>
                  <a:cubicBezTo>
                    <a:pt x="8851" y="3803"/>
                    <a:pt x="8847" y="3788"/>
                    <a:pt x="8841" y="3774"/>
                  </a:cubicBezTo>
                  <a:cubicBezTo>
                    <a:pt x="8838" y="3762"/>
                    <a:pt x="8832" y="3751"/>
                    <a:pt x="8830" y="3741"/>
                  </a:cubicBezTo>
                  <a:cubicBezTo>
                    <a:pt x="8782" y="3600"/>
                    <a:pt x="8745" y="3455"/>
                    <a:pt x="8718" y="3309"/>
                  </a:cubicBezTo>
                  <a:cubicBezTo>
                    <a:pt x="8604" y="2664"/>
                    <a:pt x="8549" y="1913"/>
                    <a:pt x="8789" y="1551"/>
                  </a:cubicBezTo>
                  <a:cubicBezTo>
                    <a:pt x="9028" y="1190"/>
                    <a:pt x="9948" y="782"/>
                    <a:pt x="10828" y="654"/>
                  </a:cubicBezTo>
                  <a:cubicBezTo>
                    <a:pt x="11016" y="627"/>
                    <a:pt x="11207" y="609"/>
                    <a:pt x="11397" y="601"/>
                  </a:cubicBezTo>
                  <a:cubicBezTo>
                    <a:pt x="11420" y="600"/>
                    <a:pt x="11442" y="600"/>
                    <a:pt x="11464" y="599"/>
                  </a:cubicBezTo>
                  <a:cubicBezTo>
                    <a:pt x="11489" y="599"/>
                    <a:pt x="11512" y="598"/>
                    <a:pt x="11537" y="598"/>
                  </a:cubicBezTo>
                  <a:cubicBezTo>
                    <a:pt x="11555" y="598"/>
                    <a:pt x="11573" y="597"/>
                    <a:pt x="11591" y="597"/>
                  </a:cubicBezTo>
                  <a:close/>
                  <a:moveTo>
                    <a:pt x="3055" y="756"/>
                  </a:moveTo>
                  <a:cubicBezTo>
                    <a:pt x="3208" y="756"/>
                    <a:pt x="3370" y="762"/>
                    <a:pt x="3542" y="776"/>
                  </a:cubicBezTo>
                  <a:cubicBezTo>
                    <a:pt x="3584" y="778"/>
                    <a:pt x="3627" y="782"/>
                    <a:pt x="3673" y="787"/>
                  </a:cubicBezTo>
                  <a:cubicBezTo>
                    <a:pt x="3862" y="807"/>
                    <a:pt x="4050" y="836"/>
                    <a:pt x="4236" y="875"/>
                  </a:cubicBezTo>
                  <a:cubicBezTo>
                    <a:pt x="4310" y="891"/>
                    <a:pt x="4383" y="908"/>
                    <a:pt x="4454" y="926"/>
                  </a:cubicBezTo>
                  <a:cubicBezTo>
                    <a:pt x="4640" y="972"/>
                    <a:pt x="4822" y="1030"/>
                    <a:pt x="5001" y="1099"/>
                  </a:cubicBezTo>
                  <a:cubicBezTo>
                    <a:pt x="5060" y="1121"/>
                    <a:pt x="5115" y="1144"/>
                    <a:pt x="5168" y="1168"/>
                  </a:cubicBezTo>
                  <a:cubicBezTo>
                    <a:pt x="5232" y="1193"/>
                    <a:pt x="5292" y="1224"/>
                    <a:pt x="5349" y="1252"/>
                  </a:cubicBezTo>
                  <a:cubicBezTo>
                    <a:pt x="5361" y="1259"/>
                    <a:pt x="5373" y="1265"/>
                    <a:pt x="5385" y="1271"/>
                  </a:cubicBezTo>
                  <a:cubicBezTo>
                    <a:pt x="5407" y="1283"/>
                    <a:pt x="5430" y="1295"/>
                    <a:pt x="5451" y="1309"/>
                  </a:cubicBezTo>
                  <a:cubicBezTo>
                    <a:pt x="5621" y="1403"/>
                    <a:pt x="5748" y="1506"/>
                    <a:pt x="5816" y="1606"/>
                  </a:cubicBezTo>
                  <a:cubicBezTo>
                    <a:pt x="6057" y="1958"/>
                    <a:pt x="5969" y="2713"/>
                    <a:pt x="5817" y="3363"/>
                  </a:cubicBezTo>
                  <a:cubicBezTo>
                    <a:pt x="5740" y="3684"/>
                    <a:pt x="5580" y="4147"/>
                    <a:pt x="5220" y="4533"/>
                  </a:cubicBezTo>
                  <a:lnTo>
                    <a:pt x="5219" y="4533"/>
                  </a:lnTo>
                  <a:cubicBezTo>
                    <a:pt x="4855" y="4918"/>
                    <a:pt x="4287" y="5225"/>
                    <a:pt x="3396" y="5226"/>
                  </a:cubicBezTo>
                  <a:cubicBezTo>
                    <a:pt x="3392" y="5226"/>
                    <a:pt x="3388" y="5226"/>
                    <a:pt x="3384" y="5226"/>
                  </a:cubicBezTo>
                  <a:cubicBezTo>
                    <a:pt x="2491" y="5226"/>
                    <a:pt x="1976" y="4854"/>
                    <a:pt x="1671" y="4413"/>
                  </a:cubicBezTo>
                  <a:cubicBezTo>
                    <a:pt x="1652" y="4386"/>
                    <a:pt x="1634" y="4358"/>
                    <a:pt x="1617" y="4332"/>
                  </a:cubicBezTo>
                  <a:cubicBezTo>
                    <a:pt x="1601" y="4305"/>
                    <a:pt x="1583" y="4276"/>
                    <a:pt x="1569" y="4249"/>
                  </a:cubicBezTo>
                  <a:cubicBezTo>
                    <a:pt x="1553" y="4222"/>
                    <a:pt x="1540" y="4199"/>
                    <a:pt x="1527" y="4173"/>
                  </a:cubicBezTo>
                  <a:cubicBezTo>
                    <a:pt x="1516" y="4150"/>
                    <a:pt x="1503" y="4126"/>
                    <a:pt x="1493" y="4104"/>
                  </a:cubicBezTo>
                  <a:cubicBezTo>
                    <a:pt x="1483" y="4086"/>
                    <a:pt x="1475" y="4068"/>
                    <a:pt x="1467" y="4049"/>
                  </a:cubicBezTo>
                  <a:cubicBezTo>
                    <a:pt x="1459" y="4032"/>
                    <a:pt x="1451" y="4016"/>
                    <a:pt x="1446" y="3999"/>
                  </a:cubicBezTo>
                  <a:cubicBezTo>
                    <a:pt x="1433" y="3972"/>
                    <a:pt x="1422" y="3943"/>
                    <a:pt x="1411" y="3917"/>
                  </a:cubicBezTo>
                  <a:lnTo>
                    <a:pt x="1411" y="3915"/>
                  </a:lnTo>
                  <a:cubicBezTo>
                    <a:pt x="1379" y="3833"/>
                    <a:pt x="1351" y="3752"/>
                    <a:pt x="1328" y="3674"/>
                  </a:cubicBezTo>
                  <a:cubicBezTo>
                    <a:pt x="1327" y="3672"/>
                    <a:pt x="1328" y="3671"/>
                    <a:pt x="1327" y="3668"/>
                  </a:cubicBezTo>
                  <a:cubicBezTo>
                    <a:pt x="1312" y="3619"/>
                    <a:pt x="1299" y="3569"/>
                    <a:pt x="1287" y="3523"/>
                  </a:cubicBezTo>
                  <a:cubicBezTo>
                    <a:pt x="1265" y="3438"/>
                    <a:pt x="1248" y="3359"/>
                    <a:pt x="1233" y="3289"/>
                  </a:cubicBezTo>
                  <a:cubicBezTo>
                    <a:pt x="1231" y="3274"/>
                    <a:pt x="1228" y="3259"/>
                    <a:pt x="1224" y="3244"/>
                  </a:cubicBezTo>
                  <a:cubicBezTo>
                    <a:pt x="1222" y="3230"/>
                    <a:pt x="1219" y="3216"/>
                    <a:pt x="1215" y="3201"/>
                  </a:cubicBezTo>
                  <a:cubicBezTo>
                    <a:pt x="1098" y="2623"/>
                    <a:pt x="967" y="1483"/>
                    <a:pt x="1257" y="1221"/>
                  </a:cubicBezTo>
                  <a:cubicBezTo>
                    <a:pt x="1498" y="1002"/>
                    <a:pt x="2103" y="756"/>
                    <a:pt x="3055" y="756"/>
                  </a:cubicBezTo>
                  <a:close/>
                  <a:moveTo>
                    <a:pt x="11947" y="0"/>
                  </a:moveTo>
                  <a:cubicBezTo>
                    <a:pt x="11110" y="0"/>
                    <a:pt x="10276" y="71"/>
                    <a:pt x="9679" y="265"/>
                  </a:cubicBezTo>
                  <a:cubicBezTo>
                    <a:pt x="8464" y="662"/>
                    <a:pt x="8031" y="1087"/>
                    <a:pt x="7362" y="1103"/>
                  </a:cubicBezTo>
                  <a:cubicBezTo>
                    <a:pt x="7354" y="1103"/>
                    <a:pt x="7345" y="1103"/>
                    <a:pt x="7336" y="1103"/>
                  </a:cubicBezTo>
                  <a:cubicBezTo>
                    <a:pt x="6637" y="1103"/>
                    <a:pt x="6188" y="699"/>
                    <a:pt x="4922" y="352"/>
                  </a:cubicBezTo>
                  <a:cubicBezTo>
                    <a:pt x="4423" y="217"/>
                    <a:pt x="3761" y="165"/>
                    <a:pt x="3062" y="165"/>
                  </a:cubicBezTo>
                  <a:cubicBezTo>
                    <a:pt x="2327" y="165"/>
                    <a:pt x="1551" y="223"/>
                    <a:pt x="880" y="303"/>
                  </a:cubicBezTo>
                  <a:cubicBezTo>
                    <a:pt x="739" y="321"/>
                    <a:pt x="603" y="340"/>
                    <a:pt x="473" y="358"/>
                  </a:cubicBezTo>
                  <a:cubicBezTo>
                    <a:pt x="249" y="390"/>
                    <a:pt x="1" y="697"/>
                    <a:pt x="10" y="1050"/>
                  </a:cubicBezTo>
                  <a:cubicBezTo>
                    <a:pt x="20" y="1402"/>
                    <a:pt x="277" y="1679"/>
                    <a:pt x="384" y="1838"/>
                  </a:cubicBezTo>
                  <a:cubicBezTo>
                    <a:pt x="431" y="1909"/>
                    <a:pt x="477" y="2010"/>
                    <a:pt x="510" y="2156"/>
                  </a:cubicBezTo>
                  <a:cubicBezTo>
                    <a:pt x="639" y="2705"/>
                    <a:pt x="707" y="3760"/>
                    <a:pt x="965" y="4342"/>
                  </a:cubicBezTo>
                  <a:cubicBezTo>
                    <a:pt x="1069" y="4575"/>
                    <a:pt x="1219" y="4862"/>
                    <a:pt x="1468" y="5120"/>
                  </a:cubicBezTo>
                  <a:cubicBezTo>
                    <a:pt x="1548" y="5204"/>
                    <a:pt x="1635" y="5279"/>
                    <a:pt x="1728" y="5348"/>
                  </a:cubicBezTo>
                  <a:cubicBezTo>
                    <a:pt x="1777" y="5384"/>
                    <a:pt x="1827" y="5417"/>
                    <a:pt x="1879" y="5450"/>
                  </a:cubicBezTo>
                  <a:cubicBezTo>
                    <a:pt x="2020" y="5537"/>
                    <a:pt x="2171" y="5608"/>
                    <a:pt x="2328" y="5662"/>
                  </a:cubicBezTo>
                  <a:cubicBezTo>
                    <a:pt x="2354" y="5671"/>
                    <a:pt x="2378" y="5679"/>
                    <a:pt x="2404" y="5685"/>
                  </a:cubicBezTo>
                  <a:cubicBezTo>
                    <a:pt x="2443" y="5697"/>
                    <a:pt x="2483" y="5709"/>
                    <a:pt x="2524" y="5720"/>
                  </a:cubicBezTo>
                  <a:cubicBezTo>
                    <a:pt x="2565" y="5731"/>
                    <a:pt x="2606" y="5740"/>
                    <a:pt x="2649" y="5749"/>
                  </a:cubicBezTo>
                  <a:cubicBezTo>
                    <a:pt x="2781" y="5777"/>
                    <a:pt x="2915" y="5796"/>
                    <a:pt x="3050" y="5805"/>
                  </a:cubicBezTo>
                  <a:cubicBezTo>
                    <a:pt x="3105" y="5812"/>
                    <a:pt x="3162" y="5814"/>
                    <a:pt x="3221" y="5817"/>
                  </a:cubicBezTo>
                  <a:cubicBezTo>
                    <a:pt x="3270" y="5818"/>
                    <a:pt x="3320" y="5819"/>
                    <a:pt x="3371" y="5819"/>
                  </a:cubicBezTo>
                  <a:cubicBezTo>
                    <a:pt x="3393" y="5819"/>
                    <a:pt x="3414" y="5819"/>
                    <a:pt x="3435" y="5819"/>
                  </a:cubicBezTo>
                  <a:cubicBezTo>
                    <a:pt x="5096" y="5796"/>
                    <a:pt x="5804" y="4977"/>
                    <a:pt x="6232" y="4137"/>
                  </a:cubicBezTo>
                  <a:cubicBezTo>
                    <a:pt x="6659" y="3297"/>
                    <a:pt x="6576" y="2124"/>
                    <a:pt x="7341" y="2113"/>
                  </a:cubicBezTo>
                  <a:cubicBezTo>
                    <a:pt x="7347" y="2113"/>
                    <a:pt x="7354" y="2112"/>
                    <a:pt x="7361" y="2112"/>
                  </a:cubicBezTo>
                  <a:cubicBezTo>
                    <a:pt x="7379" y="2112"/>
                    <a:pt x="7397" y="2113"/>
                    <a:pt x="7414" y="2115"/>
                  </a:cubicBezTo>
                  <a:cubicBezTo>
                    <a:pt x="7437" y="2117"/>
                    <a:pt x="7459" y="2121"/>
                    <a:pt x="7482" y="2125"/>
                  </a:cubicBezTo>
                  <a:cubicBezTo>
                    <a:pt x="8045" y="2250"/>
                    <a:pt x="7956" y="3329"/>
                    <a:pt x="8299" y="4099"/>
                  </a:cubicBezTo>
                  <a:cubicBezTo>
                    <a:pt x="8429" y="4396"/>
                    <a:pt x="8595" y="4688"/>
                    <a:pt x="8825" y="4938"/>
                  </a:cubicBezTo>
                  <a:cubicBezTo>
                    <a:pt x="8866" y="4983"/>
                    <a:pt x="8908" y="5025"/>
                    <a:pt x="8953" y="5066"/>
                  </a:cubicBezTo>
                  <a:cubicBezTo>
                    <a:pt x="8975" y="5088"/>
                    <a:pt x="8997" y="5108"/>
                    <a:pt x="9020" y="5127"/>
                  </a:cubicBezTo>
                  <a:cubicBezTo>
                    <a:pt x="9044" y="5146"/>
                    <a:pt x="9068" y="5167"/>
                    <a:pt x="9092" y="5185"/>
                  </a:cubicBezTo>
                  <a:cubicBezTo>
                    <a:pt x="9113" y="5203"/>
                    <a:pt x="9133" y="5218"/>
                    <a:pt x="9157" y="5234"/>
                  </a:cubicBezTo>
                  <a:cubicBezTo>
                    <a:pt x="9194" y="5261"/>
                    <a:pt x="9211" y="5273"/>
                    <a:pt x="9227" y="5283"/>
                  </a:cubicBezTo>
                  <a:cubicBezTo>
                    <a:pt x="9245" y="5295"/>
                    <a:pt x="9264" y="5308"/>
                    <a:pt x="9283" y="5319"/>
                  </a:cubicBezTo>
                  <a:cubicBezTo>
                    <a:pt x="9296" y="5327"/>
                    <a:pt x="9309" y="5335"/>
                    <a:pt x="9322" y="5342"/>
                  </a:cubicBezTo>
                  <a:cubicBezTo>
                    <a:pt x="9527" y="5462"/>
                    <a:pt x="9748" y="5549"/>
                    <a:pt x="9978" y="5601"/>
                  </a:cubicBezTo>
                  <a:cubicBezTo>
                    <a:pt x="9999" y="5605"/>
                    <a:pt x="10019" y="5610"/>
                    <a:pt x="10039" y="5614"/>
                  </a:cubicBezTo>
                  <a:cubicBezTo>
                    <a:pt x="10248" y="5659"/>
                    <a:pt x="10480" y="5683"/>
                    <a:pt x="10738" y="5683"/>
                  </a:cubicBezTo>
                  <a:cubicBezTo>
                    <a:pt x="10773" y="5683"/>
                    <a:pt x="10810" y="5683"/>
                    <a:pt x="10847" y="5682"/>
                  </a:cubicBezTo>
                  <a:cubicBezTo>
                    <a:pt x="12402" y="5647"/>
                    <a:pt x="12955" y="4707"/>
                    <a:pt x="13220" y="4115"/>
                  </a:cubicBezTo>
                  <a:cubicBezTo>
                    <a:pt x="13485" y="3523"/>
                    <a:pt x="13599" y="2467"/>
                    <a:pt x="13735" y="1911"/>
                  </a:cubicBezTo>
                  <a:cubicBezTo>
                    <a:pt x="13761" y="1804"/>
                    <a:pt x="13810" y="1704"/>
                    <a:pt x="13881" y="1620"/>
                  </a:cubicBezTo>
                  <a:cubicBezTo>
                    <a:pt x="13996" y="1483"/>
                    <a:pt x="14221" y="1156"/>
                    <a:pt x="14247" y="804"/>
                  </a:cubicBezTo>
                  <a:cubicBezTo>
                    <a:pt x="14273" y="452"/>
                    <a:pt x="14052" y="135"/>
                    <a:pt x="13843" y="111"/>
                  </a:cubicBezTo>
                  <a:cubicBezTo>
                    <a:pt x="13722" y="97"/>
                    <a:pt x="13596" y="82"/>
                    <a:pt x="13465" y="71"/>
                  </a:cubicBezTo>
                  <a:cubicBezTo>
                    <a:pt x="12996" y="28"/>
                    <a:pt x="12471" y="0"/>
                    <a:pt x="119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370;p103">
              <a:extLst>
                <a:ext uri="{FF2B5EF4-FFF2-40B4-BE49-F238E27FC236}">
                  <a16:creationId xmlns:a16="http://schemas.microsoft.com/office/drawing/2014/main" id="{C5D813B3-0E89-48DE-A410-E6B1C08D655D}"/>
                </a:ext>
              </a:extLst>
            </p:cNvPr>
            <p:cNvSpPr/>
            <p:nvPr/>
          </p:nvSpPr>
          <p:spPr>
            <a:xfrm>
              <a:off x="2189125" y="1485600"/>
              <a:ext cx="64000" cy="110300"/>
            </a:xfrm>
            <a:custGeom>
              <a:avLst/>
              <a:gdLst/>
              <a:ahLst/>
              <a:cxnLst/>
              <a:rect l="l" t="t" r="r" b="b"/>
              <a:pathLst>
                <a:path w="2560" h="4412" extrusionOk="0">
                  <a:moveTo>
                    <a:pt x="224" y="0"/>
                  </a:moveTo>
                  <a:cubicBezTo>
                    <a:pt x="148" y="0"/>
                    <a:pt x="72" y="14"/>
                    <a:pt x="1" y="40"/>
                  </a:cubicBezTo>
                  <a:lnTo>
                    <a:pt x="119" y="4412"/>
                  </a:lnTo>
                  <a:lnTo>
                    <a:pt x="2559" y="3707"/>
                  </a:lnTo>
                  <a:lnTo>
                    <a:pt x="285" y="3"/>
                  </a:lnTo>
                  <a:cubicBezTo>
                    <a:pt x="265" y="1"/>
                    <a:pt x="244" y="0"/>
                    <a:pt x="224" y="0"/>
                  </a:cubicBezTo>
                  <a:close/>
                </a:path>
              </a:pathLst>
            </a:custGeom>
            <a:solidFill>
              <a:srgbClr val="F09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71;p103">
              <a:extLst>
                <a:ext uri="{FF2B5EF4-FFF2-40B4-BE49-F238E27FC236}">
                  <a16:creationId xmlns:a16="http://schemas.microsoft.com/office/drawing/2014/main" id="{CEC5CF17-A7DB-47E9-BF4F-CC5F06BFFF27}"/>
                </a:ext>
              </a:extLst>
            </p:cNvPr>
            <p:cNvSpPr/>
            <p:nvPr/>
          </p:nvSpPr>
          <p:spPr>
            <a:xfrm>
              <a:off x="2150350" y="1763900"/>
              <a:ext cx="228775" cy="922075"/>
            </a:xfrm>
            <a:custGeom>
              <a:avLst/>
              <a:gdLst/>
              <a:ahLst/>
              <a:cxnLst/>
              <a:rect l="l" t="t" r="r" b="b"/>
              <a:pathLst>
                <a:path w="9151" h="36883" extrusionOk="0">
                  <a:moveTo>
                    <a:pt x="713" y="0"/>
                  </a:moveTo>
                  <a:cubicBezTo>
                    <a:pt x="487" y="0"/>
                    <a:pt x="250" y="2"/>
                    <a:pt x="1" y="6"/>
                  </a:cubicBezTo>
                  <a:lnTo>
                    <a:pt x="12" y="280"/>
                  </a:lnTo>
                  <a:cubicBezTo>
                    <a:pt x="477" y="322"/>
                    <a:pt x="885" y="549"/>
                    <a:pt x="1145" y="938"/>
                  </a:cubicBezTo>
                  <a:cubicBezTo>
                    <a:pt x="1879" y="2040"/>
                    <a:pt x="3371" y="4541"/>
                    <a:pt x="4223" y="7776"/>
                  </a:cubicBezTo>
                  <a:cubicBezTo>
                    <a:pt x="5383" y="12183"/>
                    <a:pt x="5582" y="22017"/>
                    <a:pt x="5642" y="27318"/>
                  </a:cubicBezTo>
                  <a:cubicBezTo>
                    <a:pt x="5702" y="32617"/>
                    <a:pt x="5642" y="36883"/>
                    <a:pt x="5642" y="36883"/>
                  </a:cubicBezTo>
                  <a:cubicBezTo>
                    <a:pt x="5642" y="36883"/>
                    <a:pt x="8320" y="36258"/>
                    <a:pt x="9150" y="34916"/>
                  </a:cubicBezTo>
                  <a:cubicBezTo>
                    <a:pt x="9150" y="34916"/>
                    <a:pt x="9023" y="17674"/>
                    <a:pt x="8831" y="13140"/>
                  </a:cubicBezTo>
                  <a:cubicBezTo>
                    <a:pt x="8639" y="8605"/>
                    <a:pt x="8286" y="4603"/>
                    <a:pt x="6599" y="2476"/>
                  </a:cubicBezTo>
                  <a:cubicBezTo>
                    <a:pt x="5016" y="480"/>
                    <a:pt x="4119" y="0"/>
                    <a:pt x="7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372;p103">
              <a:extLst>
                <a:ext uri="{FF2B5EF4-FFF2-40B4-BE49-F238E27FC236}">
                  <a16:creationId xmlns:a16="http://schemas.microsoft.com/office/drawing/2014/main" id="{7FD15EBA-C18E-4B5D-B316-CF2C4BF98897}"/>
                </a:ext>
              </a:extLst>
            </p:cNvPr>
            <p:cNvSpPr/>
            <p:nvPr/>
          </p:nvSpPr>
          <p:spPr>
            <a:xfrm>
              <a:off x="1737325" y="1781000"/>
              <a:ext cx="318775" cy="955125"/>
            </a:xfrm>
            <a:custGeom>
              <a:avLst/>
              <a:gdLst/>
              <a:ahLst/>
              <a:cxnLst/>
              <a:rect l="l" t="t" r="r" b="b"/>
              <a:pathLst>
                <a:path w="12751" h="38205" extrusionOk="0">
                  <a:moveTo>
                    <a:pt x="9242" y="0"/>
                  </a:moveTo>
                  <a:lnTo>
                    <a:pt x="2215" y="938"/>
                  </a:lnTo>
                  <a:cubicBezTo>
                    <a:pt x="372" y="1787"/>
                    <a:pt x="0" y="3589"/>
                    <a:pt x="178" y="5608"/>
                  </a:cubicBezTo>
                  <a:lnTo>
                    <a:pt x="1490" y="20461"/>
                  </a:lnTo>
                  <a:lnTo>
                    <a:pt x="1126" y="34522"/>
                  </a:lnTo>
                  <a:cubicBezTo>
                    <a:pt x="3213" y="37767"/>
                    <a:pt x="8323" y="38204"/>
                    <a:pt x="10928" y="38204"/>
                  </a:cubicBezTo>
                  <a:cubicBezTo>
                    <a:pt x="11889" y="38204"/>
                    <a:pt x="12509" y="38144"/>
                    <a:pt x="12509" y="38144"/>
                  </a:cubicBezTo>
                  <a:cubicBezTo>
                    <a:pt x="12509" y="38144"/>
                    <a:pt x="12751" y="31818"/>
                    <a:pt x="12477" y="19597"/>
                  </a:cubicBezTo>
                  <a:cubicBezTo>
                    <a:pt x="12323" y="12747"/>
                    <a:pt x="12246" y="8319"/>
                    <a:pt x="11519" y="5239"/>
                  </a:cubicBezTo>
                  <a:cubicBezTo>
                    <a:pt x="10949" y="2825"/>
                    <a:pt x="9770" y="1231"/>
                    <a:pt x="92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73;p103">
              <a:extLst>
                <a:ext uri="{FF2B5EF4-FFF2-40B4-BE49-F238E27FC236}">
                  <a16:creationId xmlns:a16="http://schemas.microsoft.com/office/drawing/2014/main" id="{43152A63-8A0F-456F-AB69-AF1F8208ED34}"/>
                </a:ext>
              </a:extLst>
            </p:cNvPr>
            <p:cNvSpPr/>
            <p:nvPr/>
          </p:nvSpPr>
          <p:spPr>
            <a:xfrm>
              <a:off x="1888075" y="1740800"/>
              <a:ext cx="143100" cy="200925"/>
            </a:xfrm>
            <a:custGeom>
              <a:avLst/>
              <a:gdLst/>
              <a:ahLst/>
              <a:cxnLst/>
              <a:rect l="l" t="t" r="r" b="b"/>
              <a:pathLst>
                <a:path w="5724" h="8037" extrusionOk="0">
                  <a:moveTo>
                    <a:pt x="3101" y="1"/>
                  </a:moveTo>
                  <a:cubicBezTo>
                    <a:pt x="3101" y="1"/>
                    <a:pt x="2498" y="71"/>
                    <a:pt x="1851" y="647"/>
                  </a:cubicBezTo>
                  <a:cubicBezTo>
                    <a:pt x="1384" y="1061"/>
                    <a:pt x="1" y="2028"/>
                    <a:pt x="1" y="2028"/>
                  </a:cubicBezTo>
                  <a:cubicBezTo>
                    <a:pt x="1" y="2028"/>
                    <a:pt x="138" y="3395"/>
                    <a:pt x="1040" y="4695"/>
                  </a:cubicBezTo>
                  <a:cubicBezTo>
                    <a:pt x="1740" y="5705"/>
                    <a:pt x="2681" y="6415"/>
                    <a:pt x="3047" y="6415"/>
                  </a:cubicBezTo>
                  <a:cubicBezTo>
                    <a:pt x="3108" y="6415"/>
                    <a:pt x="3153" y="6395"/>
                    <a:pt x="3179" y="6353"/>
                  </a:cubicBezTo>
                  <a:cubicBezTo>
                    <a:pt x="3344" y="6080"/>
                    <a:pt x="3326" y="5616"/>
                    <a:pt x="3626" y="4929"/>
                  </a:cubicBezTo>
                  <a:cubicBezTo>
                    <a:pt x="3854" y="4410"/>
                    <a:pt x="3976" y="4072"/>
                    <a:pt x="4126" y="4072"/>
                  </a:cubicBezTo>
                  <a:cubicBezTo>
                    <a:pt x="4224" y="4072"/>
                    <a:pt x="4333" y="4218"/>
                    <a:pt x="4492" y="4555"/>
                  </a:cubicBezTo>
                  <a:cubicBezTo>
                    <a:pt x="4812" y="5236"/>
                    <a:pt x="5723" y="8037"/>
                    <a:pt x="5723" y="8037"/>
                  </a:cubicBezTo>
                  <a:cubicBezTo>
                    <a:pt x="5394" y="6485"/>
                    <a:pt x="5216" y="3601"/>
                    <a:pt x="4945" y="3023"/>
                  </a:cubicBezTo>
                  <a:cubicBezTo>
                    <a:pt x="4674" y="2443"/>
                    <a:pt x="3185" y="1286"/>
                    <a:pt x="3128" y="508"/>
                  </a:cubicBezTo>
                  <a:lnTo>
                    <a:pt x="31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74;p103">
              <a:extLst>
                <a:ext uri="{FF2B5EF4-FFF2-40B4-BE49-F238E27FC236}">
                  <a16:creationId xmlns:a16="http://schemas.microsoft.com/office/drawing/2014/main" id="{7042E049-4EF8-4C05-A86E-0BAAC33DE73A}"/>
                </a:ext>
              </a:extLst>
            </p:cNvPr>
            <p:cNvSpPr/>
            <p:nvPr/>
          </p:nvSpPr>
          <p:spPr>
            <a:xfrm>
              <a:off x="2148975" y="1746025"/>
              <a:ext cx="98850" cy="179450"/>
            </a:xfrm>
            <a:custGeom>
              <a:avLst/>
              <a:gdLst/>
              <a:ahLst/>
              <a:cxnLst/>
              <a:rect l="l" t="t" r="r" b="b"/>
              <a:pathLst>
                <a:path w="3954" h="7178" extrusionOk="0">
                  <a:moveTo>
                    <a:pt x="1" y="0"/>
                  </a:moveTo>
                  <a:lnTo>
                    <a:pt x="77" y="1260"/>
                  </a:lnTo>
                  <a:cubicBezTo>
                    <a:pt x="77" y="1260"/>
                    <a:pt x="654" y="1331"/>
                    <a:pt x="1205" y="2046"/>
                  </a:cubicBezTo>
                  <a:cubicBezTo>
                    <a:pt x="1651" y="2622"/>
                    <a:pt x="3186" y="5197"/>
                    <a:pt x="3742" y="6988"/>
                  </a:cubicBezTo>
                  <a:cubicBezTo>
                    <a:pt x="3783" y="7118"/>
                    <a:pt x="3809" y="7177"/>
                    <a:pt x="3824" y="7177"/>
                  </a:cubicBezTo>
                  <a:cubicBezTo>
                    <a:pt x="3953" y="7177"/>
                    <a:pt x="3086" y="2354"/>
                    <a:pt x="2463" y="1431"/>
                  </a:cubicBezTo>
                  <a:cubicBezTo>
                    <a:pt x="1770" y="404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75;p103">
              <a:extLst>
                <a:ext uri="{FF2B5EF4-FFF2-40B4-BE49-F238E27FC236}">
                  <a16:creationId xmlns:a16="http://schemas.microsoft.com/office/drawing/2014/main" id="{985F458D-17E3-4D95-A86F-B9ADB7C9F68D}"/>
                </a:ext>
              </a:extLst>
            </p:cNvPr>
            <p:cNvSpPr/>
            <p:nvPr/>
          </p:nvSpPr>
          <p:spPr>
            <a:xfrm>
              <a:off x="1866650" y="2042900"/>
              <a:ext cx="153575" cy="187975"/>
            </a:xfrm>
            <a:custGeom>
              <a:avLst/>
              <a:gdLst/>
              <a:ahLst/>
              <a:cxnLst/>
              <a:rect l="l" t="t" r="r" b="b"/>
              <a:pathLst>
                <a:path w="6143" h="7519" extrusionOk="0">
                  <a:moveTo>
                    <a:pt x="5961" y="0"/>
                  </a:moveTo>
                  <a:lnTo>
                    <a:pt x="0" y="504"/>
                  </a:lnTo>
                  <a:cubicBezTo>
                    <a:pt x="0" y="504"/>
                    <a:pt x="293" y="4281"/>
                    <a:pt x="472" y="5451"/>
                  </a:cubicBezTo>
                  <a:cubicBezTo>
                    <a:pt x="585" y="6179"/>
                    <a:pt x="1774" y="6905"/>
                    <a:pt x="2658" y="7352"/>
                  </a:cubicBezTo>
                  <a:cubicBezTo>
                    <a:pt x="2880" y="7464"/>
                    <a:pt x="3120" y="7518"/>
                    <a:pt x="3358" y="7518"/>
                  </a:cubicBezTo>
                  <a:cubicBezTo>
                    <a:pt x="3740" y="7518"/>
                    <a:pt x="4118" y="7377"/>
                    <a:pt x="4411" y="7106"/>
                  </a:cubicBezTo>
                  <a:cubicBezTo>
                    <a:pt x="5151" y="6426"/>
                    <a:pt x="6143" y="5397"/>
                    <a:pt x="6143" y="4777"/>
                  </a:cubicBezTo>
                  <a:cubicBezTo>
                    <a:pt x="6143" y="3786"/>
                    <a:pt x="5961" y="0"/>
                    <a:pt x="59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76;p103">
              <a:extLst>
                <a:ext uri="{FF2B5EF4-FFF2-40B4-BE49-F238E27FC236}">
                  <a16:creationId xmlns:a16="http://schemas.microsoft.com/office/drawing/2014/main" id="{D3DC861D-0564-4B15-AE81-9685B6722F01}"/>
                </a:ext>
              </a:extLst>
            </p:cNvPr>
            <p:cNvSpPr/>
            <p:nvPr/>
          </p:nvSpPr>
          <p:spPr>
            <a:xfrm>
              <a:off x="2306825" y="2025475"/>
              <a:ext cx="72250" cy="166950"/>
            </a:xfrm>
            <a:custGeom>
              <a:avLst/>
              <a:gdLst/>
              <a:ahLst/>
              <a:cxnLst/>
              <a:rect l="l" t="t" r="r" b="b"/>
              <a:pathLst>
                <a:path w="2890" h="6678" extrusionOk="0">
                  <a:moveTo>
                    <a:pt x="0" y="0"/>
                  </a:moveTo>
                  <a:cubicBezTo>
                    <a:pt x="0" y="0"/>
                    <a:pt x="310" y="3479"/>
                    <a:pt x="433" y="4456"/>
                  </a:cubicBezTo>
                  <a:cubicBezTo>
                    <a:pt x="583" y="5642"/>
                    <a:pt x="2106" y="6676"/>
                    <a:pt x="2562" y="6677"/>
                  </a:cubicBezTo>
                  <a:cubicBezTo>
                    <a:pt x="2562" y="6677"/>
                    <a:pt x="2562" y="6677"/>
                    <a:pt x="2563" y="6677"/>
                  </a:cubicBezTo>
                  <a:cubicBezTo>
                    <a:pt x="2780" y="6677"/>
                    <a:pt x="2889" y="5925"/>
                    <a:pt x="2889" y="4730"/>
                  </a:cubicBezTo>
                  <a:cubicBezTo>
                    <a:pt x="2889" y="3074"/>
                    <a:pt x="2573" y="0"/>
                    <a:pt x="25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77;p103">
              <a:extLst>
                <a:ext uri="{FF2B5EF4-FFF2-40B4-BE49-F238E27FC236}">
                  <a16:creationId xmlns:a16="http://schemas.microsoft.com/office/drawing/2014/main" id="{6DF1DD13-9223-4845-9CC5-354399FBF475}"/>
                </a:ext>
              </a:extLst>
            </p:cNvPr>
            <p:cNvSpPr/>
            <p:nvPr/>
          </p:nvSpPr>
          <p:spPr>
            <a:xfrm>
              <a:off x="1750300" y="1972675"/>
              <a:ext cx="286600" cy="55150"/>
            </a:xfrm>
            <a:custGeom>
              <a:avLst/>
              <a:gdLst/>
              <a:ahLst/>
              <a:cxnLst/>
              <a:rect l="l" t="t" r="r" b="b"/>
              <a:pathLst>
                <a:path w="11464" h="2206" extrusionOk="0">
                  <a:moveTo>
                    <a:pt x="11416" y="1"/>
                  </a:moveTo>
                  <a:cubicBezTo>
                    <a:pt x="8039" y="316"/>
                    <a:pt x="4219" y="914"/>
                    <a:pt x="0" y="1786"/>
                  </a:cubicBezTo>
                  <a:lnTo>
                    <a:pt x="37" y="2206"/>
                  </a:lnTo>
                  <a:cubicBezTo>
                    <a:pt x="4264" y="1332"/>
                    <a:pt x="8087" y="733"/>
                    <a:pt x="11463" y="417"/>
                  </a:cubicBezTo>
                  <a:cubicBezTo>
                    <a:pt x="11448" y="276"/>
                    <a:pt x="11432" y="137"/>
                    <a:pt x="11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78;p103">
              <a:extLst>
                <a:ext uri="{FF2B5EF4-FFF2-40B4-BE49-F238E27FC236}">
                  <a16:creationId xmlns:a16="http://schemas.microsoft.com/office/drawing/2014/main" id="{1E77A9C1-7CA7-45AB-B3BC-004061711B70}"/>
                </a:ext>
              </a:extLst>
            </p:cNvPr>
            <p:cNvSpPr/>
            <p:nvPr/>
          </p:nvSpPr>
          <p:spPr>
            <a:xfrm>
              <a:off x="2256700" y="1961575"/>
              <a:ext cx="106775" cy="19475"/>
            </a:xfrm>
            <a:custGeom>
              <a:avLst/>
              <a:gdLst/>
              <a:ahLst/>
              <a:cxnLst/>
              <a:rect l="l" t="t" r="r" b="b"/>
              <a:pathLst>
                <a:path w="4271" h="779" extrusionOk="0">
                  <a:moveTo>
                    <a:pt x="1" y="0"/>
                  </a:moveTo>
                  <a:cubicBezTo>
                    <a:pt x="36" y="137"/>
                    <a:pt x="70" y="279"/>
                    <a:pt x="102" y="425"/>
                  </a:cubicBezTo>
                  <a:cubicBezTo>
                    <a:pt x="1640" y="502"/>
                    <a:pt x="3042" y="633"/>
                    <a:pt x="4270" y="779"/>
                  </a:cubicBezTo>
                  <a:cubicBezTo>
                    <a:pt x="4255" y="635"/>
                    <a:pt x="4239" y="492"/>
                    <a:pt x="4222" y="351"/>
                  </a:cubicBezTo>
                  <a:cubicBezTo>
                    <a:pt x="2974" y="204"/>
                    <a:pt x="1556" y="7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79;p103">
              <a:extLst>
                <a:ext uri="{FF2B5EF4-FFF2-40B4-BE49-F238E27FC236}">
                  <a16:creationId xmlns:a16="http://schemas.microsoft.com/office/drawing/2014/main" id="{72C86942-9A05-494E-A849-C924FC0D38A5}"/>
                </a:ext>
              </a:extLst>
            </p:cNvPr>
            <p:cNvSpPr/>
            <p:nvPr/>
          </p:nvSpPr>
          <p:spPr>
            <a:xfrm>
              <a:off x="1484175" y="1806150"/>
              <a:ext cx="716125" cy="1055250"/>
            </a:xfrm>
            <a:custGeom>
              <a:avLst/>
              <a:gdLst/>
              <a:ahLst/>
              <a:cxnLst/>
              <a:rect l="l" t="t" r="r" b="b"/>
              <a:pathLst>
                <a:path w="28645" h="42210" extrusionOk="0">
                  <a:moveTo>
                    <a:pt x="12328" y="0"/>
                  </a:moveTo>
                  <a:cubicBezTo>
                    <a:pt x="9009" y="268"/>
                    <a:pt x="7153" y="1997"/>
                    <a:pt x="6108" y="5616"/>
                  </a:cubicBezTo>
                  <a:cubicBezTo>
                    <a:pt x="4988" y="9498"/>
                    <a:pt x="1856" y="20398"/>
                    <a:pt x="1132" y="24286"/>
                  </a:cubicBezTo>
                  <a:cubicBezTo>
                    <a:pt x="688" y="26676"/>
                    <a:pt x="1" y="28191"/>
                    <a:pt x="2028" y="29763"/>
                  </a:cubicBezTo>
                  <a:cubicBezTo>
                    <a:pt x="4622" y="31777"/>
                    <a:pt x="12227" y="37357"/>
                    <a:pt x="16813" y="39762"/>
                  </a:cubicBezTo>
                  <a:cubicBezTo>
                    <a:pt x="21401" y="42166"/>
                    <a:pt x="28644" y="42209"/>
                    <a:pt x="28644" y="42209"/>
                  </a:cubicBezTo>
                  <a:lnTo>
                    <a:pt x="23618" y="39167"/>
                  </a:lnTo>
                  <a:lnTo>
                    <a:pt x="22278" y="37390"/>
                  </a:lnTo>
                  <a:lnTo>
                    <a:pt x="9280" y="25556"/>
                  </a:lnTo>
                  <a:lnTo>
                    <a:pt x="13341" y="11557"/>
                  </a:lnTo>
                  <a:cubicBezTo>
                    <a:pt x="13341" y="11557"/>
                    <a:pt x="16011" y="2880"/>
                    <a:pt x="12328" y="0"/>
                  </a:cubicBezTo>
                  <a:close/>
                </a:path>
              </a:pathLst>
            </a:custGeom>
            <a:solidFill>
              <a:srgbClr val="FFB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80;p103">
              <a:extLst>
                <a:ext uri="{FF2B5EF4-FFF2-40B4-BE49-F238E27FC236}">
                  <a16:creationId xmlns:a16="http://schemas.microsoft.com/office/drawing/2014/main" id="{D791B292-84FD-42D9-ACC4-31DF9991EE8D}"/>
                </a:ext>
              </a:extLst>
            </p:cNvPr>
            <p:cNvSpPr/>
            <p:nvPr/>
          </p:nvSpPr>
          <p:spPr>
            <a:xfrm>
              <a:off x="1475550" y="1802250"/>
              <a:ext cx="418950" cy="863750"/>
            </a:xfrm>
            <a:custGeom>
              <a:avLst/>
              <a:gdLst/>
              <a:ahLst/>
              <a:cxnLst/>
              <a:rect l="l" t="t" r="r" b="b"/>
              <a:pathLst>
                <a:path w="16758" h="34550" extrusionOk="0">
                  <a:moveTo>
                    <a:pt x="13153" y="26"/>
                  </a:moveTo>
                  <a:cubicBezTo>
                    <a:pt x="10920" y="116"/>
                    <a:pt x="8291" y="1"/>
                    <a:pt x="6461" y="4631"/>
                  </a:cubicBezTo>
                  <a:cubicBezTo>
                    <a:pt x="4631" y="9263"/>
                    <a:pt x="2345" y="18696"/>
                    <a:pt x="1430" y="22585"/>
                  </a:cubicBezTo>
                  <a:cubicBezTo>
                    <a:pt x="515" y="26472"/>
                    <a:pt x="1" y="28302"/>
                    <a:pt x="1430" y="29559"/>
                  </a:cubicBezTo>
                  <a:cubicBezTo>
                    <a:pt x="2859" y="30817"/>
                    <a:pt x="8701" y="34550"/>
                    <a:pt x="8701" y="34550"/>
                  </a:cubicBezTo>
                  <a:cubicBezTo>
                    <a:pt x="8701" y="34550"/>
                    <a:pt x="10708" y="30148"/>
                    <a:pt x="13044" y="28825"/>
                  </a:cubicBezTo>
                  <a:lnTo>
                    <a:pt x="9826" y="25585"/>
                  </a:lnTo>
                  <a:lnTo>
                    <a:pt x="14029" y="11404"/>
                  </a:lnTo>
                  <a:cubicBezTo>
                    <a:pt x="14029" y="11404"/>
                    <a:pt x="16758" y="3880"/>
                    <a:pt x="13153" y="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81;p103">
              <a:extLst>
                <a:ext uri="{FF2B5EF4-FFF2-40B4-BE49-F238E27FC236}">
                  <a16:creationId xmlns:a16="http://schemas.microsoft.com/office/drawing/2014/main" id="{0B6528D1-3212-4C90-9E3E-C3D91D184573}"/>
                </a:ext>
              </a:extLst>
            </p:cNvPr>
            <p:cNvSpPr/>
            <p:nvPr/>
          </p:nvSpPr>
          <p:spPr>
            <a:xfrm>
              <a:off x="1959375" y="2555800"/>
              <a:ext cx="970475" cy="364150"/>
            </a:xfrm>
            <a:custGeom>
              <a:avLst/>
              <a:gdLst/>
              <a:ahLst/>
              <a:cxnLst/>
              <a:rect l="l" t="t" r="r" b="b"/>
              <a:pathLst>
                <a:path w="38819" h="14566" extrusionOk="0">
                  <a:moveTo>
                    <a:pt x="38818" y="1"/>
                  </a:moveTo>
                  <a:lnTo>
                    <a:pt x="13873" y="13678"/>
                  </a:lnTo>
                  <a:lnTo>
                    <a:pt x="22" y="5143"/>
                  </a:lnTo>
                  <a:lnTo>
                    <a:pt x="11" y="5615"/>
                  </a:lnTo>
                  <a:cubicBezTo>
                    <a:pt x="1" y="6091"/>
                    <a:pt x="244" y="6535"/>
                    <a:pt x="650" y="6784"/>
                  </a:cubicBezTo>
                  <a:lnTo>
                    <a:pt x="13191" y="14373"/>
                  </a:lnTo>
                  <a:cubicBezTo>
                    <a:pt x="13403" y="14501"/>
                    <a:pt x="13643" y="14566"/>
                    <a:pt x="13882" y="14566"/>
                  </a:cubicBezTo>
                  <a:cubicBezTo>
                    <a:pt x="14102" y="14566"/>
                    <a:pt x="14322" y="14512"/>
                    <a:pt x="14522" y="14403"/>
                  </a:cubicBezTo>
                  <a:lnTo>
                    <a:pt x="38119" y="1465"/>
                  </a:lnTo>
                  <a:cubicBezTo>
                    <a:pt x="38536" y="1236"/>
                    <a:pt x="38800" y="801"/>
                    <a:pt x="38811" y="325"/>
                  </a:cubicBezTo>
                  <a:lnTo>
                    <a:pt x="38818" y="1"/>
                  </a:ln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382;p103">
              <a:extLst>
                <a:ext uri="{FF2B5EF4-FFF2-40B4-BE49-F238E27FC236}">
                  <a16:creationId xmlns:a16="http://schemas.microsoft.com/office/drawing/2014/main" id="{BC53E2EE-B7D9-4F76-B727-64516273FDBD}"/>
                </a:ext>
              </a:extLst>
            </p:cNvPr>
            <p:cNvSpPr/>
            <p:nvPr/>
          </p:nvSpPr>
          <p:spPr>
            <a:xfrm>
              <a:off x="1959375" y="2555800"/>
              <a:ext cx="970475" cy="364150"/>
            </a:xfrm>
            <a:custGeom>
              <a:avLst/>
              <a:gdLst/>
              <a:ahLst/>
              <a:cxnLst/>
              <a:rect l="l" t="t" r="r" b="b"/>
              <a:pathLst>
                <a:path w="38819" h="14566" extrusionOk="0">
                  <a:moveTo>
                    <a:pt x="38818" y="1"/>
                  </a:moveTo>
                  <a:lnTo>
                    <a:pt x="13873" y="13678"/>
                  </a:lnTo>
                  <a:lnTo>
                    <a:pt x="22" y="5143"/>
                  </a:lnTo>
                  <a:lnTo>
                    <a:pt x="11" y="5615"/>
                  </a:lnTo>
                  <a:cubicBezTo>
                    <a:pt x="1" y="6091"/>
                    <a:pt x="244" y="6535"/>
                    <a:pt x="650" y="6784"/>
                  </a:cubicBezTo>
                  <a:lnTo>
                    <a:pt x="13191" y="14373"/>
                  </a:lnTo>
                  <a:cubicBezTo>
                    <a:pt x="13403" y="14501"/>
                    <a:pt x="13643" y="14566"/>
                    <a:pt x="13882" y="14566"/>
                  </a:cubicBezTo>
                  <a:cubicBezTo>
                    <a:pt x="14102" y="14566"/>
                    <a:pt x="14322" y="14512"/>
                    <a:pt x="14522" y="14403"/>
                  </a:cubicBezTo>
                  <a:lnTo>
                    <a:pt x="38119" y="1465"/>
                  </a:lnTo>
                  <a:cubicBezTo>
                    <a:pt x="38536" y="1236"/>
                    <a:pt x="38800" y="801"/>
                    <a:pt x="38811" y="325"/>
                  </a:cubicBezTo>
                  <a:lnTo>
                    <a:pt x="3881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383;p103">
              <a:extLst>
                <a:ext uri="{FF2B5EF4-FFF2-40B4-BE49-F238E27FC236}">
                  <a16:creationId xmlns:a16="http://schemas.microsoft.com/office/drawing/2014/main" id="{DD85D718-2838-4463-8A97-633012DA13BB}"/>
                </a:ext>
              </a:extLst>
            </p:cNvPr>
            <p:cNvSpPr/>
            <p:nvPr/>
          </p:nvSpPr>
          <p:spPr>
            <a:xfrm>
              <a:off x="1959100" y="2345925"/>
              <a:ext cx="970750" cy="551900"/>
            </a:xfrm>
            <a:custGeom>
              <a:avLst/>
              <a:gdLst/>
              <a:ahLst/>
              <a:cxnLst/>
              <a:rect l="l" t="t" r="r" b="b"/>
              <a:pathLst>
                <a:path w="38830" h="22076" extrusionOk="0">
                  <a:moveTo>
                    <a:pt x="24778" y="1"/>
                  </a:moveTo>
                  <a:cubicBezTo>
                    <a:pt x="24647" y="1"/>
                    <a:pt x="24515" y="33"/>
                    <a:pt x="24396" y="99"/>
                  </a:cubicBezTo>
                  <a:lnTo>
                    <a:pt x="123" y="13410"/>
                  </a:lnTo>
                  <a:cubicBezTo>
                    <a:pt x="4" y="13475"/>
                    <a:pt x="0" y="13644"/>
                    <a:pt x="116" y="13715"/>
                  </a:cubicBezTo>
                  <a:lnTo>
                    <a:pt x="13884" y="22076"/>
                  </a:lnTo>
                  <a:lnTo>
                    <a:pt x="38829" y="8396"/>
                  </a:lnTo>
                  <a:lnTo>
                    <a:pt x="25190" y="116"/>
                  </a:lnTo>
                  <a:cubicBezTo>
                    <a:pt x="25064" y="39"/>
                    <a:pt x="24921" y="1"/>
                    <a:pt x="24778" y="1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384;p103">
              <a:extLst>
                <a:ext uri="{FF2B5EF4-FFF2-40B4-BE49-F238E27FC236}">
                  <a16:creationId xmlns:a16="http://schemas.microsoft.com/office/drawing/2014/main" id="{3BF61D60-FF30-4355-B805-891325DF5C4B}"/>
                </a:ext>
              </a:extLst>
            </p:cNvPr>
            <p:cNvSpPr/>
            <p:nvPr/>
          </p:nvSpPr>
          <p:spPr>
            <a:xfrm>
              <a:off x="1959100" y="2345925"/>
              <a:ext cx="970750" cy="551900"/>
            </a:xfrm>
            <a:custGeom>
              <a:avLst/>
              <a:gdLst/>
              <a:ahLst/>
              <a:cxnLst/>
              <a:rect l="l" t="t" r="r" b="b"/>
              <a:pathLst>
                <a:path w="38830" h="22076" extrusionOk="0">
                  <a:moveTo>
                    <a:pt x="24778" y="1"/>
                  </a:moveTo>
                  <a:cubicBezTo>
                    <a:pt x="24647" y="1"/>
                    <a:pt x="24515" y="33"/>
                    <a:pt x="24396" y="99"/>
                  </a:cubicBezTo>
                  <a:lnTo>
                    <a:pt x="123" y="13410"/>
                  </a:lnTo>
                  <a:cubicBezTo>
                    <a:pt x="4" y="13475"/>
                    <a:pt x="0" y="13644"/>
                    <a:pt x="116" y="13715"/>
                  </a:cubicBezTo>
                  <a:lnTo>
                    <a:pt x="13884" y="22076"/>
                  </a:lnTo>
                  <a:lnTo>
                    <a:pt x="38829" y="8396"/>
                  </a:lnTo>
                  <a:lnTo>
                    <a:pt x="25190" y="116"/>
                  </a:lnTo>
                  <a:cubicBezTo>
                    <a:pt x="25064" y="39"/>
                    <a:pt x="24921" y="1"/>
                    <a:pt x="247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85;p103">
              <a:extLst>
                <a:ext uri="{FF2B5EF4-FFF2-40B4-BE49-F238E27FC236}">
                  <a16:creationId xmlns:a16="http://schemas.microsoft.com/office/drawing/2014/main" id="{E4E48721-B09C-41BA-B787-129656E76294}"/>
                </a:ext>
              </a:extLst>
            </p:cNvPr>
            <p:cNvSpPr/>
            <p:nvPr/>
          </p:nvSpPr>
          <p:spPr>
            <a:xfrm>
              <a:off x="2125175" y="2454350"/>
              <a:ext cx="731125" cy="411000"/>
            </a:xfrm>
            <a:custGeom>
              <a:avLst/>
              <a:gdLst/>
              <a:ahLst/>
              <a:cxnLst/>
              <a:rect l="l" t="t" r="r" b="b"/>
              <a:pathLst>
                <a:path w="29245" h="16440" extrusionOk="0">
                  <a:moveTo>
                    <a:pt x="21849" y="1"/>
                  </a:moveTo>
                  <a:lnTo>
                    <a:pt x="0" y="11978"/>
                  </a:lnTo>
                  <a:lnTo>
                    <a:pt x="7357" y="16439"/>
                  </a:lnTo>
                  <a:lnTo>
                    <a:pt x="29244" y="4441"/>
                  </a:lnTo>
                  <a:lnTo>
                    <a:pt x="21849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386;p103">
              <a:extLst>
                <a:ext uri="{FF2B5EF4-FFF2-40B4-BE49-F238E27FC236}">
                  <a16:creationId xmlns:a16="http://schemas.microsoft.com/office/drawing/2014/main" id="{CB4A2021-47E6-4FAD-9A9F-05B6B001DC8E}"/>
                </a:ext>
              </a:extLst>
            </p:cNvPr>
            <p:cNvSpPr/>
            <p:nvPr/>
          </p:nvSpPr>
          <p:spPr>
            <a:xfrm>
              <a:off x="2218700" y="2475450"/>
              <a:ext cx="261425" cy="148850"/>
            </a:xfrm>
            <a:custGeom>
              <a:avLst/>
              <a:gdLst/>
              <a:ahLst/>
              <a:cxnLst/>
              <a:rect l="l" t="t" r="r" b="b"/>
              <a:pathLst>
                <a:path w="10457" h="5954" extrusionOk="0">
                  <a:moveTo>
                    <a:pt x="6714" y="1"/>
                  </a:moveTo>
                  <a:lnTo>
                    <a:pt x="0" y="3682"/>
                  </a:lnTo>
                  <a:lnTo>
                    <a:pt x="135" y="3764"/>
                  </a:lnTo>
                  <a:lnTo>
                    <a:pt x="3742" y="5953"/>
                  </a:lnTo>
                  <a:lnTo>
                    <a:pt x="10318" y="2346"/>
                  </a:lnTo>
                  <a:lnTo>
                    <a:pt x="10456" y="2273"/>
                  </a:lnTo>
                  <a:lnTo>
                    <a:pt x="6714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387;p103">
              <a:extLst>
                <a:ext uri="{FF2B5EF4-FFF2-40B4-BE49-F238E27FC236}">
                  <a16:creationId xmlns:a16="http://schemas.microsoft.com/office/drawing/2014/main" id="{5E89C9A2-768D-489F-A240-F010EC0F068D}"/>
                </a:ext>
              </a:extLst>
            </p:cNvPr>
            <p:cNvSpPr/>
            <p:nvPr/>
          </p:nvSpPr>
          <p:spPr>
            <a:xfrm>
              <a:off x="2222075" y="2479375"/>
              <a:ext cx="254600" cy="144925"/>
            </a:xfrm>
            <a:custGeom>
              <a:avLst/>
              <a:gdLst/>
              <a:ahLst/>
              <a:cxnLst/>
              <a:rect l="l" t="t" r="r" b="b"/>
              <a:pathLst>
                <a:path w="10184" h="5797" extrusionOk="0">
                  <a:moveTo>
                    <a:pt x="6576" y="1"/>
                  </a:moveTo>
                  <a:lnTo>
                    <a:pt x="0" y="3607"/>
                  </a:lnTo>
                  <a:lnTo>
                    <a:pt x="3607" y="5796"/>
                  </a:lnTo>
                  <a:lnTo>
                    <a:pt x="10183" y="2189"/>
                  </a:lnTo>
                  <a:lnTo>
                    <a:pt x="6576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388;p103">
              <a:extLst>
                <a:ext uri="{FF2B5EF4-FFF2-40B4-BE49-F238E27FC236}">
                  <a16:creationId xmlns:a16="http://schemas.microsoft.com/office/drawing/2014/main" id="{8675C58A-A2A3-4943-B384-6881FB977A02}"/>
                </a:ext>
              </a:extLst>
            </p:cNvPr>
            <p:cNvSpPr/>
            <p:nvPr/>
          </p:nvSpPr>
          <p:spPr>
            <a:xfrm>
              <a:off x="2305700" y="2555800"/>
              <a:ext cx="624150" cy="364150"/>
            </a:xfrm>
            <a:custGeom>
              <a:avLst/>
              <a:gdLst/>
              <a:ahLst/>
              <a:cxnLst/>
              <a:rect l="l" t="t" r="r" b="b"/>
              <a:pathLst>
                <a:path w="24966" h="14566" extrusionOk="0">
                  <a:moveTo>
                    <a:pt x="24965" y="1"/>
                  </a:moveTo>
                  <a:lnTo>
                    <a:pt x="20" y="13679"/>
                  </a:lnTo>
                  <a:lnTo>
                    <a:pt x="0" y="14565"/>
                  </a:lnTo>
                  <a:cubicBezTo>
                    <a:pt x="11" y="14565"/>
                    <a:pt x="21" y="14565"/>
                    <a:pt x="32" y="14565"/>
                  </a:cubicBezTo>
                  <a:cubicBezTo>
                    <a:pt x="255" y="14565"/>
                    <a:pt x="474" y="14509"/>
                    <a:pt x="669" y="14403"/>
                  </a:cubicBezTo>
                  <a:lnTo>
                    <a:pt x="24266" y="1465"/>
                  </a:lnTo>
                  <a:cubicBezTo>
                    <a:pt x="24683" y="1236"/>
                    <a:pt x="24947" y="801"/>
                    <a:pt x="24958" y="325"/>
                  </a:cubicBezTo>
                  <a:lnTo>
                    <a:pt x="24965" y="1"/>
                  </a:ln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389;p103">
              <a:extLst>
                <a:ext uri="{FF2B5EF4-FFF2-40B4-BE49-F238E27FC236}">
                  <a16:creationId xmlns:a16="http://schemas.microsoft.com/office/drawing/2014/main" id="{B93ADBF2-B404-4E81-9B79-B47F51804935}"/>
                </a:ext>
              </a:extLst>
            </p:cNvPr>
            <p:cNvSpPr/>
            <p:nvPr/>
          </p:nvSpPr>
          <p:spPr>
            <a:xfrm>
              <a:off x="2305700" y="2555800"/>
              <a:ext cx="624150" cy="364150"/>
            </a:xfrm>
            <a:custGeom>
              <a:avLst/>
              <a:gdLst/>
              <a:ahLst/>
              <a:cxnLst/>
              <a:rect l="l" t="t" r="r" b="b"/>
              <a:pathLst>
                <a:path w="24966" h="14566" extrusionOk="0">
                  <a:moveTo>
                    <a:pt x="24965" y="1"/>
                  </a:moveTo>
                  <a:lnTo>
                    <a:pt x="20" y="13679"/>
                  </a:lnTo>
                  <a:lnTo>
                    <a:pt x="0" y="14565"/>
                  </a:lnTo>
                  <a:cubicBezTo>
                    <a:pt x="11" y="14565"/>
                    <a:pt x="21" y="14565"/>
                    <a:pt x="32" y="14565"/>
                  </a:cubicBezTo>
                  <a:cubicBezTo>
                    <a:pt x="255" y="14565"/>
                    <a:pt x="474" y="14509"/>
                    <a:pt x="669" y="14403"/>
                  </a:cubicBezTo>
                  <a:lnTo>
                    <a:pt x="24266" y="1465"/>
                  </a:lnTo>
                  <a:cubicBezTo>
                    <a:pt x="24683" y="1236"/>
                    <a:pt x="24947" y="801"/>
                    <a:pt x="24958" y="325"/>
                  </a:cubicBezTo>
                  <a:lnTo>
                    <a:pt x="249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390;p103">
              <a:extLst>
                <a:ext uri="{FF2B5EF4-FFF2-40B4-BE49-F238E27FC236}">
                  <a16:creationId xmlns:a16="http://schemas.microsoft.com/office/drawing/2014/main" id="{CEAF232F-B5E8-4813-B929-DBB7763E0C5E}"/>
                </a:ext>
              </a:extLst>
            </p:cNvPr>
            <p:cNvSpPr/>
            <p:nvPr/>
          </p:nvSpPr>
          <p:spPr>
            <a:xfrm>
              <a:off x="2305700" y="2555800"/>
              <a:ext cx="624150" cy="364150"/>
            </a:xfrm>
            <a:custGeom>
              <a:avLst/>
              <a:gdLst/>
              <a:ahLst/>
              <a:cxnLst/>
              <a:rect l="l" t="t" r="r" b="b"/>
              <a:pathLst>
                <a:path w="24966" h="14566" extrusionOk="0">
                  <a:moveTo>
                    <a:pt x="24965" y="1"/>
                  </a:moveTo>
                  <a:lnTo>
                    <a:pt x="20" y="13679"/>
                  </a:lnTo>
                  <a:lnTo>
                    <a:pt x="0" y="14565"/>
                  </a:lnTo>
                  <a:cubicBezTo>
                    <a:pt x="11" y="14565"/>
                    <a:pt x="21" y="14565"/>
                    <a:pt x="32" y="14565"/>
                  </a:cubicBezTo>
                  <a:cubicBezTo>
                    <a:pt x="255" y="14565"/>
                    <a:pt x="474" y="14509"/>
                    <a:pt x="669" y="14403"/>
                  </a:cubicBezTo>
                  <a:lnTo>
                    <a:pt x="24266" y="1465"/>
                  </a:lnTo>
                  <a:cubicBezTo>
                    <a:pt x="24683" y="1236"/>
                    <a:pt x="24947" y="801"/>
                    <a:pt x="24958" y="325"/>
                  </a:cubicBezTo>
                  <a:lnTo>
                    <a:pt x="2496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91;p103">
              <a:extLst>
                <a:ext uri="{FF2B5EF4-FFF2-40B4-BE49-F238E27FC236}">
                  <a16:creationId xmlns:a16="http://schemas.microsoft.com/office/drawing/2014/main" id="{4F727194-986B-44F0-842B-38D3366BE4E7}"/>
                </a:ext>
              </a:extLst>
            </p:cNvPr>
            <p:cNvSpPr/>
            <p:nvPr/>
          </p:nvSpPr>
          <p:spPr>
            <a:xfrm>
              <a:off x="2315475" y="2139825"/>
              <a:ext cx="713925" cy="766075"/>
            </a:xfrm>
            <a:custGeom>
              <a:avLst/>
              <a:gdLst/>
              <a:ahLst/>
              <a:cxnLst/>
              <a:rect l="l" t="t" r="r" b="b"/>
              <a:pathLst>
                <a:path w="28557" h="30643" extrusionOk="0">
                  <a:moveTo>
                    <a:pt x="28105" y="1"/>
                  </a:moveTo>
                  <a:lnTo>
                    <a:pt x="3692" y="13390"/>
                  </a:lnTo>
                  <a:cubicBezTo>
                    <a:pt x="3387" y="13558"/>
                    <a:pt x="3173" y="13852"/>
                    <a:pt x="3106" y="14194"/>
                  </a:cubicBezTo>
                  <a:lnTo>
                    <a:pt x="1" y="30523"/>
                  </a:lnTo>
                  <a:cubicBezTo>
                    <a:pt x="194" y="30603"/>
                    <a:pt x="399" y="30643"/>
                    <a:pt x="604" y="30643"/>
                  </a:cubicBezTo>
                  <a:cubicBezTo>
                    <a:pt x="865" y="30643"/>
                    <a:pt x="1127" y="30577"/>
                    <a:pt x="1362" y="30448"/>
                  </a:cubicBezTo>
                  <a:lnTo>
                    <a:pt x="24855" y="17566"/>
                  </a:lnTo>
                  <a:cubicBezTo>
                    <a:pt x="25268" y="17340"/>
                    <a:pt x="25558" y="16942"/>
                    <a:pt x="25647" y="16480"/>
                  </a:cubicBezTo>
                  <a:lnTo>
                    <a:pt x="28520" y="1392"/>
                  </a:lnTo>
                  <a:cubicBezTo>
                    <a:pt x="28536" y="1306"/>
                    <a:pt x="28545" y="1220"/>
                    <a:pt x="28547" y="1133"/>
                  </a:cubicBezTo>
                  <a:cubicBezTo>
                    <a:pt x="28556" y="711"/>
                    <a:pt x="28397" y="304"/>
                    <a:pt x="28105" y="1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392;p103">
              <a:extLst>
                <a:ext uri="{FF2B5EF4-FFF2-40B4-BE49-F238E27FC236}">
                  <a16:creationId xmlns:a16="http://schemas.microsoft.com/office/drawing/2014/main" id="{6709D086-4916-4C4D-8E02-572243DAF0A8}"/>
                </a:ext>
              </a:extLst>
            </p:cNvPr>
            <p:cNvSpPr/>
            <p:nvPr/>
          </p:nvSpPr>
          <p:spPr>
            <a:xfrm>
              <a:off x="2315475" y="2139825"/>
              <a:ext cx="713925" cy="766075"/>
            </a:xfrm>
            <a:custGeom>
              <a:avLst/>
              <a:gdLst/>
              <a:ahLst/>
              <a:cxnLst/>
              <a:rect l="l" t="t" r="r" b="b"/>
              <a:pathLst>
                <a:path w="28557" h="30643" extrusionOk="0">
                  <a:moveTo>
                    <a:pt x="28105" y="1"/>
                  </a:moveTo>
                  <a:lnTo>
                    <a:pt x="3692" y="13390"/>
                  </a:lnTo>
                  <a:cubicBezTo>
                    <a:pt x="3387" y="13558"/>
                    <a:pt x="3173" y="13852"/>
                    <a:pt x="3106" y="14194"/>
                  </a:cubicBezTo>
                  <a:lnTo>
                    <a:pt x="1" y="30523"/>
                  </a:lnTo>
                  <a:cubicBezTo>
                    <a:pt x="194" y="30603"/>
                    <a:pt x="399" y="30643"/>
                    <a:pt x="604" y="30643"/>
                  </a:cubicBezTo>
                  <a:cubicBezTo>
                    <a:pt x="865" y="30643"/>
                    <a:pt x="1127" y="30577"/>
                    <a:pt x="1362" y="30448"/>
                  </a:cubicBezTo>
                  <a:lnTo>
                    <a:pt x="24855" y="17566"/>
                  </a:lnTo>
                  <a:cubicBezTo>
                    <a:pt x="25268" y="17340"/>
                    <a:pt x="25558" y="16942"/>
                    <a:pt x="25647" y="16480"/>
                  </a:cubicBezTo>
                  <a:lnTo>
                    <a:pt x="28520" y="1392"/>
                  </a:lnTo>
                  <a:cubicBezTo>
                    <a:pt x="28536" y="1306"/>
                    <a:pt x="28545" y="1220"/>
                    <a:pt x="28547" y="1133"/>
                  </a:cubicBezTo>
                  <a:cubicBezTo>
                    <a:pt x="28556" y="711"/>
                    <a:pt x="28397" y="304"/>
                    <a:pt x="281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393;p103">
              <a:extLst>
                <a:ext uri="{FF2B5EF4-FFF2-40B4-BE49-F238E27FC236}">
                  <a16:creationId xmlns:a16="http://schemas.microsoft.com/office/drawing/2014/main" id="{C2501E1C-D9D0-49A0-95B1-B44A22D8AA05}"/>
                </a:ext>
              </a:extLst>
            </p:cNvPr>
            <p:cNvSpPr/>
            <p:nvPr/>
          </p:nvSpPr>
          <p:spPr>
            <a:xfrm>
              <a:off x="2306200" y="2133550"/>
              <a:ext cx="711925" cy="769350"/>
            </a:xfrm>
            <a:custGeom>
              <a:avLst/>
              <a:gdLst/>
              <a:ahLst/>
              <a:cxnLst/>
              <a:rect l="l" t="t" r="r" b="b"/>
              <a:pathLst>
                <a:path w="28477" h="30774" extrusionOk="0">
                  <a:moveTo>
                    <a:pt x="28160" y="0"/>
                  </a:moveTo>
                  <a:lnTo>
                    <a:pt x="3696" y="13413"/>
                  </a:lnTo>
                  <a:cubicBezTo>
                    <a:pt x="3391" y="13581"/>
                    <a:pt x="3177" y="13875"/>
                    <a:pt x="3112" y="14217"/>
                  </a:cubicBezTo>
                  <a:lnTo>
                    <a:pt x="0" y="30569"/>
                  </a:lnTo>
                  <a:lnTo>
                    <a:pt x="157" y="30664"/>
                  </a:lnTo>
                  <a:cubicBezTo>
                    <a:pt x="226" y="30706"/>
                    <a:pt x="297" y="30742"/>
                    <a:pt x="372" y="30774"/>
                  </a:cubicBezTo>
                  <a:lnTo>
                    <a:pt x="3477" y="14444"/>
                  </a:lnTo>
                  <a:cubicBezTo>
                    <a:pt x="3544" y="14103"/>
                    <a:pt x="3758" y="13809"/>
                    <a:pt x="4063" y="13641"/>
                  </a:cubicBezTo>
                  <a:lnTo>
                    <a:pt x="28476" y="252"/>
                  </a:lnTo>
                  <a:cubicBezTo>
                    <a:pt x="28381" y="155"/>
                    <a:pt x="28275" y="70"/>
                    <a:pt x="28160" y="0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394;p103">
              <a:extLst>
                <a:ext uri="{FF2B5EF4-FFF2-40B4-BE49-F238E27FC236}">
                  <a16:creationId xmlns:a16="http://schemas.microsoft.com/office/drawing/2014/main" id="{3713A242-2247-4D97-9F36-497A25779877}"/>
                </a:ext>
              </a:extLst>
            </p:cNvPr>
            <p:cNvSpPr/>
            <p:nvPr/>
          </p:nvSpPr>
          <p:spPr>
            <a:xfrm>
              <a:off x="2306200" y="2133550"/>
              <a:ext cx="711925" cy="769350"/>
            </a:xfrm>
            <a:custGeom>
              <a:avLst/>
              <a:gdLst/>
              <a:ahLst/>
              <a:cxnLst/>
              <a:rect l="l" t="t" r="r" b="b"/>
              <a:pathLst>
                <a:path w="28477" h="30774" extrusionOk="0">
                  <a:moveTo>
                    <a:pt x="28160" y="0"/>
                  </a:moveTo>
                  <a:lnTo>
                    <a:pt x="3696" y="13413"/>
                  </a:lnTo>
                  <a:cubicBezTo>
                    <a:pt x="3391" y="13581"/>
                    <a:pt x="3177" y="13875"/>
                    <a:pt x="3112" y="14217"/>
                  </a:cubicBezTo>
                  <a:lnTo>
                    <a:pt x="0" y="30569"/>
                  </a:lnTo>
                  <a:lnTo>
                    <a:pt x="157" y="30664"/>
                  </a:lnTo>
                  <a:cubicBezTo>
                    <a:pt x="226" y="30706"/>
                    <a:pt x="297" y="30742"/>
                    <a:pt x="372" y="30774"/>
                  </a:cubicBezTo>
                  <a:lnTo>
                    <a:pt x="3477" y="14444"/>
                  </a:lnTo>
                  <a:cubicBezTo>
                    <a:pt x="3544" y="14103"/>
                    <a:pt x="3758" y="13809"/>
                    <a:pt x="4063" y="13641"/>
                  </a:cubicBezTo>
                  <a:lnTo>
                    <a:pt x="28476" y="252"/>
                  </a:lnTo>
                  <a:cubicBezTo>
                    <a:pt x="28381" y="155"/>
                    <a:pt x="28275" y="70"/>
                    <a:pt x="281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395;p103">
              <a:extLst>
                <a:ext uri="{FF2B5EF4-FFF2-40B4-BE49-F238E27FC236}">
                  <a16:creationId xmlns:a16="http://schemas.microsoft.com/office/drawing/2014/main" id="{1C658231-B85A-4068-848E-0E0CCE7DBD88}"/>
                </a:ext>
              </a:extLst>
            </p:cNvPr>
            <p:cNvSpPr/>
            <p:nvPr/>
          </p:nvSpPr>
          <p:spPr>
            <a:xfrm>
              <a:off x="2306200" y="2476600"/>
              <a:ext cx="92700" cy="426300"/>
            </a:xfrm>
            <a:custGeom>
              <a:avLst/>
              <a:gdLst/>
              <a:ahLst/>
              <a:cxnLst/>
              <a:rect l="l" t="t" r="r" b="b"/>
              <a:pathLst>
                <a:path w="3708" h="17052" extrusionOk="0">
                  <a:moveTo>
                    <a:pt x="3338" y="1"/>
                  </a:moveTo>
                  <a:cubicBezTo>
                    <a:pt x="3226" y="145"/>
                    <a:pt x="3148" y="315"/>
                    <a:pt x="3112" y="495"/>
                  </a:cubicBezTo>
                  <a:lnTo>
                    <a:pt x="0" y="16847"/>
                  </a:lnTo>
                  <a:lnTo>
                    <a:pt x="157" y="16942"/>
                  </a:lnTo>
                  <a:cubicBezTo>
                    <a:pt x="226" y="16984"/>
                    <a:pt x="297" y="17020"/>
                    <a:pt x="372" y="17052"/>
                  </a:cubicBezTo>
                  <a:lnTo>
                    <a:pt x="3477" y="722"/>
                  </a:lnTo>
                  <a:cubicBezTo>
                    <a:pt x="3513" y="541"/>
                    <a:pt x="3592" y="371"/>
                    <a:pt x="3707" y="227"/>
                  </a:cubicBezTo>
                  <a:lnTo>
                    <a:pt x="333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396;p103">
              <a:extLst>
                <a:ext uri="{FF2B5EF4-FFF2-40B4-BE49-F238E27FC236}">
                  <a16:creationId xmlns:a16="http://schemas.microsoft.com/office/drawing/2014/main" id="{D846CDCF-8641-4A15-8162-BA36A9108CA8}"/>
                </a:ext>
              </a:extLst>
            </p:cNvPr>
            <p:cNvSpPr/>
            <p:nvPr/>
          </p:nvSpPr>
          <p:spPr>
            <a:xfrm>
              <a:off x="2646650" y="2478650"/>
              <a:ext cx="109125" cy="107475"/>
            </a:xfrm>
            <a:custGeom>
              <a:avLst/>
              <a:gdLst/>
              <a:ahLst/>
              <a:cxnLst/>
              <a:rect l="l" t="t" r="r" b="b"/>
              <a:pathLst>
                <a:path w="4365" h="4299" extrusionOk="0">
                  <a:moveTo>
                    <a:pt x="3556" y="1"/>
                  </a:moveTo>
                  <a:cubicBezTo>
                    <a:pt x="3276" y="1"/>
                    <a:pt x="2926" y="104"/>
                    <a:pt x="2531" y="321"/>
                  </a:cubicBezTo>
                  <a:cubicBezTo>
                    <a:pt x="1396" y="943"/>
                    <a:pt x="318" y="2266"/>
                    <a:pt x="127" y="3277"/>
                  </a:cubicBezTo>
                  <a:cubicBezTo>
                    <a:pt x="1" y="3936"/>
                    <a:pt x="282" y="4299"/>
                    <a:pt x="808" y="4299"/>
                  </a:cubicBezTo>
                  <a:cubicBezTo>
                    <a:pt x="1089" y="4299"/>
                    <a:pt x="1439" y="4196"/>
                    <a:pt x="1835" y="3979"/>
                  </a:cubicBezTo>
                  <a:cubicBezTo>
                    <a:pt x="2969" y="3356"/>
                    <a:pt x="4047" y="2033"/>
                    <a:pt x="4239" y="1022"/>
                  </a:cubicBezTo>
                  <a:cubicBezTo>
                    <a:pt x="4364" y="364"/>
                    <a:pt x="4083" y="1"/>
                    <a:pt x="355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397;p103">
              <a:extLst>
                <a:ext uri="{FF2B5EF4-FFF2-40B4-BE49-F238E27FC236}">
                  <a16:creationId xmlns:a16="http://schemas.microsoft.com/office/drawing/2014/main" id="{27D50D53-94E4-4734-AE8B-1C10039B7803}"/>
                </a:ext>
              </a:extLst>
            </p:cNvPr>
            <p:cNvSpPr/>
            <p:nvPr/>
          </p:nvSpPr>
          <p:spPr>
            <a:xfrm>
              <a:off x="1916150" y="2649800"/>
              <a:ext cx="319700" cy="151600"/>
            </a:xfrm>
            <a:custGeom>
              <a:avLst/>
              <a:gdLst/>
              <a:ahLst/>
              <a:cxnLst/>
              <a:rect l="l" t="t" r="r" b="b"/>
              <a:pathLst>
                <a:path w="12788" h="6064" extrusionOk="0">
                  <a:moveTo>
                    <a:pt x="996" y="0"/>
                  </a:moveTo>
                  <a:lnTo>
                    <a:pt x="996" y="0"/>
                  </a:lnTo>
                  <a:cubicBezTo>
                    <a:pt x="0" y="145"/>
                    <a:pt x="815" y="2642"/>
                    <a:pt x="1548" y="3775"/>
                  </a:cubicBezTo>
                  <a:cubicBezTo>
                    <a:pt x="2139" y="4688"/>
                    <a:pt x="5828" y="6064"/>
                    <a:pt x="6807" y="6064"/>
                  </a:cubicBezTo>
                  <a:cubicBezTo>
                    <a:pt x="7043" y="6064"/>
                    <a:pt x="7122" y="5984"/>
                    <a:pt x="6963" y="5799"/>
                  </a:cubicBezTo>
                  <a:cubicBezTo>
                    <a:pt x="6086" y="4778"/>
                    <a:pt x="6559" y="3556"/>
                    <a:pt x="7317" y="3214"/>
                  </a:cubicBezTo>
                  <a:cubicBezTo>
                    <a:pt x="7537" y="3115"/>
                    <a:pt x="7931" y="3099"/>
                    <a:pt x="8403" y="3099"/>
                  </a:cubicBezTo>
                  <a:cubicBezTo>
                    <a:pt x="8623" y="3099"/>
                    <a:pt x="8860" y="3103"/>
                    <a:pt x="9104" y="3103"/>
                  </a:cubicBezTo>
                  <a:cubicBezTo>
                    <a:pt x="10139" y="3103"/>
                    <a:pt x="11304" y="3042"/>
                    <a:pt x="11866" y="2399"/>
                  </a:cubicBezTo>
                  <a:cubicBezTo>
                    <a:pt x="12787" y="1343"/>
                    <a:pt x="12231" y="1029"/>
                    <a:pt x="10994" y="1029"/>
                  </a:cubicBezTo>
                  <a:cubicBezTo>
                    <a:pt x="10917" y="1029"/>
                    <a:pt x="10838" y="1030"/>
                    <a:pt x="10756" y="1033"/>
                  </a:cubicBezTo>
                  <a:cubicBezTo>
                    <a:pt x="10693" y="1034"/>
                    <a:pt x="10630" y="1035"/>
                    <a:pt x="10567" y="1035"/>
                  </a:cubicBezTo>
                  <a:cubicBezTo>
                    <a:pt x="9223" y="1035"/>
                    <a:pt x="7786" y="637"/>
                    <a:pt x="6120" y="435"/>
                  </a:cubicBezTo>
                  <a:cubicBezTo>
                    <a:pt x="5931" y="412"/>
                    <a:pt x="5739" y="402"/>
                    <a:pt x="5544" y="402"/>
                  </a:cubicBezTo>
                  <a:cubicBezTo>
                    <a:pt x="4663" y="402"/>
                    <a:pt x="3736" y="594"/>
                    <a:pt x="2881" y="594"/>
                  </a:cubicBezTo>
                  <a:cubicBezTo>
                    <a:pt x="2183" y="594"/>
                    <a:pt x="1533" y="466"/>
                    <a:pt x="996" y="0"/>
                  </a:cubicBezTo>
                  <a:close/>
                </a:path>
              </a:pathLst>
            </a:custGeom>
            <a:solidFill>
              <a:srgbClr val="FFB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7" name="Audio 66">
            <a:hlinkClick r:id="" action="ppaction://media"/>
            <a:extLst>
              <a:ext uri="{FF2B5EF4-FFF2-40B4-BE49-F238E27FC236}">
                <a16:creationId xmlns:a16="http://schemas.microsoft.com/office/drawing/2014/main" id="{6B7E74CA-AE0E-4BE1-9C68-6D9C9C5F7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9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24"/>
    </mc:Choice>
    <mc:Fallback xmlns="">
      <p:transition spd="slow" advTm="48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63"/>
          <p:cNvSpPr txBox="1">
            <a:spLocks noGrp="1"/>
          </p:cNvSpPr>
          <p:nvPr>
            <p:ph type="ctrTitle"/>
          </p:nvPr>
        </p:nvSpPr>
        <p:spPr>
          <a:xfrm>
            <a:off x="755576" y="212722"/>
            <a:ext cx="737985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s-CL" sz="2000" dirty="0"/>
              <a:t>PERCEPCIÓN DE APODERADOS RESPECTO AL ASPECTO SOCIOEMOCIONAL DE SUS HIJOS/AS</a:t>
            </a:r>
            <a:br>
              <a:rPr lang="es-CL" sz="2000" dirty="0"/>
            </a:br>
            <a:r>
              <a:rPr lang="es-CL" sz="2000" dirty="0"/>
              <a:t>¿Qué emociones prevalecen hoy en nuestros hijos/as? </a:t>
            </a:r>
            <a:endParaRPr sz="2000" dirty="0"/>
          </a:p>
        </p:txBody>
      </p:sp>
      <p:sp>
        <p:nvSpPr>
          <p:cNvPr id="703" name="Google Shape;703;p63"/>
          <p:cNvSpPr/>
          <p:nvPr/>
        </p:nvSpPr>
        <p:spPr>
          <a:xfrm>
            <a:off x="560125" y="-88925"/>
            <a:ext cx="41100" cy="140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CAC10FEC-F38E-4DC7-978E-EA92E08B61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6525975"/>
              </p:ext>
            </p:extLst>
          </p:nvPr>
        </p:nvGraphicFramePr>
        <p:xfrm>
          <a:off x="1331640" y="1131590"/>
          <a:ext cx="6408712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5" name="Google Shape;1253;p75">
            <a:extLst>
              <a:ext uri="{FF2B5EF4-FFF2-40B4-BE49-F238E27FC236}">
                <a16:creationId xmlns:a16="http://schemas.microsoft.com/office/drawing/2014/main" id="{3D107B5E-A41E-47B4-8194-5D36EB2D6334}"/>
              </a:ext>
            </a:extLst>
          </p:cNvPr>
          <p:cNvGrpSpPr/>
          <p:nvPr/>
        </p:nvGrpSpPr>
        <p:grpSpPr>
          <a:xfrm>
            <a:off x="88576" y="1429213"/>
            <a:ext cx="1913952" cy="3963462"/>
            <a:chOff x="1841450" y="238125"/>
            <a:chExt cx="3937250" cy="5237825"/>
          </a:xfrm>
        </p:grpSpPr>
        <p:sp>
          <p:nvSpPr>
            <p:cNvPr id="7" name="Google Shape;1254;p75">
              <a:extLst>
                <a:ext uri="{FF2B5EF4-FFF2-40B4-BE49-F238E27FC236}">
                  <a16:creationId xmlns:a16="http://schemas.microsoft.com/office/drawing/2014/main" id="{B7DBE59F-EC27-4311-A4A5-19937E3D237D}"/>
                </a:ext>
              </a:extLst>
            </p:cNvPr>
            <p:cNvSpPr/>
            <p:nvPr/>
          </p:nvSpPr>
          <p:spPr>
            <a:xfrm>
              <a:off x="2548375" y="4195225"/>
              <a:ext cx="2218225" cy="1280725"/>
            </a:xfrm>
            <a:custGeom>
              <a:avLst/>
              <a:gdLst/>
              <a:ahLst/>
              <a:cxnLst/>
              <a:rect l="l" t="t" r="r" b="b"/>
              <a:pathLst>
                <a:path w="88729" h="51229" extrusionOk="0">
                  <a:moveTo>
                    <a:pt x="44365" y="1"/>
                  </a:moveTo>
                  <a:cubicBezTo>
                    <a:pt x="32598" y="1"/>
                    <a:pt x="21314" y="2698"/>
                    <a:pt x="12995" y="7502"/>
                  </a:cubicBezTo>
                  <a:cubicBezTo>
                    <a:pt x="4674" y="12306"/>
                    <a:pt x="0" y="18821"/>
                    <a:pt x="0" y="25614"/>
                  </a:cubicBezTo>
                  <a:cubicBezTo>
                    <a:pt x="0" y="32407"/>
                    <a:pt x="4674" y="38923"/>
                    <a:pt x="12995" y="43726"/>
                  </a:cubicBezTo>
                  <a:cubicBezTo>
                    <a:pt x="21314" y="48530"/>
                    <a:pt x="32598" y="51229"/>
                    <a:pt x="44365" y="51229"/>
                  </a:cubicBezTo>
                  <a:cubicBezTo>
                    <a:pt x="56130" y="51229"/>
                    <a:pt x="67414" y="48530"/>
                    <a:pt x="75734" y="43726"/>
                  </a:cubicBezTo>
                  <a:cubicBezTo>
                    <a:pt x="84054" y="38923"/>
                    <a:pt x="88728" y="32407"/>
                    <a:pt x="88728" y="25614"/>
                  </a:cubicBezTo>
                  <a:cubicBezTo>
                    <a:pt x="88728" y="18821"/>
                    <a:pt x="84054" y="12306"/>
                    <a:pt x="75734" y="7502"/>
                  </a:cubicBezTo>
                  <a:cubicBezTo>
                    <a:pt x="67414" y="2698"/>
                    <a:pt x="56130" y="1"/>
                    <a:pt x="44365" y="1"/>
                  </a:cubicBezTo>
                  <a:close/>
                </a:path>
              </a:pathLst>
            </a:custGeom>
            <a:solidFill>
              <a:srgbClr val="000549">
                <a:alpha val="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55;p75">
              <a:extLst>
                <a:ext uri="{FF2B5EF4-FFF2-40B4-BE49-F238E27FC236}">
                  <a16:creationId xmlns:a16="http://schemas.microsoft.com/office/drawing/2014/main" id="{C70521DF-970F-4A80-BFB3-5E2E3B24F889}"/>
                </a:ext>
              </a:extLst>
            </p:cNvPr>
            <p:cNvSpPr/>
            <p:nvPr/>
          </p:nvSpPr>
          <p:spPr>
            <a:xfrm>
              <a:off x="2842300" y="3171900"/>
              <a:ext cx="277850" cy="1486850"/>
            </a:xfrm>
            <a:custGeom>
              <a:avLst/>
              <a:gdLst/>
              <a:ahLst/>
              <a:cxnLst/>
              <a:rect l="l" t="t" r="r" b="b"/>
              <a:pathLst>
                <a:path w="11114" h="59474" extrusionOk="0">
                  <a:moveTo>
                    <a:pt x="141" y="1"/>
                  </a:moveTo>
                  <a:cubicBezTo>
                    <a:pt x="66" y="1"/>
                    <a:pt x="1" y="73"/>
                    <a:pt x="51" y="175"/>
                  </a:cubicBezTo>
                  <a:cubicBezTo>
                    <a:pt x="1673" y="3544"/>
                    <a:pt x="1422" y="7775"/>
                    <a:pt x="1757" y="11425"/>
                  </a:cubicBezTo>
                  <a:cubicBezTo>
                    <a:pt x="2108" y="15258"/>
                    <a:pt x="2899" y="18960"/>
                    <a:pt x="3852" y="22684"/>
                  </a:cubicBezTo>
                  <a:cubicBezTo>
                    <a:pt x="5863" y="30540"/>
                    <a:pt x="8472" y="38439"/>
                    <a:pt x="9219" y="46550"/>
                  </a:cubicBezTo>
                  <a:cubicBezTo>
                    <a:pt x="9619" y="50877"/>
                    <a:pt x="9093" y="55008"/>
                    <a:pt x="8621" y="59294"/>
                  </a:cubicBezTo>
                  <a:cubicBezTo>
                    <a:pt x="8613" y="59366"/>
                    <a:pt x="8706" y="59474"/>
                    <a:pt x="8775" y="59474"/>
                  </a:cubicBezTo>
                  <a:cubicBezTo>
                    <a:pt x="8801" y="59474"/>
                    <a:pt x="8824" y="59458"/>
                    <a:pt x="8836" y="59417"/>
                  </a:cubicBezTo>
                  <a:cubicBezTo>
                    <a:pt x="11113" y="51722"/>
                    <a:pt x="9498" y="43372"/>
                    <a:pt x="7729" y="35768"/>
                  </a:cubicBezTo>
                  <a:cubicBezTo>
                    <a:pt x="5899" y="27899"/>
                    <a:pt x="3134" y="20172"/>
                    <a:pt x="2315" y="12105"/>
                  </a:cubicBezTo>
                  <a:cubicBezTo>
                    <a:pt x="2085" y="9852"/>
                    <a:pt x="1943" y="7592"/>
                    <a:pt x="1688" y="5342"/>
                  </a:cubicBezTo>
                  <a:cubicBezTo>
                    <a:pt x="1481" y="3510"/>
                    <a:pt x="1269" y="1651"/>
                    <a:pt x="253" y="68"/>
                  </a:cubicBezTo>
                  <a:cubicBezTo>
                    <a:pt x="223" y="21"/>
                    <a:pt x="180" y="1"/>
                    <a:pt x="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256;p75">
              <a:extLst>
                <a:ext uri="{FF2B5EF4-FFF2-40B4-BE49-F238E27FC236}">
                  <a16:creationId xmlns:a16="http://schemas.microsoft.com/office/drawing/2014/main" id="{8EAF7B1D-1EE6-4610-9799-3C2F870D240D}"/>
                </a:ext>
              </a:extLst>
            </p:cNvPr>
            <p:cNvSpPr/>
            <p:nvPr/>
          </p:nvSpPr>
          <p:spPr>
            <a:xfrm>
              <a:off x="2752675" y="3209875"/>
              <a:ext cx="105350" cy="162075"/>
            </a:xfrm>
            <a:custGeom>
              <a:avLst/>
              <a:gdLst/>
              <a:ahLst/>
              <a:cxnLst/>
              <a:rect l="l" t="t" r="r" b="b"/>
              <a:pathLst>
                <a:path w="4214" h="6483" extrusionOk="0">
                  <a:moveTo>
                    <a:pt x="2251" y="0"/>
                  </a:moveTo>
                  <a:cubicBezTo>
                    <a:pt x="2138" y="0"/>
                    <a:pt x="2202" y="212"/>
                    <a:pt x="2283" y="248"/>
                  </a:cubicBezTo>
                  <a:cubicBezTo>
                    <a:pt x="2996" y="561"/>
                    <a:pt x="4013" y="1612"/>
                    <a:pt x="3265" y="2439"/>
                  </a:cubicBezTo>
                  <a:cubicBezTo>
                    <a:pt x="3084" y="2584"/>
                    <a:pt x="2892" y="2686"/>
                    <a:pt x="2690" y="2747"/>
                  </a:cubicBezTo>
                  <a:lnTo>
                    <a:pt x="2690" y="2747"/>
                  </a:lnTo>
                  <a:cubicBezTo>
                    <a:pt x="2686" y="2736"/>
                    <a:pt x="2682" y="2726"/>
                    <a:pt x="2678" y="2715"/>
                  </a:cubicBezTo>
                  <a:cubicBezTo>
                    <a:pt x="2485" y="2209"/>
                    <a:pt x="1921" y="1700"/>
                    <a:pt x="1352" y="1700"/>
                  </a:cubicBezTo>
                  <a:cubicBezTo>
                    <a:pt x="1128" y="1700"/>
                    <a:pt x="904" y="1779"/>
                    <a:pt x="701" y="1968"/>
                  </a:cubicBezTo>
                  <a:cubicBezTo>
                    <a:pt x="226" y="2410"/>
                    <a:pt x="607" y="2910"/>
                    <a:pt x="1138" y="3127"/>
                  </a:cubicBezTo>
                  <a:cubicBezTo>
                    <a:pt x="1393" y="3231"/>
                    <a:pt x="1697" y="3284"/>
                    <a:pt x="2009" y="3284"/>
                  </a:cubicBezTo>
                  <a:cubicBezTo>
                    <a:pt x="2114" y="3284"/>
                    <a:pt x="2220" y="3278"/>
                    <a:pt x="2325" y="3266"/>
                  </a:cubicBezTo>
                  <a:lnTo>
                    <a:pt x="2325" y="3266"/>
                  </a:lnTo>
                  <a:cubicBezTo>
                    <a:pt x="2336" y="3353"/>
                    <a:pt x="2347" y="3441"/>
                    <a:pt x="2358" y="3529"/>
                  </a:cubicBezTo>
                  <a:cubicBezTo>
                    <a:pt x="1966" y="3673"/>
                    <a:pt x="1660" y="3864"/>
                    <a:pt x="1441" y="4104"/>
                  </a:cubicBezTo>
                  <a:lnTo>
                    <a:pt x="1441" y="4104"/>
                  </a:lnTo>
                  <a:cubicBezTo>
                    <a:pt x="1426" y="4086"/>
                    <a:pt x="1410" y="4069"/>
                    <a:pt x="1393" y="4052"/>
                  </a:cubicBezTo>
                  <a:cubicBezTo>
                    <a:pt x="1230" y="3884"/>
                    <a:pt x="906" y="3727"/>
                    <a:pt x="628" y="3727"/>
                  </a:cubicBezTo>
                  <a:cubicBezTo>
                    <a:pt x="425" y="3727"/>
                    <a:pt x="246" y="3810"/>
                    <a:pt x="170" y="4034"/>
                  </a:cubicBezTo>
                  <a:cubicBezTo>
                    <a:pt x="1" y="4535"/>
                    <a:pt x="530" y="4783"/>
                    <a:pt x="1058" y="4871"/>
                  </a:cubicBezTo>
                  <a:lnTo>
                    <a:pt x="1058" y="4871"/>
                  </a:lnTo>
                  <a:cubicBezTo>
                    <a:pt x="1017" y="5080"/>
                    <a:pt x="1012" y="5309"/>
                    <a:pt x="1042" y="5558"/>
                  </a:cubicBezTo>
                  <a:cubicBezTo>
                    <a:pt x="868" y="5849"/>
                    <a:pt x="504" y="6057"/>
                    <a:pt x="240" y="6248"/>
                  </a:cubicBezTo>
                  <a:cubicBezTo>
                    <a:pt x="156" y="6308"/>
                    <a:pt x="221" y="6483"/>
                    <a:pt x="314" y="6483"/>
                  </a:cubicBezTo>
                  <a:cubicBezTo>
                    <a:pt x="326" y="6483"/>
                    <a:pt x="338" y="6480"/>
                    <a:pt x="351" y="6474"/>
                  </a:cubicBezTo>
                  <a:cubicBezTo>
                    <a:pt x="936" y="6182"/>
                    <a:pt x="1660" y="5564"/>
                    <a:pt x="1726" y="4900"/>
                  </a:cubicBezTo>
                  <a:lnTo>
                    <a:pt x="1726" y="4900"/>
                  </a:lnTo>
                  <a:cubicBezTo>
                    <a:pt x="1775" y="4895"/>
                    <a:pt x="1818" y="4888"/>
                    <a:pt x="1855" y="4879"/>
                  </a:cubicBezTo>
                  <a:cubicBezTo>
                    <a:pt x="2661" y="4680"/>
                    <a:pt x="2911" y="3900"/>
                    <a:pt x="2797" y="3167"/>
                  </a:cubicBezTo>
                  <a:lnTo>
                    <a:pt x="2797" y="3167"/>
                  </a:lnTo>
                  <a:cubicBezTo>
                    <a:pt x="3324" y="3004"/>
                    <a:pt x="3771" y="2666"/>
                    <a:pt x="3914" y="2140"/>
                  </a:cubicBezTo>
                  <a:cubicBezTo>
                    <a:pt x="4213" y="1037"/>
                    <a:pt x="3243" y="215"/>
                    <a:pt x="2277" y="3"/>
                  </a:cubicBezTo>
                  <a:cubicBezTo>
                    <a:pt x="2267" y="1"/>
                    <a:pt x="2259" y="0"/>
                    <a:pt x="2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57;p75">
              <a:extLst>
                <a:ext uri="{FF2B5EF4-FFF2-40B4-BE49-F238E27FC236}">
                  <a16:creationId xmlns:a16="http://schemas.microsoft.com/office/drawing/2014/main" id="{2983B14F-9983-4AE2-87FC-C5CCD7B8BE16}"/>
                </a:ext>
              </a:extLst>
            </p:cNvPr>
            <p:cNvSpPr/>
            <p:nvPr/>
          </p:nvSpPr>
          <p:spPr>
            <a:xfrm>
              <a:off x="2497100" y="2813350"/>
              <a:ext cx="597250" cy="1867500"/>
            </a:xfrm>
            <a:custGeom>
              <a:avLst/>
              <a:gdLst/>
              <a:ahLst/>
              <a:cxnLst/>
              <a:rect l="l" t="t" r="r" b="b"/>
              <a:pathLst>
                <a:path w="23890" h="74700" extrusionOk="0">
                  <a:moveTo>
                    <a:pt x="97" y="1"/>
                  </a:moveTo>
                  <a:cubicBezTo>
                    <a:pt x="42" y="1"/>
                    <a:pt x="0" y="44"/>
                    <a:pt x="33" y="136"/>
                  </a:cubicBezTo>
                  <a:lnTo>
                    <a:pt x="34" y="136"/>
                  </a:lnTo>
                  <a:cubicBezTo>
                    <a:pt x="928" y="2655"/>
                    <a:pt x="1575" y="5252"/>
                    <a:pt x="2442" y="7779"/>
                  </a:cubicBezTo>
                  <a:cubicBezTo>
                    <a:pt x="3210" y="10016"/>
                    <a:pt x="4293" y="12127"/>
                    <a:pt x="5127" y="14339"/>
                  </a:cubicBezTo>
                  <a:cubicBezTo>
                    <a:pt x="6991" y="19290"/>
                    <a:pt x="7864" y="24464"/>
                    <a:pt x="8897" y="29631"/>
                  </a:cubicBezTo>
                  <a:cubicBezTo>
                    <a:pt x="9408" y="32189"/>
                    <a:pt x="9939" y="34756"/>
                    <a:pt x="10811" y="37219"/>
                  </a:cubicBezTo>
                  <a:cubicBezTo>
                    <a:pt x="11598" y="39441"/>
                    <a:pt x="12618" y="41569"/>
                    <a:pt x="13652" y="43686"/>
                  </a:cubicBezTo>
                  <a:cubicBezTo>
                    <a:pt x="15827" y="48139"/>
                    <a:pt x="18049" y="52621"/>
                    <a:pt x="19706" y="57299"/>
                  </a:cubicBezTo>
                  <a:cubicBezTo>
                    <a:pt x="20635" y="59920"/>
                    <a:pt x="21288" y="62622"/>
                    <a:pt x="21978" y="65314"/>
                  </a:cubicBezTo>
                  <a:cubicBezTo>
                    <a:pt x="22754" y="68342"/>
                    <a:pt x="23378" y="71391"/>
                    <a:pt x="23488" y="74525"/>
                  </a:cubicBezTo>
                  <a:cubicBezTo>
                    <a:pt x="23491" y="74610"/>
                    <a:pt x="23588" y="74700"/>
                    <a:pt x="23658" y="74700"/>
                  </a:cubicBezTo>
                  <a:cubicBezTo>
                    <a:pt x="23696" y="74700"/>
                    <a:pt x="23726" y="74674"/>
                    <a:pt x="23730" y="74609"/>
                  </a:cubicBezTo>
                  <a:cubicBezTo>
                    <a:pt x="23890" y="71880"/>
                    <a:pt x="23387" y="69220"/>
                    <a:pt x="22751" y="66577"/>
                  </a:cubicBezTo>
                  <a:cubicBezTo>
                    <a:pt x="22163" y="64135"/>
                    <a:pt x="21574" y="61669"/>
                    <a:pt x="20834" y="59268"/>
                  </a:cubicBezTo>
                  <a:cubicBezTo>
                    <a:pt x="19367" y="54511"/>
                    <a:pt x="17190" y="49986"/>
                    <a:pt x="15032" y="45513"/>
                  </a:cubicBezTo>
                  <a:cubicBezTo>
                    <a:pt x="13945" y="43261"/>
                    <a:pt x="12800" y="41033"/>
                    <a:pt x="11863" y="38713"/>
                  </a:cubicBezTo>
                  <a:cubicBezTo>
                    <a:pt x="10927" y="36398"/>
                    <a:pt x="10296" y="34012"/>
                    <a:pt x="9771" y="31575"/>
                  </a:cubicBezTo>
                  <a:cubicBezTo>
                    <a:pt x="8669" y="26463"/>
                    <a:pt x="7958" y="21256"/>
                    <a:pt x="6292" y="16282"/>
                  </a:cubicBezTo>
                  <a:cubicBezTo>
                    <a:pt x="5383" y="13568"/>
                    <a:pt x="4083" y="11030"/>
                    <a:pt x="3097" y="8352"/>
                  </a:cubicBezTo>
                  <a:cubicBezTo>
                    <a:pt x="2090" y="5615"/>
                    <a:pt x="1428" y="2768"/>
                    <a:pt x="235" y="98"/>
                  </a:cubicBezTo>
                  <a:cubicBezTo>
                    <a:pt x="207" y="35"/>
                    <a:pt x="146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58;p75">
              <a:extLst>
                <a:ext uri="{FF2B5EF4-FFF2-40B4-BE49-F238E27FC236}">
                  <a16:creationId xmlns:a16="http://schemas.microsoft.com/office/drawing/2014/main" id="{D26DF807-352D-487E-899D-84990B500C2B}"/>
                </a:ext>
              </a:extLst>
            </p:cNvPr>
            <p:cNvSpPr/>
            <p:nvPr/>
          </p:nvSpPr>
          <p:spPr>
            <a:xfrm>
              <a:off x="2584175" y="3798575"/>
              <a:ext cx="518250" cy="957525"/>
            </a:xfrm>
            <a:custGeom>
              <a:avLst/>
              <a:gdLst/>
              <a:ahLst/>
              <a:cxnLst/>
              <a:rect l="l" t="t" r="r" b="b"/>
              <a:pathLst>
                <a:path w="20730" h="38301" extrusionOk="0">
                  <a:moveTo>
                    <a:pt x="151" y="1"/>
                  </a:moveTo>
                  <a:cubicBezTo>
                    <a:pt x="70" y="1"/>
                    <a:pt x="1" y="74"/>
                    <a:pt x="63" y="174"/>
                  </a:cubicBezTo>
                  <a:lnTo>
                    <a:pt x="64" y="176"/>
                  </a:lnTo>
                  <a:cubicBezTo>
                    <a:pt x="1029" y="1745"/>
                    <a:pt x="1565" y="3532"/>
                    <a:pt x="2520" y="5108"/>
                  </a:cubicBezTo>
                  <a:cubicBezTo>
                    <a:pt x="3196" y="6224"/>
                    <a:pt x="4053" y="7219"/>
                    <a:pt x="4922" y="8187"/>
                  </a:cubicBezTo>
                  <a:cubicBezTo>
                    <a:pt x="7467" y="11028"/>
                    <a:pt x="10354" y="13627"/>
                    <a:pt x="12474" y="16823"/>
                  </a:cubicBezTo>
                  <a:cubicBezTo>
                    <a:pt x="14676" y="20143"/>
                    <a:pt x="15825" y="24008"/>
                    <a:pt x="16770" y="27840"/>
                  </a:cubicBezTo>
                  <a:cubicBezTo>
                    <a:pt x="17238" y="29736"/>
                    <a:pt x="17655" y="31642"/>
                    <a:pt x="18141" y="33533"/>
                  </a:cubicBezTo>
                  <a:cubicBezTo>
                    <a:pt x="18349" y="34342"/>
                    <a:pt x="18557" y="35152"/>
                    <a:pt x="18937" y="35901"/>
                  </a:cubicBezTo>
                  <a:cubicBezTo>
                    <a:pt x="19327" y="36670"/>
                    <a:pt x="19833" y="37365"/>
                    <a:pt x="20175" y="38160"/>
                  </a:cubicBezTo>
                  <a:cubicBezTo>
                    <a:pt x="20218" y="38257"/>
                    <a:pt x="20317" y="38301"/>
                    <a:pt x="20415" y="38301"/>
                  </a:cubicBezTo>
                  <a:cubicBezTo>
                    <a:pt x="20573" y="38301"/>
                    <a:pt x="20729" y="38190"/>
                    <a:pt x="20652" y="38013"/>
                  </a:cubicBezTo>
                  <a:cubicBezTo>
                    <a:pt x="20309" y="37216"/>
                    <a:pt x="19801" y="36526"/>
                    <a:pt x="19414" y="35756"/>
                  </a:cubicBezTo>
                  <a:cubicBezTo>
                    <a:pt x="18987" y="34908"/>
                    <a:pt x="18772" y="33978"/>
                    <a:pt x="18540" y="33063"/>
                  </a:cubicBezTo>
                  <a:cubicBezTo>
                    <a:pt x="18067" y="31179"/>
                    <a:pt x="17649" y="29281"/>
                    <a:pt x="17176" y="27397"/>
                  </a:cubicBezTo>
                  <a:cubicBezTo>
                    <a:pt x="16320" y="23995"/>
                    <a:pt x="15292" y="20584"/>
                    <a:pt x="13485" y="17552"/>
                  </a:cubicBezTo>
                  <a:cubicBezTo>
                    <a:pt x="11689" y="14537"/>
                    <a:pt x="9162" y="12094"/>
                    <a:pt x="6775" y="9555"/>
                  </a:cubicBezTo>
                  <a:cubicBezTo>
                    <a:pt x="5240" y="7920"/>
                    <a:pt x="3589" y="6302"/>
                    <a:pt x="2526" y="4305"/>
                  </a:cubicBezTo>
                  <a:cubicBezTo>
                    <a:pt x="1767" y="2878"/>
                    <a:pt x="1204" y="1392"/>
                    <a:pt x="266" y="63"/>
                  </a:cubicBezTo>
                  <a:cubicBezTo>
                    <a:pt x="236" y="19"/>
                    <a:pt x="192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59;p75">
              <a:extLst>
                <a:ext uri="{FF2B5EF4-FFF2-40B4-BE49-F238E27FC236}">
                  <a16:creationId xmlns:a16="http://schemas.microsoft.com/office/drawing/2014/main" id="{CCBE23D9-ED5C-448B-BED1-F4F4CCC41C47}"/>
                </a:ext>
              </a:extLst>
            </p:cNvPr>
            <p:cNvSpPr/>
            <p:nvPr/>
          </p:nvSpPr>
          <p:spPr>
            <a:xfrm>
              <a:off x="2519675" y="3837775"/>
              <a:ext cx="89200" cy="171825"/>
            </a:xfrm>
            <a:custGeom>
              <a:avLst/>
              <a:gdLst/>
              <a:ahLst/>
              <a:cxnLst/>
              <a:rect l="l" t="t" r="r" b="b"/>
              <a:pathLst>
                <a:path w="3568" h="6873" extrusionOk="0">
                  <a:moveTo>
                    <a:pt x="1326" y="2337"/>
                  </a:moveTo>
                  <a:lnTo>
                    <a:pt x="1326" y="2337"/>
                  </a:lnTo>
                  <a:cubicBezTo>
                    <a:pt x="1777" y="2446"/>
                    <a:pt x="2136" y="2591"/>
                    <a:pt x="2402" y="2773"/>
                  </a:cubicBezTo>
                  <a:lnTo>
                    <a:pt x="2402" y="2773"/>
                  </a:lnTo>
                  <a:cubicBezTo>
                    <a:pt x="2363" y="2791"/>
                    <a:pt x="2321" y="2803"/>
                    <a:pt x="2277" y="2809"/>
                  </a:cubicBezTo>
                  <a:lnTo>
                    <a:pt x="1326" y="2337"/>
                  </a:lnTo>
                  <a:close/>
                  <a:moveTo>
                    <a:pt x="2630" y="0"/>
                  </a:moveTo>
                  <a:cubicBezTo>
                    <a:pt x="2564" y="0"/>
                    <a:pt x="2515" y="83"/>
                    <a:pt x="2566" y="165"/>
                  </a:cubicBezTo>
                  <a:cubicBezTo>
                    <a:pt x="2725" y="420"/>
                    <a:pt x="2856" y="654"/>
                    <a:pt x="2921" y="951"/>
                  </a:cubicBezTo>
                  <a:cubicBezTo>
                    <a:pt x="2969" y="1169"/>
                    <a:pt x="2948" y="1939"/>
                    <a:pt x="2717" y="2418"/>
                  </a:cubicBezTo>
                  <a:lnTo>
                    <a:pt x="2717" y="2418"/>
                  </a:lnTo>
                  <a:cubicBezTo>
                    <a:pt x="2414" y="2144"/>
                    <a:pt x="2028" y="1967"/>
                    <a:pt x="1606" y="1961"/>
                  </a:cubicBezTo>
                  <a:cubicBezTo>
                    <a:pt x="1599" y="1961"/>
                    <a:pt x="1593" y="1961"/>
                    <a:pt x="1586" y="1961"/>
                  </a:cubicBezTo>
                  <a:cubicBezTo>
                    <a:pt x="934" y="1961"/>
                    <a:pt x="0" y="2485"/>
                    <a:pt x="607" y="3185"/>
                  </a:cubicBezTo>
                  <a:cubicBezTo>
                    <a:pt x="804" y="3412"/>
                    <a:pt x="1076" y="3503"/>
                    <a:pt x="1367" y="3503"/>
                  </a:cubicBezTo>
                  <a:cubicBezTo>
                    <a:pt x="1830" y="3503"/>
                    <a:pt x="2339" y="3274"/>
                    <a:pt x="2670" y="3001"/>
                  </a:cubicBezTo>
                  <a:lnTo>
                    <a:pt x="2670" y="3001"/>
                  </a:lnTo>
                  <a:cubicBezTo>
                    <a:pt x="3016" y="3375"/>
                    <a:pt x="3066" y="3863"/>
                    <a:pt x="2821" y="4466"/>
                  </a:cubicBezTo>
                  <a:lnTo>
                    <a:pt x="2460" y="4827"/>
                  </a:lnTo>
                  <a:lnTo>
                    <a:pt x="2460" y="4827"/>
                  </a:lnTo>
                  <a:cubicBezTo>
                    <a:pt x="2125" y="4371"/>
                    <a:pt x="1598" y="4028"/>
                    <a:pt x="1165" y="4028"/>
                  </a:cubicBezTo>
                  <a:cubicBezTo>
                    <a:pt x="941" y="4028"/>
                    <a:pt x="742" y="4120"/>
                    <a:pt x="608" y="4336"/>
                  </a:cubicBezTo>
                  <a:cubicBezTo>
                    <a:pt x="160" y="5061"/>
                    <a:pt x="1256" y="5514"/>
                    <a:pt x="1829" y="5514"/>
                  </a:cubicBezTo>
                  <a:cubicBezTo>
                    <a:pt x="1862" y="5514"/>
                    <a:pt x="1893" y="5512"/>
                    <a:pt x="1921" y="5509"/>
                  </a:cubicBezTo>
                  <a:cubicBezTo>
                    <a:pt x="2073" y="5494"/>
                    <a:pt x="2217" y="5458"/>
                    <a:pt x="2352" y="5406"/>
                  </a:cubicBezTo>
                  <a:lnTo>
                    <a:pt x="2352" y="5406"/>
                  </a:lnTo>
                  <a:cubicBezTo>
                    <a:pt x="2363" y="5962"/>
                    <a:pt x="2085" y="6356"/>
                    <a:pt x="1517" y="6586"/>
                  </a:cubicBezTo>
                  <a:cubicBezTo>
                    <a:pt x="1364" y="6660"/>
                    <a:pt x="1513" y="6872"/>
                    <a:pt x="1652" y="6872"/>
                  </a:cubicBezTo>
                  <a:cubicBezTo>
                    <a:pt x="1664" y="6872"/>
                    <a:pt x="1677" y="6871"/>
                    <a:pt x="1689" y="6867"/>
                  </a:cubicBezTo>
                  <a:cubicBezTo>
                    <a:pt x="2786" y="6530"/>
                    <a:pt x="2942" y="5841"/>
                    <a:pt x="2689" y="5227"/>
                  </a:cubicBezTo>
                  <a:lnTo>
                    <a:pt x="2689" y="5227"/>
                  </a:lnTo>
                  <a:cubicBezTo>
                    <a:pt x="3183" y="4883"/>
                    <a:pt x="3464" y="4278"/>
                    <a:pt x="3371" y="3635"/>
                  </a:cubicBezTo>
                  <a:cubicBezTo>
                    <a:pt x="3322" y="3293"/>
                    <a:pt x="3178" y="2962"/>
                    <a:pt x="2964" y="2685"/>
                  </a:cubicBezTo>
                  <a:lnTo>
                    <a:pt x="2964" y="2685"/>
                  </a:lnTo>
                  <a:cubicBezTo>
                    <a:pt x="3567" y="1861"/>
                    <a:pt x="3326" y="806"/>
                    <a:pt x="2712" y="46"/>
                  </a:cubicBezTo>
                  <a:cubicBezTo>
                    <a:pt x="2686" y="14"/>
                    <a:pt x="2656" y="0"/>
                    <a:pt x="2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60;p75">
              <a:extLst>
                <a:ext uri="{FF2B5EF4-FFF2-40B4-BE49-F238E27FC236}">
                  <a16:creationId xmlns:a16="http://schemas.microsoft.com/office/drawing/2014/main" id="{5EE59904-4522-401A-8D6C-9B0011F05106}"/>
                </a:ext>
              </a:extLst>
            </p:cNvPr>
            <p:cNvSpPr/>
            <p:nvPr/>
          </p:nvSpPr>
          <p:spPr>
            <a:xfrm>
              <a:off x="2421925" y="2765200"/>
              <a:ext cx="109350" cy="111750"/>
            </a:xfrm>
            <a:custGeom>
              <a:avLst/>
              <a:gdLst/>
              <a:ahLst/>
              <a:cxnLst/>
              <a:rect l="l" t="t" r="r" b="b"/>
              <a:pathLst>
                <a:path w="4374" h="4470" extrusionOk="0">
                  <a:moveTo>
                    <a:pt x="1269" y="1"/>
                  </a:moveTo>
                  <a:cubicBezTo>
                    <a:pt x="1257" y="1"/>
                    <a:pt x="1247" y="2"/>
                    <a:pt x="1238" y="5"/>
                  </a:cubicBezTo>
                  <a:cubicBezTo>
                    <a:pt x="902" y="105"/>
                    <a:pt x="1" y="2857"/>
                    <a:pt x="273" y="3761"/>
                  </a:cubicBezTo>
                  <a:cubicBezTo>
                    <a:pt x="362" y="4058"/>
                    <a:pt x="646" y="4298"/>
                    <a:pt x="1105" y="4408"/>
                  </a:cubicBezTo>
                  <a:cubicBezTo>
                    <a:pt x="1280" y="4450"/>
                    <a:pt x="1469" y="4470"/>
                    <a:pt x="1664" y="4470"/>
                  </a:cubicBezTo>
                  <a:cubicBezTo>
                    <a:pt x="2485" y="4470"/>
                    <a:pt x="3415" y="4114"/>
                    <a:pt x="3940" y="3555"/>
                  </a:cubicBezTo>
                  <a:cubicBezTo>
                    <a:pt x="4265" y="3210"/>
                    <a:pt x="4373" y="2854"/>
                    <a:pt x="4283" y="2555"/>
                  </a:cubicBezTo>
                  <a:lnTo>
                    <a:pt x="4284" y="2555"/>
                  </a:lnTo>
                  <a:cubicBezTo>
                    <a:pt x="4036" y="1730"/>
                    <a:pt x="1702" y="1"/>
                    <a:pt x="1269" y="1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61;p75">
              <a:extLst>
                <a:ext uri="{FF2B5EF4-FFF2-40B4-BE49-F238E27FC236}">
                  <a16:creationId xmlns:a16="http://schemas.microsoft.com/office/drawing/2014/main" id="{CC41AA00-92ED-45B9-B55F-2F4369BD623E}"/>
                </a:ext>
              </a:extLst>
            </p:cNvPr>
            <p:cNvSpPr/>
            <p:nvPr/>
          </p:nvSpPr>
          <p:spPr>
            <a:xfrm>
              <a:off x="2421925" y="2765200"/>
              <a:ext cx="109350" cy="111750"/>
            </a:xfrm>
            <a:custGeom>
              <a:avLst/>
              <a:gdLst/>
              <a:ahLst/>
              <a:cxnLst/>
              <a:rect l="l" t="t" r="r" b="b"/>
              <a:pathLst>
                <a:path w="4374" h="4470" extrusionOk="0">
                  <a:moveTo>
                    <a:pt x="1269" y="1"/>
                  </a:moveTo>
                  <a:cubicBezTo>
                    <a:pt x="1257" y="1"/>
                    <a:pt x="1247" y="2"/>
                    <a:pt x="1238" y="5"/>
                  </a:cubicBezTo>
                  <a:cubicBezTo>
                    <a:pt x="902" y="105"/>
                    <a:pt x="1" y="2857"/>
                    <a:pt x="273" y="3761"/>
                  </a:cubicBezTo>
                  <a:cubicBezTo>
                    <a:pt x="362" y="4058"/>
                    <a:pt x="646" y="4298"/>
                    <a:pt x="1105" y="4408"/>
                  </a:cubicBezTo>
                  <a:cubicBezTo>
                    <a:pt x="1280" y="4450"/>
                    <a:pt x="1469" y="4470"/>
                    <a:pt x="1664" y="4470"/>
                  </a:cubicBezTo>
                  <a:cubicBezTo>
                    <a:pt x="2485" y="4470"/>
                    <a:pt x="3415" y="4114"/>
                    <a:pt x="3940" y="3555"/>
                  </a:cubicBezTo>
                  <a:cubicBezTo>
                    <a:pt x="4265" y="3210"/>
                    <a:pt x="4373" y="2854"/>
                    <a:pt x="4283" y="2555"/>
                  </a:cubicBezTo>
                  <a:lnTo>
                    <a:pt x="4284" y="2555"/>
                  </a:lnTo>
                  <a:cubicBezTo>
                    <a:pt x="4036" y="1730"/>
                    <a:pt x="1702" y="1"/>
                    <a:pt x="12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62;p75">
              <a:extLst>
                <a:ext uri="{FF2B5EF4-FFF2-40B4-BE49-F238E27FC236}">
                  <a16:creationId xmlns:a16="http://schemas.microsoft.com/office/drawing/2014/main" id="{A0514E5A-2383-4889-B70C-5209CDF0EA24}"/>
                </a:ext>
              </a:extLst>
            </p:cNvPr>
            <p:cNvSpPr/>
            <p:nvPr/>
          </p:nvSpPr>
          <p:spPr>
            <a:xfrm>
              <a:off x="1858175" y="1977200"/>
              <a:ext cx="922475" cy="825400"/>
            </a:xfrm>
            <a:custGeom>
              <a:avLst/>
              <a:gdLst/>
              <a:ahLst/>
              <a:cxnLst/>
              <a:rect l="l" t="t" r="r" b="b"/>
              <a:pathLst>
                <a:path w="36899" h="33016" extrusionOk="0">
                  <a:moveTo>
                    <a:pt x="26523" y="1"/>
                  </a:moveTo>
                  <a:cubicBezTo>
                    <a:pt x="25636" y="1"/>
                    <a:pt x="24732" y="129"/>
                    <a:pt x="23837" y="398"/>
                  </a:cubicBezTo>
                  <a:cubicBezTo>
                    <a:pt x="20771" y="1315"/>
                    <a:pt x="18757" y="4383"/>
                    <a:pt x="18058" y="7590"/>
                  </a:cubicBezTo>
                  <a:cubicBezTo>
                    <a:pt x="17897" y="8326"/>
                    <a:pt x="17246" y="8766"/>
                    <a:pt x="16580" y="8766"/>
                  </a:cubicBezTo>
                  <a:cubicBezTo>
                    <a:pt x="16214" y="8766"/>
                    <a:pt x="15844" y="8633"/>
                    <a:pt x="15547" y="8344"/>
                  </a:cubicBezTo>
                  <a:cubicBezTo>
                    <a:pt x="13686" y="6532"/>
                    <a:pt x="11187" y="5246"/>
                    <a:pt x="8707" y="5246"/>
                  </a:cubicBezTo>
                  <a:cubicBezTo>
                    <a:pt x="8053" y="5246"/>
                    <a:pt x="7400" y="5336"/>
                    <a:pt x="6760" y="5529"/>
                  </a:cubicBezTo>
                  <a:cubicBezTo>
                    <a:pt x="4210" y="6295"/>
                    <a:pt x="2232" y="8055"/>
                    <a:pt x="1166" y="10216"/>
                  </a:cubicBezTo>
                  <a:lnTo>
                    <a:pt x="1147" y="10257"/>
                  </a:lnTo>
                  <a:lnTo>
                    <a:pt x="1154" y="10262"/>
                  </a:lnTo>
                  <a:cubicBezTo>
                    <a:pt x="248" y="12127"/>
                    <a:pt x="0" y="14284"/>
                    <a:pt x="633" y="16390"/>
                  </a:cubicBezTo>
                  <a:cubicBezTo>
                    <a:pt x="2595" y="22918"/>
                    <a:pt x="10844" y="27502"/>
                    <a:pt x="17414" y="30198"/>
                  </a:cubicBezTo>
                  <a:lnTo>
                    <a:pt x="24329" y="33016"/>
                  </a:lnTo>
                  <a:lnTo>
                    <a:pt x="28547" y="26852"/>
                  </a:lnTo>
                  <a:cubicBezTo>
                    <a:pt x="32541" y="20983"/>
                    <a:pt x="36898" y="12611"/>
                    <a:pt x="34936" y="6085"/>
                  </a:cubicBezTo>
                  <a:cubicBezTo>
                    <a:pt x="34303" y="3977"/>
                    <a:pt x="32908" y="2314"/>
                    <a:pt x="31122" y="1257"/>
                  </a:cubicBezTo>
                  <a:lnTo>
                    <a:pt x="31126" y="1249"/>
                  </a:lnTo>
                  <a:lnTo>
                    <a:pt x="31088" y="1226"/>
                  </a:lnTo>
                  <a:cubicBezTo>
                    <a:pt x="29738" y="437"/>
                    <a:pt x="28160" y="1"/>
                    <a:pt x="265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63;p75">
              <a:extLst>
                <a:ext uri="{FF2B5EF4-FFF2-40B4-BE49-F238E27FC236}">
                  <a16:creationId xmlns:a16="http://schemas.microsoft.com/office/drawing/2014/main" id="{D38ABACB-D22D-4631-A0D9-57DEBE8FEE3E}"/>
                </a:ext>
              </a:extLst>
            </p:cNvPr>
            <p:cNvSpPr/>
            <p:nvPr/>
          </p:nvSpPr>
          <p:spPr>
            <a:xfrm>
              <a:off x="1858175" y="2233725"/>
              <a:ext cx="880475" cy="568875"/>
            </a:xfrm>
            <a:custGeom>
              <a:avLst/>
              <a:gdLst/>
              <a:ahLst/>
              <a:cxnLst/>
              <a:rect l="l" t="t" r="r" b="b"/>
              <a:pathLst>
                <a:path w="35219" h="22755" extrusionOk="0">
                  <a:moveTo>
                    <a:pt x="1154" y="1"/>
                  </a:moveTo>
                  <a:lnTo>
                    <a:pt x="1154" y="1"/>
                  </a:lnTo>
                  <a:cubicBezTo>
                    <a:pt x="248" y="1866"/>
                    <a:pt x="0" y="4023"/>
                    <a:pt x="633" y="6129"/>
                  </a:cubicBezTo>
                  <a:cubicBezTo>
                    <a:pt x="2595" y="12657"/>
                    <a:pt x="10844" y="17241"/>
                    <a:pt x="17414" y="19937"/>
                  </a:cubicBezTo>
                  <a:lnTo>
                    <a:pt x="24329" y="22755"/>
                  </a:lnTo>
                  <a:lnTo>
                    <a:pt x="28547" y="16591"/>
                  </a:lnTo>
                  <a:cubicBezTo>
                    <a:pt x="31394" y="12408"/>
                    <a:pt x="34422" y="6954"/>
                    <a:pt x="35219" y="1803"/>
                  </a:cubicBezTo>
                  <a:lnTo>
                    <a:pt x="35219" y="1803"/>
                  </a:lnTo>
                  <a:cubicBezTo>
                    <a:pt x="34545" y="3393"/>
                    <a:pt x="29008" y="14265"/>
                    <a:pt x="20936" y="14758"/>
                  </a:cubicBezTo>
                  <a:cubicBezTo>
                    <a:pt x="20612" y="14778"/>
                    <a:pt x="20287" y="14788"/>
                    <a:pt x="19961" y="14788"/>
                  </a:cubicBezTo>
                  <a:cubicBezTo>
                    <a:pt x="10613" y="14788"/>
                    <a:pt x="559" y="6814"/>
                    <a:pt x="1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64;p75">
              <a:extLst>
                <a:ext uri="{FF2B5EF4-FFF2-40B4-BE49-F238E27FC236}">
                  <a16:creationId xmlns:a16="http://schemas.microsoft.com/office/drawing/2014/main" id="{49E73176-AE9D-48E7-8410-40AA64598F31}"/>
                </a:ext>
              </a:extLst>
            </p:cNvPr>
            <p:cNvSpPr/>
            <p:nvPr/>
          </p:nvSpPr>
          <p:spPr>
            <a:xfrm>
              <a:off x="2523100" y="3754250"/>
              <a:ext cx="105650" cy="107775"/>
            </a:xfrm>
            <a:custGeom>
              <a:avLst/>
              <a:gdLst/>
              <a:ahLst/>
              <a:cxnLst/>
              <a:rect l="l" t="t" r="r" b="b"/>
              <a:pathLst>
                <a:path w="4226" h="4311" extrusionOk="0">
                  <a:moveTo>
                    <a:pt x="570" y="0"/>
                  </a:moveTo>
                  <a:cubicBezTo>
                    <a:pt x="522" y="0"/>
                    <a:pt x="486" y="6"/>
                    <a:pt x="464" y="20"/>
                  </a:cubicBezTo>
                  <a:cubicBezTo>
                    <a:pt x="166" y="203"/>
                    <a:pt x="1" y="3093"/>
                    <a:pt x="494" y="3897"/>
                  </a:cubicBezTo>
                  <a:cubicBezTo>
                    <a:pt x="653" y="4153"/>
                    <a:pt x="971" y="4310"/>
                    <a:pt x="1417" y="4310"/>
                  </a:cubicBezTo>
                  <a:cubicBezTo>
                    <a:pt x="1433" y="4310"/>
                    <a:pt x="1449" y="4310"/>
                    <a:pt x="1465" y="4310"/>
                  </a:cubicBezTo>
                  <a:cubicBezTo>
                    <a:pt x="2406" y="4286"/>
                    <a:pt x="3536" y="3592"/>
                    <a:pt x="3987" y="2758"/>
                  </a:cubicBezTo>
                  <a:cubicBezTo>
                    <a:pt x="4213" y="2340"/>
                    <a:pt x="4226" y="1968"/>
                    <a:pt x="4062" y="1703"/>
                  </a:cubicBezTo>
                  <a:cubicBezTo>
                    <a:pt x="3634" y="1005"/>
                    <a:pt x="1170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65;p75">
              <a:extLst>
                <a:ext uri="{FF2B5EF4-FFF2-40B4-BE49-F238E27FC236}">
                  <a16:creationId xmlns:a16="http://schemas.microsoft.com/office/drawing/2014/main" id="{BF1491EA-6DFD-45E6-ADB2-B85BB05F9D5C}"/>
                </a:ext>
              </a:extLst>
            </p:cNvPr>
            <p:cNvSpPr/>
            <p:nvPr/>
          </p:nvSpPr>
          <p:spPr>
            <a:xfrm>
              <a:off x="1841450" y="2967750"/>
              <a:ext cx="888700" cy="819550"/>
            </a:xfrm>
            <a:custGeom>
              <a:avLst/>
              <a:gdLst/>
              <a:ahLst/>
              <a:cxnLst/>
              <a:rect l="l" t="t" r="r" b="b"/>
              <a:pathLst>
                <a:path w="35548" h="32782" extrusionOk="0">
                  <a:moveTo>
                    <a:pt x="24632" y="1"/>
                  </a:moveTo>
                  <a:cubicBezTo>
                    <a:pt x="22989" y="1"/>
                    <a:pt x="21309" y="447"/>
                    <a:pt x="19790" y="1381"/>
                  </a:cubicBezTo>
                  <a:cubicBezTo>
                    <a:pt x="17062" y="3054"/>
                    <a:pt x="15903" y="6536"/>
                    <a:pt x="16049" y="9816"/>
                  </a:cubicBezTo>
                  <a:cubicBezTo>
                    <a:pt x="16089" y="10713"/>
                    <a:pt x="15349" y="11381"/>
                    <a:pt x="14542" y="11381"/>
                  </a:cubicBezTo>
                  <a:cubicBezTo>
                    <a:pt x="14300" y="11381"/>
                    <a:pt x="14052" y="11321"/>
                    <a:pt x="13817" y="11189"/>
                  </a:cubicBezTo>
                  <a:cubicBezTo>
                    <a:pt x="12173" y="10264"/>
                    <a:pt x="10276" y="9693"/>
                    <a:pt x="8443" y="9693"/>
                  </a:cubicBezTo>
                  <a:cubicBezTo>
                    <a:pt x="7084" y="9693"/>
                    <a:pt x="5760" y="10007"/>
                    <a:pt x="4601" y="10722"/>
                  </a:cubicBezTo>
                  <a:cubicBezTo>
                    <a:pt x="2333" y="12117"/>
                    <a:pt x="874" y="14325"/>
                    <a:pt x="398" y="16690"/>
                  </a:cubicBezTo>
                  <a:lnTo>
                    <a:pt x="390" y="16733"/>
                  </a:lnTo>
                  <a:lnTo>
                    <a:pt x="398" y="16735"/>
                  </a:lnTo>
                  <a:cubicBezTo>
                    <a:pt x="0" y="18771"/>
                    <a:pt x="315" y="20919"/>
                    <a:pt x="1467" y="22794"/>
                  </a:cubicBezTo>
                  <a:cubicBezTo>
                    <a:pt x="5038" y="28600"/>
                    <a:pt x="14187" y="30913"/>
                    <a:pt x="21228" y="31832"/>
                  </a:cubicBezTo>
                  <a:lnTo>
                    <a:pt x="28636" y="32782"/>
                  </a:lnTo>
                  <a:lnTo>
                    <a:pt x="31131" y="25742"/>
                  </a:lnTo>
                  <a:cubicBezTo>
                    <a:pt x="33485" y="19044"/>
                    <a:pt x="35547" y="9835"/>
                    <a:pt x="31976" y="4028"/>
                  </a:cubicBezTo>
                  <a:cubicBezTo>
                    <a:pt x="30824" y="2155"/>
                    <a:pt x="29048" y="905"/>
                    <a:pt x="27052" y="342"/>
                  </a:cubicBezTo>
                  <a:lnTo>
                    <a:pt x="27053" y="333"/>
                  </a:lnTo>
                  <a:lnTo>
                    <a:pt x="27011" y="321"/>
                  </a:lnTo>
                  <a:cubicBezTo>
                    <a:pt x="26243" y="109"/>
                    <a:pt x="25442" y="1"/>
                    <a:pt x="246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66;p75">
              <a:extLst>
                <a:ext uri="{FF2B5EF4-FFF2-40B4-BE49-F238E27FC236}">
                  <a16:creationId xmlns:a16="http://schemas.microsoft.com/office/drawing/2014/main" id="{75ACDCFB-965F-49C0-986F-C294495265FC}"/>
                </a:ext>
              </a:extLst>
            </p:cNvPr>
            <p:cNvSpPr/>
            <p:nvPr/>
          </p:nvSpPr>
          <p:spPr>
            <a:xfrm>
              <a:off x="2788600" y="3122300"/>
              <a:ext cx="109175" cy="111200"/>
            </a:xfrm>
            <a:custGeom>
              <a:avLst/>
              <a:gdLst/>
              <a:ahLst/>
              <a:cxnLst/>
              <a:rect l="l" t="t" r="r" b="b"/>
              <a:pathLst>
                <a:path w="4367" h="4448" extrusionOk="0">
                  <a:moveTo>
                    <a:pt x="1128" y="0"/>
                  </a:moveTo>
                  <a:cubicBezTo>
                    <a:pt x="1112" y="0"/>
                    <a:pt x="1099" y="2"/>
                    <a:pt x="1088" y="6"/>
                  </a:cubicBezTo>
                  <a:cubicBezTo>
                    <a:pt x="759" y="124"/>
                    <a:pt x="0" y="2918"/>
                    <a:pt x="318" y="3807"/>
                  </a:cubicBezTo>
                  <a:cubicBezTo>
                    <a:pt x="422" y="4099"/>
                    <a:pt x="719" y="4324"/>
                    <a:pt x="1183" y="4410"/>
                  </a:cubicBezTo>
                  <a:cubicBezTo>
                    <a:pt x="1317" y="4435"/>
                    <a:pt x="1459" y="4448"/>
                    <a:pt x="1604" y="4448"/>
                  </a:cubicBezTo>
                  <a:cubicBezTo>
                    <a:pt x="2459" y="4448"/>
                    <a:pt x="3447" y="4031"/>
                    <a:pt x="3972" y="3413"/>
                  </a:cubicBezTo>
                  <a:cubicBezTo>
                    <a:pt x="4278" y="3051"/>
                    <a:pt x="4367" y="2689"/>
                    <a:pt x="4263" y="2397"/>
                  </a:cubicBezTo>
                  <a:lnTo>
                    <a:pt x="4263" y="2395"/>
                  </a:lnTo>
                  <a:cubicBezTo>
                    <a:pt x="3975" y="1591"/>
                    <a:pt x="1586" y="0"/>
                    <a:pt x="11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67;p75">
              <a:extLst>
                <a:ext uri="{FF2B5EF4-FFF2-40B4-BE49-F238E27FC236}">
                  <a16:creationId xmlns:a16="http://schemas.microsoft.com/office/drawing/2014/main" id="{65A25909-C25C-4383-8C73-DD4A96574BF6}"/>
                </a:ext>
              </a:extLst>
            </p:cNvPr>
            <p:cNvSpPr/>
            <p:nvPr/>
          </p:nvSpPr>
          <p:spPr>
            <a:xfrm>
              <a:off x="2199675" y="2331525"/>
              <a:ext cx="919075" cy="827450"/>
            </a:xfrm>
            <a:custGeom>
              <a:avLst/>
              <a:gdLst/>
              <a:ahLst/>
              <a:cxnLst/>
              <a:rect l="l" t="t" r="r" b="b"/>
              <a:pathLst>
                <a:path w="36763" h="33098" extrusionOk="0">
                  <a:moveTo>
                    <a:pt x="26226" y="1"/>
                  </a:moveTo>
                  <a:cubicBezTo>
                    <a:pt x="25188" y="1"/>
                    <a:pt x="24127" y="177"/>
                    <a:pt x="23090" y="548"/>
                  </a:cubicBezTo>
                  <a:cubicBezTo>
                    <a:pt x="20075" y="1621"/>
                    <a:pt x="18221" y="4789"/>
                    <a:pt x="17688" y="8029"/>
                  </a:cubicBezTo>
                  <a:cubicBezTo>
                    <a:pt x="17561" y="8802"/>
                    <a:pt x="16889" y="9282"/>
                    <a:pt x="16195" y="9282"/>
                  </a:cubicBezTo>
                  <a:cubicBezTo>
                    <a:pt x="15855" y="9282"/>
                    <a:pt x="15509" y="9166"/>
                    <a:pt x="15219" y="8912"/>
                  </a:cubicBezTo>
                  <a:cubicBezTo>
                    <a:pt x="13367" y="7285"/>
                    <a:pt x="10965" y="6161"/>
                    <a:pt x="8607" y="6161"/>
                  </a:cubicBezTo>
                  <a:cubicBezTo>
                    <a:pt x="7826" y="6161"/>
                    <a:pt x="7049" y="6284"/>
                    <a:pt x="6299" y="6554"/>
                  </a:cubicBezTo>
                  <a:cubicBezTo>
                    <a:pt x="3793" y="7449"/>
                    <a:pt x="1908" y="9309"/>
                    <a:pt x="955" y="11524"/>
                  </a:cubicBezTo>
                  <a:lnTo>
                    <a:pt x="938" y="11565"/>
                  </a:lnTo>
                  <a:lnTo>
                    <a:pt x="946" y="11568"/>
                  </a:lnTo>
                  <a:cubicBezTo>
                    <a:pt x="137" y="13479"/>
                    <a:pt x="1" y="15646"/>
                    <a:pt x="741" y="17717"/>
                  </a:cubicBezTo>
                  <a:cubicBezTo>
                    <a:pt x="3037" y="24134"/>
                    <a:pt x="11511" y="28287"/>
                    <a:pt x="18211" y="30640"/>
                  </a:cubicBezTo>
                  <a:lnTo>
                    <a:pt x="25263" y="33098"/>
                  </a:lnTo>
                  <a:lnTo>
                    <a:pt x="29156" y="26725"/>
                  </a:lnTo>
                  <a:cubicBezTo>
                    <a:pt x="32843" y="20657"/>
                    <a:pt x="36762" y="12072"/>
                    <a:pt x="34467" y="5654"/>
                  </a:cubicBezTo>
                  <a:cubicBezTo>
                    <a:pt x="33726" y="3583"/>
                    <a:pt x="32247" y="1993"/>
                    <a:pt x="30409" y="1031"/>
                  </a:cubicBezTo>
                  <a:lnTo>
                    <a:pt x="30412" y="1022"/>
                  </a:lnTo>
                  <a:lnTo>
                    <a:pt x="30374" y="1001"/>
                  </a:lnTo>
                  <a:cubicBezTo>
                    <a:pt x="29119" y="353"/>
                    <a:pt x="27694" y="1"/>
                    <a:pt x="262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68;p75">
              <a:extLst>
                <a:ext uri="{FF2B5EF4-FFF2-40B4-BE49-F238E27FC236}">
                  <a16:creationId xmlns:a16="http://schemas.microsoft.com/office/drawing/2014/main" id="{B483741F-A3A6-4A9E-8AB3-275420CBED90}"/>
                </a:ext>
              </a:extLst>
            </p:cNvPr>
            <p:cNvSpPr/>
            <p:nvPr/>
          </p:nvSpPr>
          <p:spPr>
            <a:xfrm>
              <a:off x="2199675" y="2620750"/>
              <a:ext cx="876450" cy="538225"/>
            </a:xfrm>
            <a:custGeom>
              <a:avLst/>
              <a:gdLst/>
              <a:ahLst/>
              <a:cxnLst/>
              <a:rect l="l" t="t" r="r" b="b"/>
              <a:pathLst>
                <a:path w="35058" h="21529" extrusionOk="0">
                  <a:moveTo>
                    <a:pt x="946" y="0"/>
                  </a:moveTo>
                  <a:lnTo>
                    <a:pt x="946" y="0"/>
                  </a:lnTo>
                  <a:cubicBezTo>
                    <a:pt x="137" y="1910"/>
                    <a:pt x="1" y="4077"/>
                    <a:pt x="741" y="6148"/>
                  </a:cubicBezTo>
                  <a:cubicBezTo>
                    <a:pt x="3037" y="12567"/>
                    <a:pt x="11511" y="16718"/>
                    <a:pt x="18211" y="19071"/>
                  </a:cubicBezTo>
                  <a:lnTo>
                    <a:pt x="25263" y="21529"/>
                  </a:lnTo>
                  <a:lnTo>
                    <a:pt x="29156" y="15156"/>
                  </a:lnTo>
                  <a:cubicBezTo>
                    <a:pt x="31784" y="10832"/>
                    <a:pt x="34527" y="5229"/>
                    <a:pt x="35057" y="42"/>
                  </a:cubicBezTo>
                  <a:lnTo>
                    <a:pt x="35057" y="42"/>
                  </a:lnTo>
                  <a:cubicBezTo>
                    <a:pt x="34465" y="1667"/>
                    <a:pt x="29498" y="12809"/>
                    <a:pt x="21462" y="13718"/>
                  </a:cubicBezTo>
                  <a:cubicBezTo>
                    <a:pt x="20854" y="13787"/>
                    <a:pt x="20239" y="13820"/>
                    <a:pt x="19621" y="13820"/>
                  </a:cubicBezTo>
                  <a:cubicBezTo>
                    <a:pt x="10518" y="13820"/>
                    <a:pt x="709" y="6624"/>
                    <a:pt x="9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69;p75">
              <a:extLst>
                <a:ext uri="{FF2B5EF4-FFF2-40B4-BE49-F238E27FC236}">
                  <a16:creationId xmlns:a16="http://schemas.microsoft.com/office/drawing/2014/main" id="{68FFB412-5C91-4D00-A6BD-6CE2FCF77771}"/>
                </a:ext>
              </a:extLst>
            </p:cNvPr>
            <p:cNvSpPr/>
            <p:nvPr/>
          </p:nvSpPr>
          <p:spPr>
            <a:xfrm>
              <a:off x="4392375" y="3273475"/>
              <a:ext cx="342950" cy="1614875"/>
            </a:xfrm>
            <a:custGeom>
              <a:avLst/>
              <a:gdLst/>
              <a:ahLst/>
              <a:cxnLst/>
              <a:rect l="l" t="t" r="r" b="b"/>
              <a:pathLst>
                <a:path w="13718" h="64595" extrusionOk="0">
                  <a:moveTo>
                    <a:pt x="13513" y="0"/>
                  </a:moveTo>
                  <a:cubicBezTo>
                    <a:pt x="13484" y="0"/>
                    <a:pt x="13456" y="14"/>
                    <a:pt x="13434" y="46"/>
                  </a:cubicBezTo>
                  <a:cubicBezTo>
                    <a:pt x="12389" y="1584"/>
                    <a:pt x="11868" y="3412"/>
                    <a:pt x="11408" y="5195"/>
                  </a:cubicBezTo>
                  <a:cubicBezTo>
                    <a:pt x="10893" y="7192"/>
                    <a:pt x="10431" y="9212"/>
                    <a:pt x="10053" y="11240"/>
                  </a:cubicBezTo>
                  <a:cubicBezTo>
                    <a:pt x="9228" y="15681"/>
                    <a:pt x="8810" y="20186"/>
                    <a:pt x="8180" y="24656"/>
                  </a:cubicBezTo>
                  <a:cubicBezTo>
                    <a:pt x="7553" y="29107"/>
                    <a:pt x="6652" y="33469"/>
                    <a:pt x="5156" y="37714"/>
                  </a:cubicBezTo>
                  <a:cubicBezTo>
                    <a:pt x="3747" y="41719"/>
                    <a:pt x="2032" y="45636"/>
                    <a:pt x="1084" y="49790"/>
                  </a:cubicBezTo>
                  <a:cubicBezTo>
                    <a:pt x="0" y="54541"/>
                    <a:pt x="74" y="59687"/>
                    <a:pt x="1024" y="64458"/>
                  </a:cubicBezTo>
                  <a:cubicBezTo>
                    <a:pt x="1040" y="64535"/>
                    <a:pt x="1115" y="64595"/>
                    <a:pt x="1173" y="64595"/>
                  </a:cubicBezTo>
                  <a:cubicBezTo>
                    <a:pt x="1214" y="64595"/>
                    <a:pt x="1247" y="64564"/>
                    <a:pt x="1244" y="64487"/>
                  </a:cubicBezTo>
                  <a:cubicBezTo>
                    <a:pt x="1076" y="60074"/>
                    <a:pt x="464" y="55794"/>
                    <a:pt x="1257" y="51391"/>
                  </a:cubicBezTo>
                  <a:cubicBezTo>
                    <a:pt x="1961" y="47481"/>
                    <a:pt x="3446" y="43776"/>
                    <a:pt x="4826" y="40068"/>
                  </a:cubicBezTo>
                  <a:cubicBezTo>
                    <a:pt x="6253" y="36237"/>
                    <a:pt x="7397" y="32377"/>
                    <a:pt x="8106" y="28346"/>
                  </a:cubicBezTo>
                  <a:cubicBezTo>
                    <a:pt x="8827" y="24248"/>
                    <a:pt x="9237" y="20105"/>
                    <a:pt x="9805" y="15985"/>
                  </a:cubicBezTo>
                  <a:cubicBezTo>
                    <a:pt x="10125" y="13670"/>
                    <a:pt x="10488" y="11357"/>
                    <a:pt x="10984" y="9073"/>
                  </a:cubicBezTo>
                  <a:cubicBezTo>
                    <a:pt x="11634" y="6081"/>
                    <a:pt x="12239" y="2966"/>
                    <a:pt x="13667" y="244"/>
                  </a:cubicBezTo>
                  <a:cubicBezTo>
                    <a:pt x="13717" y="147"/>
                    <a:pt x="13609" y="0"/>
                    <a:pt x="13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70;p75">
              <a:extLst>
                <a:ext uri="{FF2B5EF4-FFF2-40B4-BE49-F238E27FC236}">
                  <a16:creationId xmlns:a16="http://schemas.microsoft.com/office/drawing/2014/main" id="{B79D8619-F0C3-476F-84C6-15CF680EB5DB}"/>
                </a:ext>
              </a:extLst>
            </p:cNvPr>
            <p:cNvSpPr/>
            <p:nvPr/>
          </p:nvSpPr>
          <p:spPr>
            <a:xfrm>
              <a:off x="4714825" y="3312350"/>
              <a:ext cx="104300" cy="163000"/>
            </a:xfrm>
            <a:custGeom>
              <a:avLst/>
              <a:gdLst/>
              <a:ahLst/>
              <a:cxnLst/>
              <a:rect l="l" t="t" r="r" b="b"/>
              <a:pathLst>
                <a:path w="4172" h="6520" extrusionOk="0">
                  <a:moveTo>
                    <a:pt x="2046" y="1"/>
                  </a:moveTo>
                  <a:cubicBezTo>
                    <a:pt x="2041" y="1"/>
                    <a:pt x="2036" y="1"/>
                    <a:pt x="2032" y="2"/>
                  </a:cubicBezTo>
                  <a:lnTo>
                    <a:pt x="2032" y="1"/>
                  </a:lnTo>
                  <a:cubicBezTo>
                    <a:pt x="979" y="198"/>
                    <a:pt x="1" y="1172"/>
                    <a:pt x="502" y="2307"/>
                  </a:cubicBezTo>
                  <a:cubicBezTo>
                    <a:pt x="684" y="2716"/>
                    <a:pt x="1067" y="2988"/>
                    <a:pt x="1509" y="3138"/>
                  </a:cubicBezTo>
                  <a:lnTo>
                    <a:pt x="1509" y="3138"/>
                  </a:lnTo>
                  <a:cubicBezTo>
                    <a:pt x="1388" y="3869"/>
                    <a:pt x="1644" y="4641"/>
                    <a:pt x="2431" y="4875"/>
                  </a:cubicBezTo>
                  <a:cubicBezTo>
                    <a:pt x="2463" y="4885"/>
                    <a:pt x="2501" y="4893"/>
                    <a:pt x="2542" y="4901"/>
                  </a:cubicBezTo>
                  <a:lnTo>
                    <a:pt x="2542" y="4901"/>
                  </a:lnTo>
                  <a:cubicBezTo>
                    <a:pt x="2637" y="5568"/>
                    <a:pt x="3400" y="6210"/>
                    <a:pt x="3934" y="6505"/>
                  </a:cubicBezTo>
                  <a:cubicBezTo>
                    <a:pt x="3952" y="6515"/>
                    <a:pt x="3967" y="6519"/>
                    <a:pt x="3981" y="6519"/>
                  </a:cubicBezTo>
                  <a:cubicBezTo>
                    <a:pt x="4062" y="6519"/>
                    <a:pt x="4063" y="6356"/>
                    <a:pt x="3993" y="6306"/>
                  </a:cubicBezTo>
                  <a:cubicBezTo>
                    <a:pt x="3129" y="5697"/>
                    <a:pt x="3791" y="5920"/>
                    <a:pt x="3262" y="4906"/>
                  </a:cubicBezTo>
                  <a:lnTo>
                    <a:pt x="3262" y="4906"/>
                  </a:lnTo>
                  <a:cubicBezTo>
                    <a:pt x="3726" y="4843"/>
                    <a:pt x="4171" y="4648"/>
                    <a:pt x="4132" y="4232"/>
                  </a:cubicBezTo>
                  <a:cubicBezTo>
                    <a:pt x="4100" y="3897"/>
                    <a:pt x="3853" y="3767"/>
                    <a:pt x="3575" y="3767"/>
                  </a:cubicBezTo>
                  <a:cubicBezTo>
                    <a:pt x="3331" y="3767"/>
                    <a:pt x="3063" y="3867"/>
                    <a:pt x="2898" y="4018"/>
                  </a:cubicBezTo>
                  <a:cubicBezTo>
                    <a:pt x="2772" y="4133"/>
                    <a:pt x="2682" y="4252"/>
                    <a:pt x="2623" y="4374"/>
                  </a:cubicBezTo>
                  <a:lnTo>
                    <a:pt x="2623" y="4374"/>
                  </a:lnTo>
                  <a:cubicBezTo>
                    <a:pt x="2057" y="4136"/>
                    <a:pt x="1846" y="3768"/>
                    <a:pt x="1987" y="3270"/>
                  </a:cubicBezTo>
                  <a:cubicBezTo>
                    <a:pt x="1987" y="3264"/>
                    <a:pt x="1986" y="3258"/>
                    <a:pt x="1985" y="3252"/>
                  </a:cubicBezTo>
                  <a:lnTo>
                    <a:pt x="1985" y="3252"/>
                  </a:lnTo>
                  <a:cubicBezTo>
                    <a:pt x="2128" y="3273"/>
                    <a:pt x="2273" y="3283"/>
                    <a:pt x="2414" y="3283"/>
                  </a:cubicBezTo>
                  <a:cubicBezTo>
                    <a:pt x="2642" y="3283"/>
                    <a:pt x="2862" y="3256"/>
                    <a:pt x="3057" y="3205"/>
                  </a:cubicBezTo>
                  <a:cubicBezTo>
                    <a:pt x="3629" y="3055"/>
                    <a:pt x="4160" y="2492"/>
                    <a:pt x="3619" y="2010"/>
                  </a:cubicBezTo>
                  <a:cubicBezTo>
                    <a:pt x="3399" y="1814"/>
                    <a:pt x="3156" y="1731"/>
                    <a:pt x="2917" y="1731"/>
                  </a:cubicBezTo>
                  <a:cubicBezTo>
                    <a:pt x="2373" y="1731"/>
                    <a:pt x="1846" y="2160"/>
                    <a:pt x="1639" y="2675"/>
                  </a:cubicBezTo>
                  <a:cubicBezTo>
                    <a:pt x="1631" y="2693"/>
                    <a:pt x="1624" y="2712"/>
                    <a:pt x="1617" y="2730"/>
                  </a:cubicBezTo>
                  <a:lnTo>
                    <a:pt x="1617" y="2730"/>
                  </a:lnTo>
                  <a:cubicBezTo>
                    <a:pt x="882" y="2445"/>
                    <a:pt x="645" y="1950"/>
                    <a:pt x="906" y="1246"/>
                  </a:cubicBezTo>
                  <a:cubicBezTo>
                    <a:pt x="1114" y="733"/>
                    <a:pt x="1676" y="452"/>
                    <a:pt x="2145" y="245"/>
                  </a:cubicBezTo>
                  <a:cubicBezTo>
                    <a:pt x="2254" y="197"/>
                    <a:pt x="2146" y="1"/>
                    <a:pt x="20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71;p75">
              <a:extLst>
                <a:ext uri="{FF2B5EF4-FFF2-40B4-BE49-F238E27FC236}">
                  <a16:creationId xmlns:a16="http://schemas.microsoft.com/office/drawing/2014/main" id="{E6BF03EC-F246-4F13-82B1-1A6563023CEC}"/>
                </a:ext>
              </a:extLst>
            </p:cNvPr>
            <p:cNvSpPr/>
            <p:nvPr/>
          </p:nvSpPr>
          <p:spPr>
            <a:xfrm>
              <a:off x="4409175" y="2752275"/>
              <a:ext cx="766025" cy="2103525"/>
            </a:xfrm>
            <a:custGeom>
              <a:avLst/>
              <a:gdLst/>
              <a:ahLst/>
              <a:cxnLst/>
              <a:rect l="l" t="t" r="r" b="b"/>
              <a:pathLst>
                <a:path w="30641" h="84141" extrusionOk="0">
                  <a:moveTo>
                    <a:pt x="30474" y="1"/>
                  </a:moveTo>
                  <a:cubicBezTo>
                    <a:pt x="30447" y="1"/>
                    <a:pt x="30424" y="17"/>
                    <a:pt x="30409" y="58"/>
                  </a:cubicBezTo>
                  <a:lnTo>
                    <a:pt x="30411" y="59"/>
                  </a:lnTo>
                  <a:cubicBezTo>
                    <a:pt x="29433" y="2856"/>
                    <a:pt x="27863" y="5397"/>
                    <a:pt x="27127" y="8284"/>
                  </a:cubicBezTo>
                  <a:cubicBezTo>
                    <a:pt x="26342" y="11368"/>
                    <a:pt x="25863" y="14521"/>
                    <a:pt x="25143" y="17619"/>
                  </a:cubicBezTo>
                  <a:cubicBezTo>
                    <a:pt x="23852" y="23177"/>
                    <a:pt x="22168" y="28672"/>
                    <a:pt x="19872" y="33900"/>
                  </a:cubicBezTo>
                  <a:cubicBezTo>
                    <a:pt x="17594" y="39085"/>
                    <a:pt x="14240" y="43649"/>
                    <a:pt x="12177" y="48936"/>
                  </a:cubicBezTo>
                  <a:cubicBezTo>
                    <a:pt x="10042" y="54409"/>
                    <a:pt x="8538" y="60117"/>
                    <a:pt x="5614" y="65254"/>
                  </a:cubicBezTo>
                  <a:cubicBezTo>
                    <a:pt x="4076" y="67954"/>
                    <a:pt x="2392" y="70563"/>
                    <a:pt x="1511" y="73571"/>
                  </a:cubicBezTo>
                  <a:cubicBezTo>
                    <a:pt x="524" y="76944"/>
                    <a:pt x="0" y="80497"/>
                    <a:pt x="418" y="84002"/>
                  </a:cubicBezTo>
                  <a:cubicBezTo>
                    <a:pt x="427" y="84075"/>
                    <a:pt x="519" y="84141"/>
                    <a:pt x="586" y="84141"/>
                  </a:cubicBezTo>
                  <a:cubicBezTo>
                    <a:pt x="628" y="84141"/>
                    <a:pt x="660" y="84116"/>
                    <a:pt x="658" y="84051"/>
                  </a:cubicBezTo>
                  <a:cubicBezTo>
                    <a:pt x="544" y="80851"/>
                    <a:pt x="903" y="77651"/>
                    <a:pt x="1724" y="74554"/>
                  </a:cubicBezTo>
                  <a:cubicBezTo>
                    <a:pt x="2511" y="71588"/>
                    <a:pt x="3974" y="69011"/>
                    <a:pt x="5510" y="66378"/>
                  </a:cubicBezTo>
                  <a:cubicBezTo>
                    <a:pt x="8348" y="61511"/>
                    <a:pt x="10008" y="56238"/>
                    <a:pt x="11925" y="50972"/>
                  </a:cubicBezTo>
                  <a:cubicBezTo>
                    <a:pt x="12934" y="48198"/>
                    <a:pt x="14054" y="45452"/>
                    <a:pt x="15553" y="42902"/>
                  </a:cubicBezTo>
                  <a:cubicBezTo>
                    <a:pt x="16919" y="40580"/>
                    <a:pt x="18326" y="38329"/>
                    <a:pt x="19486" y="35890"/>
                  </a:cubicBezTo>
                  <a:cubicBezTo>
                    <a:pt x="21978" y="30656"/>
                    <a:pt x="23795" y="25106"/>
                    <a:pt x="25186" y="19485"/>
                  </a:cubicBezTo>
                  <a:cubicBezTo>
                    <a:pt x="26015" y="16126"/>
                    <a:pt x="26568" y="12713"/>
                    <a:pt x="27343" y="9344"/>
                  </a:cubicBezTo>
                  <a:cubicBezTo>
                    <a:pt x="28080" y="6147"/>
                    <a:pt x="29805" y="3362"/>
                    <a:pt x="30619" y="208"/>
                  </a:cubicBezTo>
                  <a:cubicBezTo>
                    <a:pt x="30640" y="125"/>
                    <a:pt x="30546" y="1"/>
                    <a:pt x="30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72;p75">
              <a:extLst>
                <a:ext uri="{FF2B5EF4-FFF2-40B4-BE49-F238E27FC236}">
                  <a16:creationId xmlns:a16="http://schemas.microsoft.com/office/drawing/2014/main" id="{FBDD53B5-53E6-4647-ADAF-1EDD5CA362AC}"/>
                </a:ext>
              </a:extLst>
            </p:cNvPr>
            <p:cNvSpPr/>
            <p:nvPr/>
          </p:nvSpPr>
          <p:spPr>
            <a:xfrm>
              <a:off x="4409325" y="3891700"/>
              <a:ext cx="592150" cy="1014100"/>
            </a:xfrm>
            <a:custGeom>
              <a:avLst/>
              <a:gdLst/>
              <a:ahLst/>
              <a:cxnLst/>
              <a:rect l="l" t="t" r="r" b="b"/>
              <a:pathLst>
                <a:path w="23686" h="40564" extrusionOk="0">
                  <a:moveTo>
                    <a:pt x="23478" y="1"/>
                  </a:moveTo>
                  <a:cubicBezTo>
                    <a:pt x="23449" y="1"/>
                    <a:pt x="23422" y="16"/>
                    <a:pt x="23402" y="51"/>
                  </a:cubicBezTo>
                  <a:cubicBezTo>
                    <a:pt x="21614" y="3321"/>
                    <a:pt x="18407" y="5325"/>
                    <a:pt x="16002" y="8077"/>
                  </a:cubicBezTo>
                  <a:cubicBezTo>
                    <a:pt x="13486" y="10959"/>
                    <a:pt x="11735" y="14402"/>
                    <a:pt x="9985" y="17776"/>
                  </a:cubicBezTo>
                  <a:cubicBezTo>
                    <a:pt x="9057" y="19566"/>
                    <a:pt x="8124" y="21355"/>
                    <a:pt x="7066" y="23073"/>
                  </a:cubicBezTo>
                  <a:cubicBezTo>
                    <a:pt x="6013" y="24782"/>
                    <a:pt x="4795" y="26380"/>
                    <a:pt x="3756" y="28098"/>
                  </a:cubicBezTo>
                  <a:cubicBezTo>
                    <a:pt x="1485" y="31855"/>
                    <a:pt x="516" y="35981"/>
                    <a:pt x="19" y="40308"/>
                  </a:cubicBezTo>
                  <a:cubicBezTo>
                    <a:pt x="0" y="40469"/>
                    <a:pt x="159" y="40564"/>
                    <a:pt x="304" y="40564"/>
                  </a:cubicBezTo>
                  <a:cubicBezTo>
                    <a:pt x="415" y="40564"/>
                    <a:pt x="518" y="40509"/>
                    <a:pt x="532" y="40387"/>
                  </a:cubicBezTo>
                  <a:cubicBezTo>
                    <a:pt x="1021" y="36113"/>
                    <a:pt x="1980" y="32011"/>
                    <a:pt x="4227" y="28295"/>
                  </a:cubicBezTo>
                  <a:cubicBezTo>
                    <a:pt x="6078" y="25231"/>
                    <a:pt x="8146" y="22374"/>
                    <a:pt x="9816" y="19192"/>
                  </a:cubicBezTo>
                  <a:cubicBezTo>
                    <a:pt x="11436" y="16103"/>
                    <a:pt x="12961" y="12940"/>
                    <a:pt x="15011" y="10106"/>
                  </a:cubicBezTo>
                  <a:cubicBezTo>
                    <a:pt x="16657" y="7828"/>
                    <a:pt x="18770" y="6038"/>
                    <a:pt x="20764" y="4091"/>
                  </a:cubicBezTo>
                  <a:cubicBezTo>
                    <a:pt x="21936" y="2948"/>
                    <a:pt x="22952" y="1743"/>
                    <a:pt x="23640" y="248"/>
                  </a:cubicBezTo>
                  <a:cubicBezTo>
                    <a:pt x="23685" y="149"/>
                    <a:pt x="23571" y="1"/>
                    <a:pt x="234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73;p75">
              <a:extLst>
                <a:ext uri="{FF2B5EF4-FFF2-40B4-BE49-F238E27FC236}">
                  <a16:creationId xmlns:a16="http://schemas.microsoft.com/office/drawing/2014/main" id="{3DDE6F1E-495E-4D11-B5C8-56A372EA712D}"/>
                </a:ext>
              </a:extLst>
            </p:cNvPr>
            <p:cNvSpPr/>
            <p:nvPr/>
          </p:nvSpPr>
          <p:spPr>
            <a:xfrm>
              <a:off x="4955600" y="3944250"/>
              <a:ext cx="87725" cy="172600"/>
            </a:xfrm>
            <a:custGeom>
              <a:avLst/>
              <a:gdLst/>
              <a:ahLst/>
              <a:cxnLst/>
              <a:rect l="l" t="t" r="r" b="b"/>
              <a:pathLst>
                <a:path w="3509" h="6904" extrusionOk="0">
                  <a:moveTo>
                    <a:pt x="1078" y="2653"/>
                  </a:moveTo>
                  <a:cubicBezTo>
                    <a:pt x="1171" y="2653"/>
                    <a:pt x="1271" y="2724"/>
                    <a:pt x="1380" y="2867"/>
                  </a:cubicBezTo>
                  <a:lnTo>
                    <a:pt x="1380" y="2867"/>
                  </a:lnTo>
                  <a:cubicBezTo>
                    <a:pt x="1339" y="2835"/>
                    <a:pt x="1294" y="2800"/>
                    <a:pt x="1245" y="2762"/>
                  </a:cubicBezTo>
                  <a:cubicBezTo>
                    <a:pt x="1178" y="2730"/>
                    <a:pt x="1115" y="2693"/>
                    <a:pt x="1058" y="2654"/>
                  </a:cubicBezTo>
                  <a:lnTo>
                    <a:pt x="1058" y="2654"/>
                  </a:lnTo>
                  <a:cubicBezTo>
                    <a:pt x="1065" y="2653"/>
                    <a:pt x="1071" y="2653"/>
                    <a:pt x="1078" y="2653"/>
                  </a:cubicBezTo>
                  <a:close/>
                  <a:moveTo>
                    <a:pt x="890" y="0"/>
                  </a:moveTo>
                  <a:cubicBezTo>
                    <a:pt x="870" y="0"/>
                    <a:pt x="851" y="9"/>
                    <a:pt x="832" y="31"/>
                  </a:cubicBezTo>
                  <a:cubicBezTo>
                    <a:pt x="182" y="774"/>
                    <a:pt x="1" y="1814"/>
                    <a:pt x="552" y="2629"/>
                  </a:cubicBezTo>
                  <a:lnTo>
                    <a:pt x="552" y="2629"/>
                  </a:lnTo>
                  <a:cubicBezTo>
                    <a:pt x="223" y="3034"/>
                    <a:pt x="51" y="3577"/>
                    <a:pt x="122" y="4098"/>
                  </a:cubicBezTo>
                  <a:cubicBezTo>
                    <a:pt x="181" y="4521"/>
                    <a:pt x="407" y="4895"/>
                    <a:pt x="727" y="5158"/>
                  </a:cubicBezTo>
                  <a:lnTo>
                    <a:pt x="727" y="5158"/>
                  </a:lnTo>
                  <a:cubicBezTo>
                    <a:pt x="523" y="5920"/>
                    <a:pt x="1084" y="6652"/>
                    <a:pt x="1809" y="6892"/>
                  </a:cubicBezTo>
                  <a:cubicBezTo>
                    <a:pt x="1833" y="6900"/>
                    <a:pt x="1855" y="6903"/>
                    <a:pt x="1873" y="6903"/>
                  </a:cubicBezTo>
                  <a:cubicBezTo>
                    <a:pt x="2016" y="6903"/>
                    <a:pt x="1982" y="6687"/>
                    <a:pt x="1852" y="6620"/>
                  </a:cubicBezTo>
                  <a:cubicBezTo>
                    <a:pt x="1505" y="6443"/>
                    <a:pt x="1143" y="5882"/>
                    <a:pt x="884" y="5273"/>
                  </a:cubicBezTo>
                  <a:lnTo>
                    <a:pt x="884" y="5273"/>
                  </a:lnTo>
                  <a:cubicBezTo>
                    <a:pt x="1152" y="5448"/>
                    <a:pt x="1469" y="5550"/>
                    <a:pt x="1800" y="5550"/>
                  </a:cubicBezTo>
                  <a:cubicBezTo>
                    <a:pt x="1825" y="5550"/>
                    <a:pt x="1851" y="5549"/>
                    <a:pt x="1876" y="5548"/>
                  </a:cubicBezTo>
                  <a:cubicBezTo>
                    <a:pt x="2440" y="5521"/>
                    <a:pt x="3273" y="5006"/>
                    <a:pt x="2812" y="4369"/>
                  </a:cubicBezTo>
                  <a:cubicBezTo>
                    <a:pt x="2653" y="4149"/>
                    <a:pt x="2430" y="4060"/>
                    <a:pt x="2188" y="4060"/>
                  </a:cubicBezTo>
                  <a:cubicBezTo>
                    <a:pt x="1656" y="4060"/>
                    <a:pt x="1037" y="4492"/>
                    <a:pt x="832" y="4888"/>
                  </a:cubicBezTo>
                  <a:cubicBezTo>
                    <a:pt x="812" y="4927"/>
                    <a:pt x="794" y="4967"/>
                    <a:pt x="778" y="5006"/>
                  </a:cubicBezTo>
                  <a:lnTo>
                    <a:pt x="778" y="5006"/>
                  </a:lnTo>
                  <a:cubicBezTo>
                    <a:pt x="594" y="4503"/>
                    <a:pt x="490" y="4000"/>
                    <a:pt x="532" y="3679"/>
                  </a:cubicBezTo>
                  <a:lnTo>
                    <a:pt x="722" y="3116"/>
                  </a:lnTo>
                  <a:cubicBezTo>
                    <a:pt x="746" y="3043"/>
                    <a:pt x="770" y="2979"/>
                    <a:pt x="796" y="2924"/>
                  </a:cubicBezTo>
                  <a:lnTo>
                    <a:pt x="796" y="2924"/>
                  </a:lnTo>
                  <a:cubicBezTo>
                    <a:pt x="1116" y="3232"/>
                    <a:pt x="1720" y="3544"/>
                    <a:pt x="2241" y="3544"/>
                  </a:cubicBezTo>
                  <a:cubicBezTo>
                    <a:pt x="2516" y="3544"/>
                    <a:pt x="2767" y="3458"/>
                    <a:pt x="2942" y="3238"/>
                  </a:cubicBezTo>
                  <a:cubicBezTo>
                    <a:pt x="3509" y="2528"/>
                    <a:pt x="2446" y="1994"/>
                    <a:pt x="1851" y="1988"/>
                  </a:cubicBezTo>
                  <a:cubicBezTo>
                    <a:pt x="1846" y="1988"/>
                    <a:pt x="1840" y="1988"/>
                    <a:pt x="1835" y="1988"/>
                  </a:cubicBezTo>
                  <a:cubicBezTo>
                    <a:pt x="1434" y="1988"/>
                    <a:pt x="1073" y="2143"/>
                    <a:pt x="785" y="2389"/>
                  </a:cubicBezTo>
                  <a:lnTo>
                    <a:pt x="785" y="2389"/>
                  </a:lnTo>
                  <a:cubicBezTo>
                    <a:pt x="640" y="2188"/>
                    <a:pt x="567" y="1935"/>
                    <a:pt x="568" y="1632"/>
                  </a:cubicBezTo>
                  <a:cubicBezTo>
                    <a:pt x="528" y="1132"/>
                    <a:pt x="741" y="646"/>
                    <a:pt x="996" y="228"/>
                  </a:cubicBezTo>
                  <a:cubicBezTo>
                    <a:pt x="1043" y="153"/>
                    <a:pt x="970" y="0"/>
                    <a:pt x="8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74;p75">
              <a:extLst>
                <a:ext uri="{FF2B5EF4-FFF2-40B4-BE49-F238E27FC236}">
                  <a16:creationId xmlns:a16="http://schemas.microsoft.com/office/drawing/2014/main" id="{10EB1CC9-9FBC-46C3-80CE-612027F00E5E}"/>
                </a:ext>
              </a:extLst>
            </p:cNvPr>
            <p:cNvSpPr/>
            <p:nvPr/>
          </p:nvSpPr>
          <p:spPr>
            <a:xfrm>
              <a:off x="5119400" y="2692875"/>
              <a:ext cx="109325" cy="111975"/>
            </a:xfrm>
            <a:custGeom>
              <a:avLst/>
              <a:gdLst/>
              <a:ahLst/>
              <a:cxnLst/>
              <a:rect l="l" t="t" r="r" b="b"/>
              <a:pathLst>
                <a:path w="4373" h="4479" extrusionOk="0">
                  <a:moveTo>
                    <a:pt x="3031" y="0"/>
                  </a:moveTo>
                  <a:cubicBezTo>
                    <a:pt x="2609" y="0"/>
                    <a:pt x="309" y="1800"/>
                    <a:pt x="82" y="2635"/>
                  </a:cubicBezTo>
                  <a:cubicBezTo>
                    <a:pt x="1" y="2934"/>
                    <a:pt x="118" y="3288"/>
                    <a:pt x="452" y="3624"/>
                  </a:cubicBezTo>
                  <a:cubicBezTo>
                    <a:pt x="976" y="4151"/>
                    <a:pt x="1874" y="4479"/>
                    <a:pt x="2675" y="4479"/>
                  </a:cubicBezTo>
                  <a:cubicBezTo>
                    <a:pt x="2898" y="4479"/>
                    <a:pt x="3113" y="4454"/>
                    <a:pt x="3310" y="4401"/>
                  </a:cubicBezTo>
                  <a:cubicBezTo>
                    <a:pt x="3765" y="4278"/>
                    <a:pt x="4043" y="4031"/>
                    <a:pt x="4124" y="3730"/>
                  </a:cubicBezTo>
                  <a:cubicBezTo>
                    <a:pt x="4372" y="2821"/>
                    <a:pt x="3396" y="95"/>
                    <a:pt x="3059" y="4"/>
                  </a:cubicBezTo>
                  <a:cubicBezTo>
                    <a:pt x="3051" y="1"/>
                    <a:pt x="3042" y="0"/>
                    <a:pt x="3031" y="0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75;p75">
              <a:extLst>
                <a:ext uri="{FF2B5EF4-FFF2-40B4-BE49-F238E27FC236}">
                  <a16:creationId xmlns:a16="http://schemas.microsoft.com/office/drawing/2014/main" id="{EC6F1AF2-ED81-417C-9BEF-AFE32C4F9EC0}"/>
                </a:ext>
              </a:extLst>
            </p:cNvPr>
            <p:cNvSpPr/>
            <p:nvPr/>
          </p:nvSpPr>
          <p:spPr>
            <a:xfrm>
              <a:off x="5119400" y="2692875"/>
              <a:ext cx="109325" cy="111975"/>
            </a:xfrm>
            <a:custGeom>
              <a:avLst/>
              <a:gdLst/>
              <a:ahLst/>
              <a:cxnLst/>
              <a:rect l="l" t="t" r="r" b="b"/>
              <a:pathLst>
                <a:path w="4373" h="4479" extrusionOk="0">
                  <a:moveTo>
                    <a:pt x="3031" y="0"/>
                  </a:moveTo>
                  <a:cubicBezTo>
                    <a:pt x="2609" y="0"/>
                    <a:pt x="309" y="1800"/>
                    <a:pt x="82" y="2635"/>
                  </a:cubicBezTo>
                  <a:cubicBezTo>
                    <a:pt x="1" y="2934"/>
                    <a:pt x="118" y="3288"/>
                    <a:pt x="452" y="3624"/>
                  </a:cubicBezTo>
                  <a:cubicBezTo>
                    <a:pt x="976" y="4151"/>
                    <a:pt x="1874" y="4479"/>
                    <a:pt x="2675" y="4479"/>
                  </a:cubicBezTo>
                  <a:cubicBezTo>
                    <a:pt x="2898" y="4479"/>
                    <a:pt x="3113" y="4454"/>
                    <a:pt x="3310" y="4401"/>
                  </a:cubicBezTo>
                  <a:cubicBezTo>
                    <a:pt x="3765" y="4278"/>
                    <a:pt x="4043" y="4031"/>
                    <a:pt x="4124" y="3730"/>
                  </a:cubicBezTo>
                  <a:cubicBezTo>
                    <a:pt x="4372" y="2821"/>
                    <a:pt x="3396" y="95"/>
                    <a:pt x="3059" y="4"/>
                  </a:cubicBezTo>
                  <a:cubicBezTo>
                    <a:pt x="3051" y="1"/>
                    <a:pt x="3042" y="0"/>
                    <a:pt x="30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76;p75">
              <a:extLst>
                <a:ext uri="{FF2B5EF4-FFF2-40B4-BE49-F238E27FC236}">
                  <a16:creationId xmlns:a16="http://schemas.microsoft.com/office/drawing/2014/main" id="{7A19C5B4-41C4-4745-AC71-6BF8C380BF6B}"/>
                </a:ext>
              </a:extLst>
            </p:cNvPr>
            <p:cNvSpPr/>
            <p:nvPr/>
          </p:nvSpPr>
          <p:spPr>
            <a:xfrm>
              <a:off x="4855450" y="1906925"/>
              <a:ext cx="923250" cy="823675"/>
            </a:xfrm>
            <a:custGeom>
              <a:avLst/>
              <a:gdLst/>
              <a:ahLst/>
              <a:cxnLst/>
              <a:rect l="l" t="t" r="r" b="b"/>
              <a:pathLst>
                <a:path w="36930" h="32947" extrusionOk="0">
                  <a:moveTo>
                    <a:pt x="10277" y="0"/>
                  </a:moveTo>
                  <a:cubicBezTo>
                    <a:pt x="8551" y="0"/>
                    <a:pt x="6895" y="485"/>
                    <a:pt x="5500" y="1352"/>
                  </a:cubicBezTo>
                  <a:lnTo>
                    <a:pt x="5463" y="1375"/>
                  </a:lnTo>
                  <a:lnTo>
                    <a:pt x="5466" y="1382"/>
                  </a:lnTo>
                  <a:cubicBezTo>
                    <a:pt x="3711" y="2487"/>
                    <a:pt x="2360" y="4187"/>
                    <a:pt x="1785" y="6310"/>
                  </a:cubicBezTo>
                  <a:cubicBezTo>
                    <a:pt x="0" y="12888"/>
                    <a:pt x="4581" y="21139"/>
                    <a:pt x="8733" y="26898"/>
                  </a:cubicBezTo>
                  <a:lnTo>
                    <a:pt x="13116" y="32947"/>
                  </a:lnTo>
                  <a:lnTo>
                    <a:pt x="19953" y="29944"/>
                  </a:lnTo>
                  <a:cubicBezTo>
                    <a:pt x="26447" y="27072"/>
                    <a:pt x="34569" y="22268"/>
                    <a:pt x="36353" y="15689"/>
                  </a:cubicBezTo>
                  <a:cubicBezTo>
                    <a:pt x="36930" y="13566"/>
                    <a:pt x="36624" y="11417"/>
                    <a:pt x="35667" y="9576"/>
                  </a:cubicBezTo>
                  <a:lnTo>
                    <a:pt x="35674" y="9571"/>
                  </a:lnTo>
                  <a:lnTo>
                    <a:pt x="35654" y="9532"/>
                  </a:lnTo>
                  <a:cubicBezTo>
                    <a:pt x="34529" y="7400"/>
                    <a:pt x="32505" y="5694"/>
                    <a:pt x="29936" y="4997"/>
                  </a:cubicBezTo>
                  <a:cubicBezTo>
                    <a:pt x="29354" y="4838"/>
                    <a:pt x="28764" y="4764"/>
                    <a:pt x="28173" y="4764"/>
                  </a:cubicBezTo>
                  <a:cubicBezTo>
                    <a:pt x="25630" y="4764"/>
                    <a:pt x="23086" y="6138"/>
                    <a:pt x="21228" y="8049"/>
                  </a:cubicBezTo>
                  <a:cubicBezTo>
                    <a:pt x="20929" y="8356"/>
                    <a:pt x="20545" y="8498"/>
                    <a:pt x="20166" y="8498"/>
                  </a:cubicBezTo>
                  <a:cubicBezTo>
                    <a:pt x="19514" y="8498"/>
                    <a:pt x="18875" y="8079"/>
                    <a:pt x="18698" y="7361"/>
                  </a:cubicBezTo>
                  <a:cubicBezTo>
                    <a:pt x="17912" y="4173"/>
                    <a:pt x="15816" y="1161"/>
                    <a:pt x="12726" y="328"/>
                  </a:cubicBezTo>
                  <a:cubicBezTo>
                    <a:pt x="11907" y="106"/>
                    <a:pt x="11085" y="0"/>
                    <a:pt x="1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77;p75">
              <a:extLst>
                <a:ext uri="{FF2B5EF4-FFF2-40B4-BE49-F238E27FC236}">
                  <a16:creationId xmlns:a16="http://schemas.microsoft.com/office/drawing/2014/main" id="{6C4315CC-5620-4E0E-A90F-877036178DD4}"/>
                </a:ext>
              </a:extLst>
            </p:cNvPr>
            <p:cNvSpPr/>
            <p:nvPr/>
          </p:nvSpPr>
          <p:spPr>
            <a:xfrm>
              <a:off x="4897025" y="2146275"/>
              <a:ext cx="881650" cy="584325"/>
            </a:xfrm>
            <a:custGeom>
              <a:avLst/>
              <a:gdLst/>
              <a:ahLst/>
              <a:cxnLst/>
              <a:rect l="l" t="t" r="r" b="b"/>
              <a:pathLst>
                <a:path w="35266" h="23373" extrusionOk="0">
                  <a:moveTo>
                    <a:pt x="34004" y="1"/>
                  </a:moveTo>
                  <a:cubicBezTo>
                    <a:pt x="34796" y="6901"/>
                    <a:pt x="24638" y="15295"/>
                    <a:pt x="15165" y="15295"/>
                  </a:cubicBezTo>
                  <a:cubicBezTo>
                    <a:pt x="14986" y="15295"/>
                    <a:pt x="14807" y="15292"/>
                    <a:pt x="14628" y="15286"/>
                  </a:cubicBezTo>
                  <a:cubicBezTo>
                    <a:pt x="6545" y="15011"/>
                    <a:pt x="718" y="4294"/>
                    <a:pt x="0" y="2721"/>
                  </a:cubicBezTo>
                  <a:lnTo>
                    <a:pt x="0" y="2721"/>
                  </a:lnTo>
                  <a:cubicBezTo>
                    <a:pt x="936" y="7850"/>
                    <a:pt x="4111" y="13220"/>
                    <a:pt x="7070" y="17324"/>
                  </a:cubicBezTo>
                  <a:lnTo>
                    <a:pt x="11453" y="23373"/>
                  </a:lnTo>
                  <a:lnTo>
                    <a:pt x="18290" y="20368"/>
                  </a:lnTo>
                  <a:cubicBezTo>
                    <a:pt x="24784" y="17496"/>
                    <a:pt x="32906" y="12691"/>
                    <a:pt x="34690" y="6112"/>
                  </a:cubicBezTo>
                  <a:cubicBezTo>
                    <a:pt x="35266" y="3990"/>
                    <a:pt x="34961" y="1842"/>
                    <a:pt x="3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78;p75">
              <a:extLst>
                <a:ext uri="{FF2B5EF4-FFF2-40B4-BE49-F238E27FC236}">
                  <a16:creationId xmlns:a16="http://schemas.microsoft.com/office/drawing/2014/main" id="{03FBFA45-08A1-4FB5-BE0B-19763124E989}"/>
                </a:ext>
              </a:extLst>
            </p:cNvPr>
            <p:cNvSpPr/>
            <p:nvPr/>
          </p:nvSpPr>
          <p:spPr>
            <a:xfrm>
              <a:off x="4936350" y="3861925"/>
              <a:ext cx="105050" cy="107350"/>
            </a:xfrm>
            <a:custGeom>
              <a:avLst/>
              <a:gdLst/>
              <a:ahLst/>
              <a:cxnLst/>
              <a:rect l="l" t="t" r="r" b="b"/>
              <a:pathLst>
                <a:path w="4202" h="4294" extrusionOk="0">
                  <a:moveTo>
                    <a:pt x="3683" y="0"/>
                  </a:moveTo>
                  <a:cubicBezTo>
                    <a:pt x="3066" y="0"/>
                    <a:pt x="609" y="949"/>
                    <a:pt x="168" y="1634"/>
                  </a:cubicBezTo>
                  <a:cubicBezTo>
                    <a:pt x="0" y="1896"/>
                    <a:pt x="5" y="2269"/>
                    <a:pt x="222" y="2690"/>
                  </a:cubicBezTo>
                  <a:cubicBezTo>
                    <a:pt x="657" y="3534"/>
                    <a:pt x="1773" y="4251"/>
                    <a:pt x="2714" y="4292"/>
                  </a:cubicBezTo>
                  <a:cubicBezTo>
                    <a:pt x="2742" y="4293"/>
                    <a:pt x="2769" y="4294"/>
                    <a:pt x="2795" y="4294"/>
                  </a:cubicBezTo>
                  <a:cubicBezTo>
                    <a:pt x="3223" y="4294"/>
                    <a:pt x="3533" y="4145"/>
                    <a:pt x="3692" y="3899"/>
                  </a:cubicBezTo>
                  <a:cubicBezTo>
                    <a:pt x="4202" y="3105"/>
                    <a:pt x="4093" y="212"/>
                    <a:pt x="3799" y="22"/>
                  </a:cubicBezTo>
                  <a:cubicBezTo>
                    <a:pt x="3776" y="7"/>
                    <a:pt x="3736" y="0"/>
                    <a:pt x="36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79;p75">
              <a:extLst>
                <a:ext uri="{FF2B5EF4-FFF2-40B4-BE49-F238E27FC236}">
                  <a16:creationId xmlns:a16="http://schemas.microsoft.com/office/drawing/2014/main" id="{841044AD-E1D3-4025-BA4C-B5D3E23B45DD}"/>
                </a:ext>
              </a:extLst>
            </p:cNvPr>
            <p:cNvSpPr/>
            <p:nvPr/>
          </p:nvSpPr>
          <p:spPr>
            <a:xfrm>
              <a:off x="4846600" y="3077125"/>
              <a:ext cx="884100" cy="817500"/>
            </a:xfrm>
            <a:custGeom>
              <a:avLst/>
              <a:gdLst/>
              <a:ahLst/>
              <a:cxnLst/>
              <a:rect l="l" t="t" r="r" b="b"/>
              <a:pathLst>
                <a:path w="35364" h="32700" extrusionOk="0">
                  <a:moveTo>
                    <a:pt x="10927" y="1"/>
                  </a:moveTo>
                  <a:cubicBezTo>
                    <a:pt x="10178" y="1"/>
                    <a:pt x="9437" y="94"/>
                    <a:pt x="8723" y="276"/>
                  </a:cubicBezTo>
                  <a:lnTo>
                    <a:pt x="8679" y="287"/>
                  </a:lnTo>
                  <a:lnTo>
                    <a:pt x="8682" y="297"/>
                  </a:lnTo>
                  <a:cubicBezTo>
                    <a:pt x="6674" y="820"/>
                    <a:pt x="4875" y="2034"/>
                    <a:pt x="3685" y="3885"/>
                  </a:cubicBezTo>
                  <a:cubicBezTo>
                    <a:pt x="0" y="9620"/>
                    <a:pt x="1880" y="18868"/>
                    <a:pt x="4102" y="25612"/>
                  </a:cubicBezTo>
                  <a:lnTo>
                    <a:pt x="6457" y="32700"/>
                  </a:lnTo>
                  <a:lnTo>
                    <a:pt x="13883" y="31896"/>
                  </a:lnTo>
                  <a:cubicBezTo>
                    <a:pt x="20940" y="31115"/>
                    <a:pt x="30133" y="28983"/>
                    <a:pt x="33818" y="23248"/>
                  </a:cubicBezTo>
                  <a:cubicBezTo>
                    <a:pt x="35007" y="21398"/>
                    <a:pt x="35364" y="19256"/>
                    <a:pt x="35006" y="17213"/>
                  </a:cubicBezTo>
                  <a:lnTo>
                    <a:pt x="35015" y="17211"/>
                  </a:lnTo>
                  <a:lnTo>
                    <a:pt x="35007" y="17166"/>
                  </a:lnTo>
                  <a:cubicBezTo>
                    <a:pt x="34578" y="14794"/>
                    <a:pt x="33162" y="12558"/>
                    <a:pt x="30922" y="11118"/>
                  </a:cubicBezTo>
                  <a:cubicBezTo>
                    <a:pt x="29728" y="10348"/>
                    <a:pt x="28346" y="10012"/>
                    <a:pt x="26926" y="10012"/>
                  </a:cubicBezTo>
                  <a:cubicBezTo>
                    <a:pt x="25147" y="10012"/>
                    <a:pt x="23308" y="10539"/>
                    <a:pt x="21699" y="11402"/>
                  </a:cubicBezTo>
                  <a:cubicBezTo>
                    <a:pt x="21471" y="11525"/>
                    <a:pt x="21232" y="11581"/>
                    <a:pt x="20998" y="11581"/>
                  </a:cubicBezTo>
                  <a:cubicBezTo>
                    <a:pt x="20180" y="11581"/>
                    <a:pt x="19436" y="10893"/>
                    <a:pt x="19495" y="9986"/>
                  </a:cubicBezTo>
                  <a:cubicBezTo>
                    <a:pt x="19707" y="6708"/>
                    <a:pt x="18616" y="3205"/>
                    <a:pt x="15921" y="1479"/>
                  </a:cubicBezTo>
                  <a:cubicBezTo>
                    <a:pt x="14367" y="479"/>
                    <a:pt x="12627" y="1"/>
                    <a:pt x="109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80;p75">
              <a:extLst>
                <a:ext uri="{FF2B5EF4-FFF2-40B4-BE49-F238E27FC236}">
                  <a16:creationId xmlns:a16="http://schemas.microsoft.com/office/drawing/2014/main" id="{E1314A98-33C1-4B7E-A8E8-7EDD60F30AEE}"/>
                </a:ext>
              </a:extLst>
            </p:cNvPr>
            <p:cNvSpPr/>
            <p:nvPr/>
          </p:nvSpPr>
          <p:spPr>
            <a:xfrm>
              <a:off x="4652525" y="3231775"/>
              <a:ext cx="109325" cy="111750"/>
            </a:xfrm>
            <a:custGeom>
              <a:avLst/>
              <a:gdLst/>
              <a:ahLst/>
              <a:cxnLst/>
              <a:rect l="l" t="t" r="r" b="b"/>
              <a:pathLst>
                <a:path w="4373" h="4470" extrusionOk="0">
                  <a:moveTo>
                    <a:pt x="3100" y="0"/>
                  </a:moveTo>
                  <a:cubicBezTo>
                    <a:pt x="2666" y="0"/>
                    <a:pt x="335" y="1735"/>
                    <a:pt x="89" y="2560"/>
                  </a:cubicBezTo>
                  <a:cubicBezTo>
                    <a:pt x="1" y="2857"/>
                    <a:pt x="108" y="3213"/>
                    <a:pt x="434" y="3558"/>
                  </a:cubicBezTo>
                  <a:cubicBezTo>
                    <a:pt x="960" y="4115"/>
                    <a:pt x="1888" y="4469"/>
                    <a:pt x="2708" y="4469"/>
                  </a:cubicBezTo>
                  <a:cubicBezTo>
                    <a:pt x="2905" y="4469"/>
                    <a:pt x="3095" y="4449"/>
                    <a:pt x="3273" y="4406"/>
                  </a:cubicBezTo>
                  <a:cubicBezTo>
                    <a:pt x="3730" y="4295"/>
                    <a:pt x="4014" y="4055"/>
                    <a:pt x="4103" y="3758"/>
                  </a:cubicBezTo>
                  <a:cubicBezTo>
                    <a:pt x="4373" y="2854"/>
                    <a:pt x="3467" y="104"/>
                    <a:pt x="3131" y="4"/>
                  </a:cubicBezTo>
                  <a:cubicBezTo>
                    <a:pt x="3122" y="2"/>
                    <a:pt x="3111" y="0"/>
                    <a:pt x="31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81;p75">
              <a:extLst>
                <a:ext uri="{FF2B5EF4-FFF2-40B4-BE49-F238E27FC236}">
                  <a16:creationId xmlns:a16="http://schemas.microsoft.com/office/drawing/2014/main" id="{C47B6C2A-5EB4-4C3F-BB3D-A909B1A6CDC1}"/>
                </a:ext>
              </a:extLst>
            </p:cNvPr>
            <p:cNvSpPr/>
            <p:nvPr/>
          </p:nvSpPr>
          <p:spPr>
            <a:xfrm>
              <a:off x="4402225" y="2443850"/>
              <a:ext cx="922550" cy="825325"/>
            </a:xfrm>
            <a:custGeom>
              <a:avLst/>
              <a:gdLst/>
              <a:ahLst/>
              <a:cxnLst/>
              <a:rect l="l" t="t" r="r" b="b"/>
              <a:pathLst>
                <a:path w="36902" h="33013" extrusionOk="0">
                  <a:moveTo>
                    <a:pt x="10370" y="0"/>
                  </a:moveTo>
                  <a:cubicBezTo>
                    <a:pt x="8726" y="0"/>
                    <a:pt x="7144" y="440"/>
                    <a:pt x="5791" y="1234"/>
                  </a:cubicBezTo>
                  <a:lnTo>
                    <a:pt x="5752" y="1256"/>
                  </a:lnTo>
                  <a:lnTo>
                    <a:pt x="5757" y="1264"/>
                  </a:lnTo>
                  <a:cubicBezTo>
                    <a:pt x="3973" y="2324"/>
                    <a:pt x="2581" y="3990"/>
                    <a:pt x="1952" y="6097"/>
                  </a:cubicBezTo>
                  <a:cubicBezTo>
                    <a:pt x="0" y="12630"/>
                    <a:pt x="4371" y="20993"/>
                    <a:pt x="8377" y="26855"/>
                  </a:cubicBezTo>
                  <a:lnTo>
                    <a:pt x="12605" y="33012"/>
                  </a:lnTo>
                  <a:lnTo>
                    <a:pt x="19516" y="30181"/>
                  </a:lnTo>
                  <a:cubicBezTo>
                    <a:pt x="26080" y="27475"/>
                    <a:pt x="34322" y="22877"/>
                    <a:pt x="36273" y="16346"/>
                  </a:cubicBezTo>
                  <a:cubicBezTo>
                    <a:pt x="36902" y="14238"/>
                    <a:pt x="36650" y="12081"/>
                    <a:pt x="35740" y="10217"/>
                  </a:cubicBezTo>
                  <a:lnTo>
                    <a:pt x="35747" y="10213"/>
                  </a:lnTo>
                  <a:lnTo>
                    <a:pt x="35729" y="10173"/>
                  </a:lnTo>
                  <a:cubicBezTo>
                    <a:pt x="34659" y="8013"/>
                    <a:pt x="32678" y="6256"/>
                    <a:pt x="30127" y="5495"/>
                  </a:cubicBezTo>
                  <a:cubicBezTo>
                    <a:pt x="29491" y="5304"/>
                    <a:pt x="28842" y="5215"/>
                    <a:pt x="28191" y="5215"/>
                  </a:cubicBezTo>
                  <a:cubicBezTo>
                    <a:pt x="25708" y="5215"/>
                    <a:pt x="23206" y="6507"/>
                    <a:pt x="21345" y="8325"/>
                  </a:cubicBezTo>
                  <a:cubicBezTo>
                    <a:pt x="21048" y="8616"/>
                    <a:pt x="20676" y="8749"/>
                    <a:pt x="20309" y="8749"/>
                  </a:cubicBezTo>
                  <a:cubicBezTo>
                    <a:pt x="19644" y="8749"/>
                    <a:pt x="18995" y="8310"/>
                    <a:pt x="18833" y="7576"/>
                  </a:cubicBezTo>
                  <a:cubicBezTo>
                    <a:pt x="18128" y="4369"/>
                    <a:pt x="16109" y="1304"/>
                    <a:pt x="13041" y="393"/>
                  </a:cubicBezTo>
                  <a:cubicBezTo>
                    <a:pt x="12150" y="127"/>
                    <a:pt x="11251" y="0"/>
                    <a:pt x="103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82;p75">
              <a:extLst>
                <a:ext uri="{FF2B5EF4-FFF2-40B4-BE49-F238E27FC236}">
                  <a16:creationId xmlns:a16="http://schemas.microsoft.com/office/drawing/2014/main" id="{A4E1CE09-9B06-4828-BF9C-8175B854F4AD}"/>
                </a:ext>
              </a:extLst>
            </p:cNvPr>
            <p:cNvSpPr/>
            <p:nvPr/>
          </p:nvSpPr>
          <p:spPr>
            <a:xfrm>
              <a:off x="3045900" y="401000"/>
              <a:ext cx="488025" cy="772925"/>
            </a:xfrm>
            <a:custGeom>
              <a:avLst/>
              <a:gdLst/>
              <a:ahLst/>
              <a:cxnLst/>
              <a:rect l="l" t="t" r="r" b="b"/>
              <a:pathLst>
                <a:path w="19521" h="30917" extrusionOk="0">
                  <a:moveTo>
                    <a:pt x="13455" y="1"/>
                  </a:moveTo>
                  <a:cubicBezTo>
                    <a:pt x="10611" y="1"/>
                    <a:pt x="7760" y="1374"/>
                    <a:pt x="6083" y="3687"/>
                  </a:cubicBezTo>
                  <a:cubicBezTo>
                    <a:pt x="4217" y="6261"/>
                    <a:pt x="3850" y="9644"/>
                    <a:pt x="4111" y="12813"/>
                  </a:cubicBezTo>
                  <a:cubicBezTo>
                    <a:pt x="4371" y="15982"/>
                    <a:pt x="5192" y="19084"/>
                    <a:pt x="5454" y="22253"/>
                  </a:cubicBezTo>
                  <a:cubicBezTo>
                    <a:pt x="5686" y="25066"/>
                    <a:pt x="2733" y="27372"/>
                    <a:pt x="763" y="28946"/>
                  </a:cubicBezTo>
                  <a:cubicBezTo>
                    <a:pt x="402" y="29232"/>
                    <a:pt x="0" y="29659"/>
                    <a:pt x="176" y="30086"/>
                  </a:cubicBezTo>
                  <a:cubicBezTo>
                    <a:pt x="290" y="30362"/>
                    <a:pt x="604" y="30491"/>
                    <a:pt x="891" y="30576"/>
                  </a:cubicBezTo>
                  <a:cubicBezTo>
                    <a:pt x="1665" y="30806"/>
                    <a:pt x="2468" y="30916"/>
                    <a:pt x="3273" y="30916"/>
                  </a:cubicBezTo>
                  <a:cubicBezTo>
                    <a:pt x="5859" y="30916"/>
                    <a:pt x="8457" y="29774"/>
                    <a:pt x="10114" y="27777"/>
                  </a:cubicBezTo>
                  <a:lnTo>
                    <a:pt x="10179" y="30142"/>
                  </a:lnTo>
                  <a:cubicBezTo>
                    <a:pt x="11465" y="29983"/>
                    <a:pt x="12573" y="29076"/>
                    <a:pt x="13232" y="27959"/>
                  </a:cubicBezTo>
                  <a:cubicBezTo>
                    <a:pt x="13891" y="26842"/>
                    <a:pt x="14155" y="25537"/>
                    <a:pt x="14281" y="24246"/>
                  </a:cubicBezTo>
                  <a:cubicBezTo>
                    <a:pt x="14703" y="19945"/>
                    <a:pt x="13401" y="15851"/>
                    <a:pt x="13294" y="11607"/>
                  </a:cubicBezTo>
                  <a:cubicBezTo>
                    <a:pt x="13182" y="7156"/>
                    <a:pt x="14593" y="3754"/>
                    <a:pt x="17236" y="3754"/>
                  </a:cubicBezTo>
                  <a:cubicBezTo>
                    <a:pt x="17428" y="3754"/>
                    <a:pt x="17626" y="3772"/>
                    <a:pt x="17831" y="3808"/>
                  </a:cubicBezTo>
                  <a:cubicBezTo>
                    <a:pt x="18044" y="3847"/>
                    <a:pt x="18237" y="3866"/>
                    <a:pt x="18408" y="3866"/>
                  </a:cubicBezTo>
                  <a:cubicBezTo>
                    <a:pt x="19227" y="3866"/>
                    <a:pt x="19520" y="3424"/>
                    <a:pt x="18861" y="2526"/>
                  </a:cubicBezTo>
                  <a:cubicBezTo>
                    <a:pt x="18680" y="2278"/>
                    <a:pt x="18481" y="2043"/>
                    <a:pt x="18267" y="1822"/>
                  </a:cubicBezTo>
                  <a:cubicBezTo>
                    <a:pt x="17505" y="1038"/>
                    <a:pt x="16583" y="511"/>
                    <a:pt x="15457" y="237"/>
                  </a:cubicBezTo>
                  <a:cubicBezTo>
                    <a:pt x="14801" y="78"/>
                    <a:pt x="14128" y="1"/>
                    <a:pt x="134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83;p75">
              <a:extLst>
                <a:ext uri="{FF2B5EF4-FFF2-40B4-BE49-F238E27FC236}">
                  <a16:creationId xmlns:a16="http://schemas.microsoft.com/office/drawing/2014/main" id="{99DBA552-8DBF-4E1E-BD50-9C38E56EC8C1}"/>
                </a:ext>
              </a:extLst>
            </p:cNvPr>
            <p:cNvSpPr/>
            <p:nvPr/>
          </p:nvSpPr>
          <p:spPr>
            <a:xfrm>
              <a:off x="3449775" y="238125"/>
              <a:ext cx="137350" cy="229825"/>
            </a:xfrm>
            <a:custGeom>
              <a:avLst/>
              <a:gdLst/>
              <a:ahLst/>
              <a:cxnLst/>
              <a:rect l="l" t="t" r="r" b="b"/>
              <a:pathLst>
                <a:path w="5494" h="9193" extrusionOk="0">
                  <a:moveTo>
                    <a:pt x="4087" y="0"/>
                  </a:moveTo>
                  <a:cubicBezTo>
                    <a:pt x="3597" y="0"/>
                    <a:pt x="2972" y="373"/>
                    <a:pt x="2222" y="1289"/>
                  </a:cubicBezTo>
                  <a:cubicBezTo>
                    <a:pt x="0" y="4002"/>
                    <a:pt x="987" y="8980"/>
                    <a:pt x="1148" y="9193"/>
                  </a:cubicBezTo>
                  <a:cubicBezTo>
                    <a:pt x="3489" y="8075"/>
                    <a:pt x="5147" y="5430"/>
                    <a:pt x="5355" y="3029"/>
                  </a:cubicBezTo>
                  <a:cubicBezTo>
                    <a:pt x="5494" y="1439"/>
                    <a:pt x="5049" y="0"/>
                    <a:pt x="40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84;p75">
              <a:extLst>
                <a:ext uri="{FF2B5EF4-FFF2-40B4-BE49-F238E27FC236}">
                  <a16:creationId xmlns:a16="http://schemas.microsoft.com/office/drawing/2014/main" id="{A542BADC-DBB9-4887-BE36-A125D5A974D7}"/>
                </a:ext>
              </a:extLst>
            </p:cNvPr>
            <p:cNvSpPr/>
            <p:nvPr/>
          </p:nvSpPr>
          <p:spPr>
            <a:xfrm>
              <a:off x="3256650" y="334950"/>
              <a:ext cx="239375" cy="132125"/>
            </a:xfrm>
            <a:custGeom>
              <a:avLst/>
              <a:gdLst/>
              <a:ahLst/>
              <a:cxnLst/>
              <a:rect l="l" t="t" r="r" b="b"/>
              <a:pathLst>
                <a:path w="9575" h="5285" extrusionOk="0">
                  <a:moveTo>
                    <a:pt x="2749" y="1"/>
                  </a:moveTo>
                  <a:cubicBezTo>
                    <a:pt x="1046" y="1"/>
                    <a:pt x="1" y="935"/>
                    <a:pt x="1905" y="3016"/>
                  </a:cubicBezTo>
                  <a:cubicBezTo>
                    <a:pt x="3661" y="4935"/>
                    <a:pt x="6901" y="5284"/>
                    <a:pt x="8554" y="5284"/>
                  </a:cubicBezTo>
                  <a:cubicBezTo>
                    <a:pt x="9130" y="5284"/>
                    <a:pt x="9514" y="5242"/>
                    <a:pt x="9574" y="5209"/>
                  </a:cubicBezTo>
                  <a:cubicBezTo>
                    <a:pt x="8804" y="2732"/>
                    <a:pt x="6421" y="713"/>
                    <a:pt x="4076" y="164"/>
                  </a:cubicBezTo>
                  <a:cubicBezTo>
                    <a:pt x="3617" y="56"/>
                    <a:pt x="3164" y="1"/>
                    <a:pt x="27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85;p75">
              <a:extLst>
                <a:ext uri="{FF2B5EF4-FFF2-40B4-BE49-F238E27FC236}">
                  <a16:creationId xmlns:a16="http://schemas.microsoft.com/office/drawing/2014/main" id="{A8D99C21-2EA2-44AB-B7EF-F26A535F9E3A}"/>
                </a:ext>
              </a:extLst>
            </p:cNvPr>
            <p:cNvSpPr/>
            <p:nvPr/>
          </p:nvSpPr>
          <p:spPr>
            <a:xfrm>
              <a:off x="4044400" y="1171525"/>
              <a:ext cx="700150" cy="631125"/>
            </a:xfrm>
            <a:custGeom>
              <a:avLst/>
              <a:gdLst/>
              <a:ahLst/>
              <a:cxnLst/>
              <a:rect l="l" t="t" r="r" b="b"/>
              <a:pathLst>
                <a:path w="28006" h="25245" extrusionOk="0">
                  <a:moveTo>
                    <a:pt x="1473" y="1"/>
                  </a:moveTo>
                  <a:cubicBezTo>
                    <a:pt x="1057" y="1"/>
                    <a:pt x="647" y="15"/>
                    <a:pt x="250" y="44"/>
                  </a:cubicBezTo>
                  <a:cubicBezTo>
                    <a:pt x="1" y="3852"/>
                    <a:pt x="3471" y="9875"/>
                    <a:pt x="3471" y="9875"/>
                  </a:cubicBezTo>
                  <a:lnTo>
                    <a:pt x="11336" y="17750"/>
                  </a:lnTo>
                  <a:cubicBezTo>
                    <a:pt x="15943" y="21864"/>
                    <a:pt x="21580" y="24225"/>
                    <a:pt x="28006" y="25245"/>
                  </a:cubicBezTo>
                  <a:cubicBezTo>
                    <a:pt x="27403" y="23473"/>
                    <a:pt x="24033" y="18412"/>
                    <a:pt x="22229" y="16606"/>
                  </a:cubicBezTo>
                  <a:cubicBezTo>
                    <a:pt x="20423" y="14801"/>
                    <a:pt x="16141" y="9696"/>
                    <a:pt x="15248" y="8481"/>
                  </a:cubicBezTo>
                  <a:cubicBezTo>
                    <a:pt x="14121" y="6952"/>
                    <a:pt x="11033" y="3273"/>
                    <a:pt x="9168" y="1888"/>
                  </a:cubicBezTo>
                  <a:cubicBezTo>
                    <a:pt x="7538" y="679"/>
                    <a:pt x="4348" y="1"/>
                    <a:pt x="1473" y="1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86;p75">
              <a:extLst>
                <a:ext uri="{FF2B5EF4-FFF2-40B4-BE49-F238E27FC236}">
                  <a16:creationId xmlns:a16="http://schemas.microsoft.com/office/drawing/2014/main" id="{13805F03-4991-46C9-9DE2-41CDFB64CF12}"/>
                </a:ext>
              </a:extLst>
            </p:cNvPr>
            <p:cNvSpPr/>
            <p:nvPr/>
          </p:nvSpPr>
          <p:spPr>
            <a:xfrm>
              <a:off x="4327750" y="1614625"/>
              <a:ext cx="345200" cy="127025"/>
            </a:xfrm>
            <a:custGeom>
              <a:avLst/>
              <a:gdLst/>
              <a:ahLst/>
              <a:cxnLst/>
              <a:rect l="l" t="t" r="r" b="b"/>
              <a:pathLst>
                <a:path w="13808" h="5081" extrusionOk="0">
                  <a:moveTo>
                    <a:pt x="1" y="26"/>
                  </a:moveTo>
                  <a:lnTo>
                    <a:pt x="13808" y="5080"/>
                  </a:lnTo>
                  <a:cubicBezTo>
                    <a:pt x="11829" y="2360"/>
                    <a:pt x="8075" y="778"/>
                    <a:pt x="6014" y="390"/>
                  </a:cubicBezTo>
                  <a:cubicBezTo>
                    <a:pt x="3952" y="0"/>
                    <a:pt x="919" y="199"/>
                    <a:pt x="1" y="26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87;p75">
              <a:extLst>
                <a:ext uri="{FF2B5EF4-FFF2-40B4-BE49-F238E27FC236}">
                  <a16:creationId xmlns:a16="http://schemas.microsoft.com/office/drawing/2014/main" id="{D96324AC-9B92-4D1C-9351-F5DE34313387}"/>
                </a:ext>
              </a:extLst>
            </p:cNvPr>
            <p:cNvSpPr/>
            <p:nvPr/>
          </p:nvSpPr>
          <p:spPr>
            <a:xfrm>
              <a:off x="4050600" y="1169125"/>
              <a:ext cx="447625" cy="455775"/>
            </a:xfrm>
            <a:custGeom>
              <a:avLst/>
              <a:gdLst/>
              <a:ahLst/>
              <a:cxnLst/>
              <a:rect l="l" t="t" r="r" b="b"/>
              <a:pathLst>
                <a:path w="17905" h="18231" extrusionOk="0">
                  <a:moveTo>
                    <a:pt x="2713" y="0"/>
                  </a:moveTo>
                  <a:cubicBezTo>
                    <a:pt x="1459" y="0"/>
                    <a:pt x="435" y="123"/>
                    <a:pt x="1" y="140"/>
                  </a:cubicBezTo>
                  <a:lnTo>
                    <a:pt x="1466" y="9508"/>
                  </a:lnTo>
                  <a:lnTo>
                    <a:pt x="10542" y="18231"/>
                  </a:lnTo>
                  <a:cubicBezTo>
                    <a:pt x="15775" y="15654"/>
                    <a:pt x="17904" y="12133"/>
                    <a:pt x="17904" y="12133"/>
                  </a:cubicBezTo>
                  <a:cubicBezTo>
                    <a:pt x="17904" y="12133"/>
                    <a:pt x="16303" y="10035"/>
                    <a:pt x="15259" y="8753"/>
                  </a:cubicBezTo>
                  <a:cubicBezTo>
                    <a:pt x="13164" y="6179"/>
                    <a:pt x="11206" y="3446"/>
                    <a:pt x="8598" y="1521"/>
                  </a:cubicBezTo>
                  <a:cubicBezTo>
                    <a:pt x="6899" y="265"/>
                    <a:pt x="4557" y="0"/>
                    <a:pt x="27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88;p75">
              <a:extLst>
                <a:ext uri="{FF2B5EF4-FFF2-40B4-BE49-F238E27FC236}">
                  <a16:creationId xmlns:a16="http://schemas.microsoft.com/office/drawing/2014/main" id="{34D7988F-6EA8-4E49-8E40-D16BE10B80AF}"/>
                </a:ext>
              </a:extLst>
            </p:cNvPr>
            <p:cNvSpPr/>
            <p:nvPr/>
          </p:nvSpPr>
          <p:spPr>
            <a:xfrm>
              <a:off x="3946675" y="4532625"/>
              <a:ext cx="611425" cy="436200"/>
            </a:xfrm>
            <a:custGeom>
              <a:avLst/>
              <a:gdLst/>
              <a:ahLst/>
              <a:cxnLst/>
              <a:rect l="l" t="t" r="r" b="b"/>
              <a:pathLst>
                <a:path w="24457" h="17448" extrusionOk="0">
                  <a:moveTo>
                    <a:pt x="7447" y="0"/>
                  </a:moveTo>
                  <a:cubicBezTo>
                    <a:pt x="6698" y="0"/>
                    <a:pt x="5948" y="250"/>
                    <a:pt x="5365" y="720"/>
                  </a:cubicBezTo>
                  <a:cubicBezTo>
                    <a:pt x="4509" y="1410"/>
                    <a:pt x="4039" y="2550"/>
                    <a:pt x="4161" y="3642"/>
                  </a:cubicBezTo>
                  <a:cubicBezTo>
                    <a:pt x="4124" y="3663"/>
                    <a:pt x="4084" y="3672"/>
                    <a:pt x="4045" y="3672"/>
                  </a:cubicBezTo>
                  <a:cubicBezTo>
                    <a:pt x="3888" y="3672"/>
                    <a:pt x="3729" y="3528"/>
                    <a:pt x="3677" y="3366"/>
                  </a:cubicBezTo>
                  <a:cubicBezTo>
                    <a:pt x="3611" y="3165"/>
                    <a:pt x="3644" y="2944"/>
                    <a:pt x="3609" y="2735"/>
                  </a:cubicBezTo>
                  <a:cubicBezTo>
                    <a:pt x="3535" y="2281"/>
                    <a:pt x="3143" y="1931"/>
                    <a:pt x="2711" y="1773"/>
                  </a:cubicBezTo>
                  <a:cubicBezTo>
                    <a:pt x="2417" y="1667"/>
                    <a:pt x="1989" y="1533"/>
                    <a:pt x="1624" y="1533"/>
                  </a:cubicBezTo>
                  <a:cubicBezTo>
                    <a:pt x="1521" y="1533"/>
                    <a:pt x="1423" y="1544"/>
                    <a:pt x="1334" y="1569"/>
                  </a:cubicBezTo>
                  <a:cubicBezTo>
                    <a:pt x="1147" y="1621"/>
                    <a:pt x="1002" y="1737"/>
                    <a:pt x="938" y="1950"/>
                  </a:cubicBezTo>
                  <a:cubicBezTo>
                    <a:pt x="699" y="2767"/>
                    <a:pt x="707" y="3701"/>
                    <a:pt x="541" y="4540"/>
                  </a:cubicBezTo>
                  <a:cubicBezTo>
                    <a:pt x="280" y="5853"/>
                    <a:pt x="1" y="7744"/>
                    <a:pt x="216" y="8799"/>
                  </a:cubicBezTo>
                  <a:cubicBezTo>
                    <a:pt x="431" y="9854"/>
                    <a:pt x="1856" y="10878"/>
                    <a:pt x="4531" y="11637"/>
                  </a:cubicBezTo>
                  <a:cubicBezTo>
                    <a:pt x="6142" y="12095"/>
                    <a:pt x="9019" y="13486"/>
                    <a:pt x="10335" y="14682"/>
                  </a:cubicBezTo>
                  <a:cubicBezTo>
                    <a:pt x="11946" y="16148"/>
                    <a:pt x="15393" y="17371"/>
                    <a:pt x="17724" y="17441"/>
                  </a:cubicBezTo>
                  <a:cubicBezTo>
                    <a:pt x="17862" y="17445"/>
                    <a:pt x="18000" y="17447"/>
                    <a:pt x="18138" y="17447"/>
                  </a:cubicBezTo>
                  <a:cubicBezTo>
                    <a:pt x="20737" y="17447"/>
                    <a:pt x="23338" y="16695"/>
                    <a:pt x="23963" y="14827"/>
                  </a:cubicBezTo>
                  <a:cubicBezTo>
                    <a:pt x="24240" y="14001"/>
                    <a:pt x="24456" y="12583"/>
                    <a:pt x="20552" y="11049"/>
                  </a:cubicBezTo>
                  <a:cubicBezTo>
                    <a:pt x="18517" y="10249"/>
                    <a:pt x="17718" y="9834"/>
                    <a:pt x="16741" y="9258"/>
                  </a:cubicBezTo>
                  <a:cubicBezTo>
                    <a:pt x="14928" y="8191"/>
                    <a:pt x="12203" y="6775"/>
                    <a:pt x="10698" y="5369"/>
                  </a:cubicBezTo>
                  <a:cubicBezTo>
                    <a:pt x="10139" y="4848"/>
                    <a:pt x="8447" y="2787"/>
                    <a:pt x="8476" y="167"/>
                  </a:cubicBezTo>
                  <a:cubicBezTo>
                    <a:pt x="8145" y="55"/>
                    <a:pt x="7796" y="0"/>
                    <a:pt x="7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89;p75">
              <a:extLst>
                <a:ext uri="{FF2B5EF4-FFF2-40B4-BE49-F238E27FC236}">
                  <a16:creationId xmlns:a16="http://schemas.microsoft.com/office/drawing/2014/main" id="{A8343D84-1768-4877-A3ED-E84C28FCE0D8}"/>
                </a:ext>
              </a:extLst>
            </p:cNvPr>
            <p:cNvSpPr/>
            <p:nvPr/>
          </p:nvSpPr>
          <p:spPr>
            <a:xfrm>
              <a:off x="2924825" y="4573100"/>
              <a:ext cx="347400" cy="578100"/>
            </a:xfrm>
            <a:custGeom>
              <a:avLst/>
              <a:gdLst/>
              <a:ahLst/>
              <a:cxnLst/>
              <a:rect l="l" t="t" r="r" b="b"/>
              <a:pathLst>
                <a:path w="13896" h="23124" extrusionOk="0">
                  <a:moveTo>
                    <a:pt x="4629" y="1"/>
                  </a:moveTo>
                  <a:cubicBezTo>
                    <a:pt x="3510" y="1"/>
                    <a:pt x="0" y="2672"/>
                    <a:pt x="396" y="5136"/>
                  </a:cubicBezTo>
                  <a:cubicBezTo>
                    <a:pt x="744" y="7308"/>
                    <a:pt x="1461" y="9551"/>
                    <a:pt x="1499" y="13893"/>
                  </a:cubicBezTo>
                  <a:cubicBezTo>
                    <a:pt x="1516" y="15857"/>
                    <a:pt x="1370" y="18032"/>
                    <a:pt x="2677" y="20316"/>
                  </a:cubicBezTo>
                  <a:cubicBezTo>
                    <a:pt x="2912" y="20725"/>
                    <a:pt x="3953" y="21829"/>
                    <a:pt x="5063" y="22329"/>
                  </a:cubicBezTo>
                  <a:cubicBezTo>
                    <a:pt x="6257" y="22867"/>
                    <a:pt x="7531" y="23124"/>
                    <a:pt x="8812" y="23124"/>
                  </a:cubicBezTo>
                  <a:cubicBezTo>
                    <a:pt x="9926" y="23124"/>
                    <a:pt x="11045" y="22929"/>
                    <a:pt x="12121" y="22558"/>
                  </a:cubicBezTo>
                  <a:cubicBezTo>
                    <a:pt x="12732" y="22347"/>
                    <a:pt x="13274" y="22068"/>
                    <a:pt x="13601" y="21480"/>
                  </a:cubicBezTo>
                  <a:cubicBezTo>
                    <a:pt x="13823" y="21080"/>
                    <a:pt x="13895" y="20605"/>
                    <a:pt x="13832" y="20151"/>
                  </a:cubicBezTo>
                  <a:cubicBezTo>
                    <a:pt x="13788" y="19826"/>
                    <a:pt x="13410" y="19476"/>
                    <a:pt x="13031" y="19183"/>
                  </a:cubicBezTo>
                  <a:cubicBezTo>
                    <a:pt x="12607" y="18850"/>
                    <a:pt x="12202" y="18491"/>
                    <a:pt x="11821" y="18107"/>
                  </a:cubicBezTo>
                  <a:cubicBezTo>
                    <a:pt x="11175" y="17462"/>
                    <a:pt x="10000" y="16138"/>
                    <a:pt x="9808" y="15324"/>
                  </a:cubicBezTo>
                  <a:cubicBezTo>
                    <a:pt x="8871" y="11336"/>
                    <a:pt x="8961" y="7925"/>
                    <a:pt x="10470" y="4077"/>
                  </a:cubicBezTo>
                  <a:cubicBezTo>
                    <a:pt x="10530" y="3927"/>
                    <a:pt x="10856" y="3148"/>
                    <a:pt x="10919" y="3000"/>
                  </a:cubicBezTo>
                  <a:cubicBezTo>
                    <a:pt x="10470" y="2506"/>
                    <a:pt x="10363" y="2382"/>
                    <a:pt x="9857" y="2382"/>
                  </a:cubicBezTo>
                  <a:cubicBezTo>
                    <a:pt x="9770" y="2382"/>
                    <a:pt x="9670" y="2385"/>
                    <a:pt x="9555" y="2392"/>
                  </a:cubicBezTo>
                  <a:cubicBezTo>
                    <a:pt x="8772" y="2435"/>
                    <a:pt x="8018" y="2845"/>
                    <a:pt x="7556" y="3478"/>
                  </a:cubicBezTo>
                  <a:cubicBezTo>
                    <a:pt x="7336" y="3777"/>
                    <a:pt x="7180" y="4125"/>
                    <a:pt x="6927" y="4397"/>
                  </a:cubicBezTo>
                  <a:cubicBezTo>
                    <a:pt x="6731" y="4608"/>
                    <a:pt x="6449" y="4769"/>
                    <a:pt x="6171" y="4769"/>
                  </a:cubicBezTo>
                  <a:cubicBezTo>
                    <a:pt x="6090" y="4769"/>
                    <a:pt x="6009" y="4756"/>
                    <a:pt x="5931" y="4726"/>
                  </a:cubicBezTo>
                  <a:cubicBezTo>
                    <a:pt x="5490" y="4555"/>
                    <a:pt x="5376" y="3987"/>
                    <a:pt x="5379" y="3513"/>
                  </a:cubicBezTo>
                  <a:cubicBezTo>
                    <a:pt x="5381" y="2943"/>
                    <a:pt x="5224" y="2457"/>
                    <a:pt x="5157" y="1914"/>
                  </a:cubicBezTo>
                  <a:cubicBezTo>
                    <a:pt x="5074" y="1263"/>
                    <a:pt x="5112" y="649"/>
                    <a:pt x="4820" y="38"/>
                  </a:cubicBezTo>
                  <a:cubicBezTo>
                    <a:pt x="4768" y="13"/>
                    <a:pt x="4704" y="1"/>
                    <a:pt x="4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90;p75">
              <a:extLst>
                <a:ext uri="{FF2B5EF4-FFF2-40B4-BE49-F238E27FC236}">
                  <a16:creationId xmlns:a16="http://schemas.microsoft.com/office/drawing/2014/main" id="{63406611-1D42-46E6-9848-1A25BCF27A51}"/>
                </a:ext>
              </a:extLst>
            </p:cNvPr>
            <p:cNvSpPr/>
            <p:nvPr/>
          </p:nvSpPr>
          <p:spPr>
            <a:xfrm>
              <a:off x="3016925" y="2165950"/>
              <a:ext cx="1424375" cy="2838300"/>
            </a:xfrm>
            <a:custGeom>
              <a:avLst/>
              <a:gdLst/>
              <a:ahLst/>
              <a:cxnLst/>
              <a:rect l="l" t="t" r="r" b="b"/>
              <a:pathLst>
                <a:path w="56975" h="113532" extrusionOk="0">
                  <a:moveTo>
                    <a:pt x="48943" y="1"/>
                  </a:moveTo>
                  <a:lnTo>
                    <a:pt x="17422" y="2480"/>
                  </a:lnTo>
                  <a:cubicBezTo>
                    <a:pt x="15131" y="8204"/>
                    <a:pt x="13450" y="15251"/>
                    <a:pt x="13805" y="26310"/>
                  </a:cubicBezTo>
                  <a:cubicBezTo>
                    <a:pt x="14075" y="34744"/>
                    <a:pt x="13878" y="57621"/>
                    <a:pt x="13878" y="57621"/>
                  </a:cubicBezTo>
                  <a:cubicBezTo>
                    <a:pt x="13878" y="57621"/>
                    <a:pt x="10031" y="60983"/>
                    <a:pt x="7283" y="67622"/>
                  </a:cubicBezTo>
                  <a:cubicBezTo>
                    <a:pt x="4854" y="73487"/>
                    <a:pt x="2060" y="93753"/>
                    <a:pt x="2060" y="93753"/>
                  </a:cubicBezTo>
                  <a:cubicBezTo>
                    <a:pt x="1630" y="95097"/>
                    <a:pt x="1285" y="96121"/>
                    <a:pt x="1137" y="96322"/>
                  </a:cubicBezTo>
                  <a:cubicBezTo>
                    <a:pt x="473" y="97222"/>
                    <a:pt x="0" y="98185"/>
                    <a:pt x="0" y="99281"/>
                  </a:cubicBezTo>
                  <a:cubicBezTo>
                    <a:pt x="1" y="102784"/>
                    <a:pt x="373" y="106279"/>
                    <a:pt x="1111" y="109705"/>
                  </a:cubicBezTo>
                  <a:cubicBezTo>
                    <a:pt x="1494" y="111477"/>
                    <a:pt x="2600" y="112617"/>
                    <a:pt x="4367" y="113320"/>
                  </a:cubicBezTo>
                  <a:cubicBezTo>
                    <a:pt x="4702" y="113454"/>
                    <a:pt x="5060" y="113531"/>
                    <a:pt x="5420" y="113531"/>
                  </a:cubicBezTo>
                  <a:cubicBezTo>
                    <a:pt x="5481" y="113531"/>
                    <a:pt x="5542" y="113529"/>
                    <a:pt x="5603" y="113524"/>
                  </a:cubicBezTo>
                  <a:cubicBezTo>
                    <a:pt x="5818" y="113509"/>
                    <a:pt x="6048" y="113456"/>
                    <a:pt x="6202" y="113302"/>
                  </a:cubicBezTo>
                  <a:cubicBezTo>
                    <a:pt x="6500" y="113003"/>
                    <a:pt x="6227" y="112294"/>
                    <a:pt x="6171" y="111937"/>
                  </a:cubicBezTo>
                  <a:cubicBezTo>
                    <a:pt x="6081" y="111364"/>
                    <a:pt x="6029" y="110786"/>
                    <a:pt x="6013" y="110207"/>
                  </a:cubicBezTo>
                  <a:cubicBezTo>
                    <a:pt x="5979" y="109068"/>
                    <a:pt x="6014" y="107677"/>
                    <a:pt x="6089" y="106542"/>
                  </a:cubicBezTo>
                  <a:cubicBezTo>
                    <a:pt x="6287" y="103569"/>
                    <a:pt x="6720" y="101157"/>
                    <a:pt x="7315" y="98989"/>
                  </a:cubicBezTo>
                  <a:lnTo>
                    <a:pt x="7928" y="97529"/>
                  </a:lnTo>
                  <a:cubicBezTo>
                    <a:pt x="7928" y="97529"/>
                    <a:pt x="21610" y="69941"/>
                    <a:pt x="25495" y="63217"/>
                  </a:cubicBezTo>
                  <a:cubicBezTo>
                    <a:pt x="28586" y="57939"/>
                    <a:pt x="30638" y="37455"/>
                    <a:pt x="32828" y="26256"/>
                  </a:cubicBezTo>
                  <a:lnTo>
                    <a:pt x="36526" y="53023"/>
                  </a:lnTo>
                  <a:cubicBezTo>
                    <a:pt x="36526" y="53023"/>
                    <a:pt x="34903" y="57858"/>
                    <a:pt x="34476" y="61556"/>
                  </a:cubicBezTo>
                  <a:cubicBezTo>
                    <a:pt x="33902" y="66522"/>
                    <a:pt x="37409" y="85984"/>
                    <a:pt x="38458" y="92904"/>
                  </a:cubicBezTo>
                  <a:cubicBezTo>
                    <a:pt x="38652" y="94187"/>
                    <a:pt x="38668" y="95492"/>
                    <a:pt x="38504" y="96780"/>
                  </a:cubicBezTo>
                  <a:cubicBezTo>
                    <a:pt x="38873" y="99779"/>
                    <a:pt x="41124" y="100703"/>
                    <a:pt x="43452" y="102402"/>
                  </a:cubicBezTo>
                  <a:cubicBezTo>
                    <a:pt x="44608" y="103246"/>
                    <a:pt x="49697" y="106337"/>
                    <a:pt x="52770" y="106960"/>
                  </a:cubicBezTo>
                  <a:cubicBezTo>
                    <a:pt x="53117" y="107031"/>
                    <a:pt x="53453" y="107063"/>
                    <a:pt x="53769" y="107063"/>
                  </a:cubicBezTo>
                  <a:cubicBezTo>
                    <a:pt x="55735" y="107063"/>
                    <a:pt x="56974" y="105836"/>
                    <a:pt x="55651" y="105007"/>
                  </a:cubicBezTo>
                  <a:cubicBezTo>
                    <a:pt x="52737" y="103032"/>
                    <a:pt x="49075" y="100421"/>
                    <a:pt x="47466" y="98683"/>
                  </a:cubicBezTo>
                  <a:cubicBezTo>
                    <a:pt x="45857" y="96944"/>
                    <a:pt x="45549" y="95268"/>
                    <a:pt x="45770" y="92043"/>
                  </a:cubicBezTo>
                  <a:cubicBezTo>
                    <a:pt x="45991" y="88818"/>
                    <a:pt x="47602" y="60292"/>
                    <a:pt x="48260" y="53254"/>
                  </a:cubicBezTo>
                  <a:cubicBezTo>
                    <a:pt x="49366" y="41433"/>
                    <a:pt x="49924" y="8201"/>
                    <a:pt x="48943" y="1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91;p75">
              <a:extLst>
                <a:ext uri="{FF2B5EF4-FFF2-40B4-BE49-F238E27FC236}">
                  <a16:creationId xmlns:a16="http://schemas.microsoft.com/office/drawing/2014/main" id="{C88456B5-9210-4227-9B2E-B31E0D2CB0EC}"/>
                </a:ext>
              </a:extLst>
            </p:cNvPr>
            <p:cNvSpPr/>
            <p:nvPr/>
          </p:nvSpPr>
          <p:spPr>
            <a:xfrm>
              <a:off x="3142200" y="1949425"/>
              <a:ext cx="1155475" cy="2296600"/>
            </a:xfrm>
            <a:custGeom>
              <a:avLst/>
              <a:gdLst/>
              <a:ahLst/>
              <a:cxnLst/>
              <a:rect l="l" t="t" r="r" b="b"/>
              <a:pathLst>
                <a:path w="46219" h="91864" extrusionOk="0">
                  <a:moveTo>
                    <a:pt x="18297" y="0"/>
                  </a:moveTo>
                  <a:cubicBezTo>
                    <a:pt x="18297" y="0"/>
                    <a:pt x="16068" y="3685"/>
                    <a:pt x="11202" y="11906"/>
                  </a:cubicBezTo>
                  <a:cubicBezTo>
                    <a:pt x="7383" y="18361"/>
                    <a:pt x="8504" y="28731"/>
                    <a:pt x="8437" y="37401"/>
                  </a:cubicBezTo>
                  <a:cubicBezTo>
                    <a:pt x="8336" y="50776"/>
                    <a:pt x="8407" y="65878"/>
                    <a:pt x="8407" y="65878"/>
                  </a:cubicBezTo>
                  <a:cubicBezTo>
                    <a:pt x="8407" y="65878"/>
                    <a:pt x="6127" y="68284"/>
                    <a:pt x="3688" y="72212"/>
                  </a:cubicBezTo>
                  <a:cubicBezTo>
                    <a:pt x="1250" y="76140"/>
                    <a:pt x="0" y="84866"/>
                    <a:pt x="0" y="84866"/>
                  </a:cubicBezTo>
                  <a:cubicBezTo>
                    <a:pt x="0" y="84866"/>
                    <a:pt x="2462" y="90100"/>
                    <a:pt x="10865" y="90324"/>
                  </a:cubicBezTo>
                  <a:cubicBezTo>
                    <a:pt x="10865" y="90324"/>
                    <a:pt x="19030" y="75459"/>
                    <a:pt x="21082" y="72086"/>
                  </a:cubicBezTo>
                  <a:cubicBezTo>
                    <a:pt x="23134" y="68712"/>
                    <a:pt x="26213" y="46435"/>
                    <a:pt x="26533" y="43426"/>
                  </a:cubicBezTo>
                  <a:cubicBezTo>
                    <a:pt x="26851" y="40416"/>
                    <a:pt x="27718" y="36300"/>
                    <a:pt x="27718" y="36300"/>
                  </a:cubicBezTo>
                  <a:lnTo>
                    <a:pt x="29126" y="47901"/>
                  </a:lnTo>
                  <a:lnTo>
                    <a:pt x="30256" y="61221"/>
                  </a:lnTo>
                  <a:cubicBezTo>
                    <a:pt x="30256" y="61221"/>
                    <a:pt x="29744" y="63206"/>
                    <a:pt x="29268" y="66633"/>
                  </a:cubicBezTo>
                  <a:cubicBezTo>
                    <a:pt x="28771" y="70213"/>
                    <a:pt x="29006" y="75967"/>
                    <a:pt x="29661" y="79812"/>
                  </a:cubicBezTo>
                  <a:cubicBezTo>
                    <a:pt x="30314" y="83657"/>
                    <a:pt x="31677" y="90556"/>
                    <a:pt x="31677" y="90556"/>
                  </a:cubicBezTo>
                  <a:cubicBezTo>
                    <a:pt x="33551" y="91535"/>
                    <a:pt x="35277" y="91864"/>
                    <a:pt x="36750" y="91864"/>
                  </a:cubicBezTo>
                  <a:cubicBezTo>
                    <a:pt x="39769" y="91864"/>
                    <a:pt x="41727" y="90483"/>
                    <a:pt x="41727" y="90483"/>
                  </a:cubicBezTo>
                  <a:cubicBezTo>
                    <a:pt x="41727" y="90483"/>
                    <a:pt x="42283" y="82792"/>
                    <a:pt x="43350" y="71514"/>
                  </a:cubicBezTo>
                  <a:cubicBezTo>
                    <a:pt x="44415" y="60236"/>
                    <a:pt x="44786" y="48963"/>
                    <a:pt x="44864" y="39594"/>
                  </a:cubicBezTo>
                  <a:cubicBezTo>
                    <a:pt x="44864" y="39594"/>
                    <a:pt x="46218" y="16230"/>
                    <a:pt x="42272" y="469"/>
                  </a:cubicBezTo>
                  <a:cubicBezTo>
                    <a:pt x="39925" y="2121"/>
                    <a:pt x="35238" y="3104"/>
                    <a:pt x="30459" y="3104"/>
                  </a:cubicBezTo>
                  <a:cubicBezTo>
                    <a:pt x="25795" y="3104"/>
                    <a:pt x="21043" y="2167"/>
                    <a:pt x="182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92;p75">
              <a:extLst>
                <a:ext uri="{FF2B5EF4-FFF2-40B4-BE49-F238E27FC236}">
                  <a16:creationId xmlns:a16="http://schemas.microsoft.com/office/drawing/2014/main" id="{1D8001BE-6423-4A09-AF34-7E6E2DA2CD83}"/>
                </a:ext>
              </a:extLst>
            </p:cNvPr>
            <p:cNvSpPr/>
            <p:nvPr/>
          </p:nvSpPr>
          <p:spPr>
            <a:xfrm>
              <a:off x="3835150" y="2462075"/>
              <a:ext cx="338025" cy="684900"/>
            </a:xfrm>
            <a:custGeom>
              <a:avLst/>
              <a:gdLst/>
              <a:ahLst/>
              <a:cxnLst/>
              <a:rect l="l" t="t" r="r" b="b"/>
              <a:pathLst>
                <a:path w="13521" h="27396" extrusionOk="0">
                  <a:moveTo>
                    <a:pt x="13521" y="1"/>
                  </a:moveTo>
                  <a:cubicBezTo>
                    <a:pt x="8945" y="3363"/>
                    <a:pt x="3069" y="3990"/>
                    <a:pt x="3069" y="3990"/>
                  </a:cubicBezTo>
                  <a:lnTo>
                    <a:pt x="0" y="15794"/>
                  </a:lnTo>
                  <a:lnTo>
                    <a:pt x="1408" y="27395"/>
                  </a:lnTo>
                  <a:lnTo>
                    <a:pt x="1004" y="17176"/>
                  </a:lnTo>
                  <a:lnTo>
                    <a:pt x="4487" y="5588"/>
                  </a:lnTo>
                  <a:cubicBezTo>
                    <a:pt x="12576" y="4319"/>
                    <a:pt x="13521" y="1"/>
                    <a:pt x="13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93;p75">
              <a:extLst>
                <a:ext uri="{FF2B5EF4-FFF2-40B4-BE49-F238E27FC236}">
                  <a16:creationId xmlns:a16="http://schemas.microsoft.com/office/drawing/2014/main" id="{C025AA36-FA42-44E0-9951-66BE9437D942}"/>
                </a:ext>
              </a:extLst>
            </p:cNvPr>
            <p:cNvSpPr/>
            <p:nvPr/>
          </p:nvSpPr>
          <p:spPr>
            <a:xfrm>
              <a:off x="3387125" y="1157575"/>
              <a:ext cx="968525" cy="1297600"/>
            </a:xfrm>
            <a:custGeom>
              <a:avLst/>
              <a:gdLst/>
              <a:ahLst/>
              <a:cxnLst/>
              <a:rect l="l" t="t" r="r" b="b"/>
              <a:pathLst>
                <a:path w="38741" h="51904" extrusionOk="0">
                  <a:moveTo>
                    <a:pt x="12580" y="1"/>
                  </a:moveTo>
                  <a:cubicBezTo>
                    <a:pt x="11491" y="94"/>
                    <a:pt x="5246" y="1104"/>
                    <a:pt x="5246" y="1104"/>
                  </a:cubicBezTo>
                  <a:cubicBezTo>
                    <a:pt x="3685" y="1792"/>
                    <a:pt x="1971" y="5502"/>
                    <a:pt x="2384" y="8442"/>
                  </a:cubicBezTo>
                  <a:cubicBezTo>
                    <a:pt x="2815" y="11508"/>
                    <a:pt x="3168" y="14549"/>
                    <a:pt x="3933" y="18308"/>
                  </a:cubicBezTo>
                  <a:cubicBezTo>
                    <a:pt x="4699" y="22066"/>
                    <a:pt x="5899" y="24986"/>
                    <a:pt x="6168" y="26192"/>
                  </a:cubicBezTo>
                  <a:cubicBezTo>
                    <a:pt x="6708" y="28610"/>
                    <a:pt x="6963" y="31126"/>
                    <a:pt x="5693" y="33546"/>
                  </a:cubicBezTo>
                  <a:cubicBezTo>
                    <a:pt x="3048" y="38594"/>
                    <a:pt x="884" y="41859"/>
                    <a:pt x="0" y="46096"/>
                  </a:cubicBezTo>
                  <a:cubicBezTo>
                    <a:pt x="0" y="46096"/>
                    <a:pt x="2036" y="45665"/>
                    <a:pt x="3994" y="43790"/>
                  </a:cubicBezTo>
                  <a:cubicBezTo>
                    <a:pt x="5699" y="42159"/>
                    <a:pt x="6726" y="41401"/>
                    <a:pt x="8090" y="39476"/>
                  </a:cubicBezTo>
                  <a:cubicBezTo>
                    <a:pt x="8090" y="39476"/>
                    <a:pt x="8226" y="42346"/>
                    <a:pt x="11079" y="46110"/>
                  </a:cubicBezTo>
                  <a:cubicBezTo>
                    <a:pt x="11808" y="47078"/>
                    <a:pt x="12644" y="47959"/>
                    <a:pt x="13572" y="48737"/>
                  </a:cubicBezTo>
                  <a:cubicBezTo>
                    <a:pt x="15716" y="50533"/>
                    <a:pt x="19663" y="51904"/>
                    <a:pt x="23564" y="51904"/>
                  </a:cubicBezTo>
                  <a:cubicBezTo>
                    <a:pt x="28981" y="51904"/>
                    <a:pt x="34310" y="49263"/>
                    <a:pt x="34603" y="41453"/>
                  </a:cubicBezTo>
                  <a:cubicBezTo>
                    <a:pt x="34603" y="41453"/>
                    <a:pt x="33094" y="35324"/>
                    <a:pt x="32795" y="31675"/>
                  </a:cubicBezTo>
                  <a:cubicBezTo>
                    <a:pt x="32496" y="28027"/>
                    <a:pt x="32438" y="25831"/>
                    <a:pt x="32470" y="24889"/>
                  </a:cubicBezTo>
                  <a:cubicBezTo>
                    <a:pt x="38740" y="20414"/>
                    <a:pt x="36694" y="13205"/>
                    <a:pt x="34196" y="9942"/>
                  </a:cubicBezTo>
                  <a:cubicBezTo>
                    <a:pt x="30350" y="4919"/>
                    <a:pt x="29084" y="3181"/>
                    <a:pt x="26540" y="602"/>
                  </a:cubicBezTo>
                  <a:lnTo>
                    <a:pt x="12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94;p75">
              <a:extLst>
                <a:ext uri="{FF2B5EF4-FFF2-40B4-BE49-F238E27FC236}">
                  <a16:creationId xmlns:a16="http://schemas.microsoft.com/office/drawing/2014/main" id="{29BD54E0-5DF2-43D9-B797-0A85C901AE0D}"/>
                </a:ext>
              </a:extLst>
            </p:cNvPr>
            <p:cNvSpPr/>
            <p:nvPr/>
          </p:nvSpPr>
          <p:spPr>
            <a:xfrm>
              <a:off x="2797750" y="1201450"/>
              <a:ext cx="775650" cy="555825"/>
            </a:xfrm>
            <a:custGeom>
              <a:avLst/>
              <a:gdLst/>
              <a:ahLst/>
              <a:cxnLst/>
              <a:rect l="l" t="t" r="r" b="b"/>
              <a:pathLst>
                <a:path w="31026" h="22233" extrusionOk="0">
                  <a:moveTo>
                    <a:pt x="28859" y="1"/>
                  </a:moveTo>
                  <a:cubicBezTo>
                    <a:pt x="28854" y="1"/>
                    <a:pt x="28852" y="1"/>
                    <a:pt x="28852" y="1"/>
                  </a:cubicBezTo>
                  <a:cubicBezTo>
                    <a:pt x="28839" y="1"/>
                    <a:pt x="28826" y="1"/>
                    <a:pt x="28813" y="1"/>
                  </a:cubicBezTo>
                  <a:cubicBezTo>
                    <a:pt x="25838" y="1"/>
                    <a:pt x="22700" y="2432"/>
                    <a:pt x="18712" y="5142"/>
                  </a:cubicBezTo>
                  <a:cubicBezTo>
                    <a:pt x="15183" y="7540"/>
                    <a:pt x="9450" y="12115"/>
                    <a:pt x="6665" y="14204"/>
                  </a:cubicBezTo>
                  <a:cubicBezTo>
                    <a:pt x="3880" y="16292"/>
                    <a:pt x="1691" y="17038"/>
                    <a:pt x="0" y="19973"/>
                  </a:cubicBezTo>
                  <a:lnTo>
                    <a:pt x="11459" y="22233"/>
                  </a:lnTo>
                  <a:cubicBezTo>
                    <a:pt x="11459" y="22233"/>
                    <a:pt x="27086" y="13565"/>
                    <a:pt x="29012" y="12021"/>
                  </a:cubicBezTo>
                  <a:cubicBezTo>
                    <a:pt x="30939" y="10477"/>
                    <a:pt x="31026" y="4665"/>
                    <a:pt x="30181" y="2286"/>
                  </a:cubicBezTo>
                  <a:cubicBezTo>
                    <a:pt x="29399" y="80"/>
                    <a:pt x="28924" y="1"/>
                    <a:pt x="28859" y="1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95;p75">
              <a:extLst>
                <a:ext uri="{FF2B5EF4-FFF2-40B4-BE49-F238E27FC236}">
                  <a16:creationId xmlns:a16="http://schemas.microsoft.com/office/drawing/2014/main" id="{6FC3FB4F-32AB-4CED-A4D2-460C7E7ADB99}"/>
                </a:ext>
              </a:extLst>
            </p:cNvPr>
            <p:cNvSpPr/>
            <p:nvPr/>
          </p:nvSpPr>
          <p:spPr>
            <a:xfrm>
              <a:off x="2822800" y="1596050"/>
              <a:ext cx="448900" cy="161225"/>
            </a:xfrm>
            <a:custGeom>
              <a:avLst/>
              <a:gdLst/>
              <a:ahLst/>
              <a:cxnLst/>
              <a:rect l="l" t="t" r="r" b="b"/>
              <a:pathLst>
                <a:path w="17956" h="6449" extrusionOk="0">
                  <a:moveTo>
                    <a:pt x="16826" y="1"/>
                  </a:moveTo>
                  <a:cubicBezTo>
                    <a:pt x="15763" y="726"/>
                    <a:pt x="14025" y="1383"/>
                    <a:pt x="11200" y="1548"/>
                  </a:cubicBezTo>
                  <a:cubicBezTo>
                    <a:pt x="8375" y="1711"/>
                    <a:pt x="3324" y="1596"/>
                    <a:pt x="522" y="3274"/>
                  </a:cubicBezTo>
                  <a:cubicBezTo>
                    <a:pt x="140" y="3503"/>
                    <a:pt x="0" y="3895"/>
                    <a:pt x="33" y="4393"/>
                  </a:cubicBezTo>
                  <a:lnTo>
                    <a:pt x="10457" y="6449"/>
                  </a:lnTo>
                  <a:cubicBezTo>
                    <a:pt x="10457" y="6449"/>
                    <a:pt x="14022" y="4470"/>
                    <a:pt x="17955" y="2237"/>
                  </a:cubicBezTo>
                  <a:lnTo>
                    <a:pt x="16826" y="1"/>
                  </a:ln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96;p75">
              <a:extLst>
                <a:ext uri="{FF2B5EF4-FFF2-40B4-BE49-F238E27FC236}">
                  <a16:creationId xmlns:a16="http://schemas.microsoft.com/office/drawing/2014/main" id="{7516A99B-DF12-43FA-8FA7-63DA4FDB5D0C}"/>
                </a:ext>
              </a:extLst>
            </p:cNvPr>
            <p:cNvSpPr/>
            <p:nvPr/>
          </p:nvSpPr>
          <p:spPr>
            <a:xfrm>
              <a:off x="3134375" y="1185150"/>
              <a:ext cx="441425" cy="464475"/>
            </a:xfrm>
            <a:custGeom>
              <a:avLst/>
              <a:gdLst/>
              <a:ahLst/>
              <a:cxnLst/>
              <a:rect l="l" t="t" r="r" b="b"/>
              <a:pathLst>
                <a:path w="17657" h="18579" extrusionOk="0">
                  <a:moveTo>
                    <a:pt x="15313" y="0"/>
                  </a:moveTo>
                  <a:cubicBezTo>
                    <a:pt x="13604" y="0"/>
                    <a:pt x="11251" y="1063"/>
                    <a:pt x="9213" y="2566"/>
                  </a:cubicBezTo>
                  <a:cubicBezTo>
                    <a:pt x="6675" y="4437"/>
                    <a:pt x="1" y="9566"/>
                    <a:pt x="1" y="9566"/>
                  </a:cubicBezTo>
                  <a:cubicBezTo>
                    <a:pt x="1" y="9566"/>
                    <a:pt x="1353" y="16746"/>
                    <a:pt x="5979" y="18579"/>
                  </a:cubicBezTo>
                  <a:cubicBezTo>
                    <a:pt x="5979" y="18579"/>
                    <a:pt x="14637" y="13775"/>
                    <a:pt x="15328" y="13270"/>
                  </a:cubicBezTo>
                  <a:cubicBezTo>
                    <a:pt x="16019" y="12765"/>
                    <a:pt x="17217" y="11596"/>
                    <a:pt x="17437" y="7536"/>
                  </a:cubicBezTo>
                  <a:cubicBezTo>
                    <a:pt x="17656" y="3475"/>
                    <a:pt x="16280" y="1590"/>
                    <a:pt x="15357" y="1"/>
                  </a:cubicBezTo>
                  <a:cubicBezTo>
                    <a:pt x="15343" y="0"/>
                    <a:pt x="15328" y="0"/>
                    <a:pt x="153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97;p75">
              <a:extLst>
                <a:ext uri="{FF2B5EF4-FFF2-40B4-BE49-F238E27FC236}">
                  <a16:creationId xmlns:a16="http://schemas.microsoft.com/office/drawing/2014/main" id="{F797BAB8-66C0-4562-9914-BF235308E060}"/>
                </a:ext>
              </a:extLst>
            </p:cNvPr>
            <p:cNvSpPr/>
            <p:nvPr/>
          </p:nvSpPr>
          <p:spPr>
            <a:xfrm>
              <a:off x="3648700" y="1697825"/>
              <a:ext cx="339375" cy="119400"/>
            </a:xfrm>
            <a:custGeom>
              <a:avLst/>
              <a:gdLst/>
              <a:ahLst/>
              <a:cxnLst/>
              <a:rect l="l" t="t" r="r" b="b"/>
              <a:pathLst>
                <a:path w="13575" h="4776" extrusionOk="0">
                  <a:moveTo>
                    <a:pt x="415" y="1"/>
                  </a:moveTo>
                  <a:cubicBezTo>
                    <a:pt x="203" y="1"/>
                    <a:pt x="0" y="214"/>
                    <a:pt x="108" y="465"/>
                  </a:cubicBezTo>
                  <a:cubicBezTo>
                    <a:pt x="762" y="2002"/>
                    <a:pt x="2183" y="3794"/>
                    <a:pt x="5255" y="4532"/>
                  </a:cubicBezTo>
                  <a:cubicBezTo>
                    <a:pt x="5960" y="4701"/>
                    <a:pt x="6619" y="4775"/>
                    <a:pt x="7231" y="4775"/>
                  </a:cubicBezTo>
                  <a:cubicBezTo>
                    <a:pt x="11532" y="4775"/>
                    <a:pt x="13574" y="1121"/>
                    <a:pt x="13574" y="1121"/>
                  </a:cubicBezTo>
                  <a:lnTo>
                    <a:pt x="13574" y="1121"/>
                  </a:lnTo>
                  <a:cubicBezTo>
                    <a:pt x="13574" y="1121"/>
                    <a:pt x="10929" y="3458"/>
                    <a:pt x="7343" y="3458"/>
                  </a:cubicBezTo>
                  <a:cubicBezTo>
                    <a:pt x="6636" y="3458"/>
                    <a:pt x="5892" y="3367"/>
                    <a:pt x="5124" y="3149"/>
                  </a:cubicBezTo>
                  <a:cubicBezTo>
                    <a:pt x="2873" y="2510"/>
                    <a:pt x="1494" y="1259"/>
                    <a:pt x="671" y="137"/>
                  </a:cubicBezTo>
                  <a:cubicBezTo>
                    <a:pt x="601" y="41"/>
                    <a:pt x="507" y="1"/>
                    <a:pt x="4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98;p75">
              <a:extLst>
                <a:ext uri="{FF2B5EF4-FFF2-40B4-BE49-F238E27FC236}">
                  <a16:creationId xmlns:a16="http://schemas.microsoft.com/office/drawing/2014/main" id="{2592818F-9237-4BA1-A927-D0BC37EEAF69}"/>
                </a:ext>
              </a:extLst>
            </p:cNvPr>
            <p:cNvSpPr/>
            <p:nvPr/>
          </p:nvSpPr>
          <p:spPr>
            <a:xfrm>
              <a:off x="3360250" y="306125"/>
              <a:ext cx="942275" cy="770075"/>
            </a:xfrm>
            <a:custGeom>
              <a:avLst/>
              <a:gdLst/>
              <a:ahLst/>
              <a:cxnLst/>
              <a:rect l="l" t="t" r="r" b="b"/>
              <a:pathLst>
                <a:path w="37691" h="30803" extrusionOk="0">
                  <a:moveTo>
                    <a:pt x="24917" y="1"/>
                  </a:moveTo>
                  <a:cubicBezTo>
                    <a:pt x="23645" y="1"/>
                    <a:pt x="22298" y="280"/>
                    <a:pt x="20917" y="904"/>
                  </a:cubicBezTo>
                  <a:cubicBezTo>
                    <a:pt x="19897" y="677"/>
                    <a:pt x="18670" y="481"/>
                    <a:pt x="17223" y="481"/>
                  </a:cubicBezTo>
                  <a:cubicBezTo>
                    <a:pt x="15300" y="481"/>
                    <a:pt x="12989" y="827"/>
                    <a:pt x="10263" y="1906"/>
                  </a:cubicBezTo>
                  <a:cubicBezTo>
                    <a:pt x="5165" y="3923"/>
                    <a:pt x="1" y="10535"/>
                    <a:pt x="2377" y="18087"/>
                  </a:cubicBezTo>
                  <a:cubicBezTo>
                    <a:pt x="4395" y="26061"/>
                    <a:pt x="11922" y="27226"/>
                    <a:pt x="13225" y="30802"/>
                  </a:cubicBezTo>
                  <a:lnTo>
                    <a:pt x="21822" y="29006"/>
                  </a:lnTo>
                  <a:cubicBezTo>
                    <a:pt x="29658" y="26540"/>
                    <a:pt x="30071" y="16237"/>
                    <a:pt x="30071" y="16237"/>
                  </a:cubicBezTo>
                  <a:cubicBezTo>
                    <a:pt x="37690" y="10584"/>
                    <a:pt x="32746" y="1"/>
                    <a:pt x="249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99;p75">
              <a:extLst>
                <a:ext uri="{FF2B5EF4-FFF2-40B4-BE49-F238E27FC236}">
                  <a16:creationId xmlns:a16="http://schemas.microsoft.com/office/drawing/2014/main" id="{E0775EDF-37F1-4407-92FB-F10F0ECC3FC7}"/>
                </a:ext>
              </a:extLst>
            </p:cNvPr>
            <p:cNvSpPr/>
            <p:nvPr/>
          </p:nvSpPr>
          <p:spPr>
            <a:xfrm>
              <a:off x="3515900" y="446850"/>
              <a:ext cx="644650" cy="876775"/>
            </a:xfrm>
            <a:custGeom>
              <a:avLst/>
              <a:gdLst/>
              <a:ahLst/>
              <a:cxnLst/>
              <a:rect l="l" t="t" r="r" b="b"/>
              <a:pathLst>
                <a:path w="25786" h="35071" extrusionOk="0">
                  <a:moveTo>
                    <a:pt x="19270" y="1"/>
                  </a:moveTo>
                  <a:cubicBezTo>
                    <a:pt x="18479" y="3247"/>
                    <a:pt x="17766" y="6515"/>
                    <a:pt x="13323" y="10381"/>
                  </a:cubicBezTo>
                  <a:cubicBezTo>
                    <a:pt x="9222" y="13949"/>
                    <a:pt x="6107" y="14636"/>
                    <a:pt x="6107" y="14636"/>
                  </a:cubicBezTo>
                  <a:cubicBezTo>
                    <a:pt x="5610" y="13562"/>
                    <a:pt x="4497" y="12987"/>
                    <a:pt x="3405" y="12987"/>
                  </a:cubicBezTo>
                  <a:cubicBezTo>
                    <a:pt x="2558" y="12987"/>
                    <a:pt x="1723" y="13333"/>
                    <a:pt x="1199" y="14061"/>
                  </a:cubicBezTo>
                  <a:cubicBezTo>
                    <a:pt x="1" y="15728"/>
                    <a:pt x="499" y="18448"/>
                    <a:pt x="2845" y="19644"/>
                  </a:cubicBezTo>
                  <a:cubicBezTo>
                    <a:pt x="3431" y="19943"/>
                    <a:pt x="3945" y="20052"/>
                    <a:pt x="4384" y="20052"/>
                  </a:cubicBezTo>
                  <a:cubicBezTo>
                    <a:pt x="5583" y="20052"/>
                    <a:pt x="6217" y="19235"/>
                    <a:pt x="6217" y="19235"/>
                  </a:cubicBezTo>
                  <a:lnTo>
                    <a:pt x="7598" y="29710"/>
                  </a:lnTo>
                  <a:cubicBezTo>
                    <a:pt x="7598" y="29710"/>
                    <a:pt x="8690" y="32084"/>
                    <a:pt x="11697" y="33897"/>
                  </a:cubicBezTo>
                  <a:cubicBezTo>
                    <a:pt x="13074" y="34727"/>
                    <a:pt x="14691" y="35070"/>
                    <a:pt x="16155" y="35070"/>
                  </a:cubicBezTo>
                  <a:cubicBezTo>
                    <a:pt x="18610" y="35070"/>
                    <a:pt x="20637" y="34106"/>
                    <a:pt x="20395" y="32856"/>
                  </a:cubicBezTo>
                  <a:cubicBezTo>
                    <a:pt x="19919" y="30403"/>
                    <a:pt x="17587" y="28991"/>
                    <a:pt x="17587" y="28991"/>
                  </a:cubicBezTo>
                  <a:lnTo>
                    <a:pt x="16902" y="23957"/>
                  </a:lnTo>
                  <a:lnTo>
                    <a:pt x="16902" y="23957"/>
                  </a:lnTo>
                  <a:cubicBezTo>
                    <a:pt x="17185" y="23960"/>
                    <a:pt x="17468" y="23962"/>
                    <a:pt x="17750" y="23962"/>
                  </a:cubicBezTo>
                  <a:cubicBezTo>
                    <a:pt x="19736" y="23962"/>
                    <a:pt x="21643" y="23855"/>
                    <a:pt x="22607" y="23241"/>
                  </a:cubicBezTo>
                  <a:cubicBezTo>
                    <a:pt x="23709" y="22540"/>
                    <a:pt x="25786" y="20380"/>
                    <a:pt x="24825" y="13088"/>
                  </a:cubicBezTo>
                  <a:cubicBezTo>
                    <a:pt x="23689" y="4485"/>
                    <a:pt x="21045" y="708"/>
                    <a:pt x="19270" y="1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300;p75">
              <a:extLst>
                <a:ext uri="{FF2B5EF4-FFF2-40B4-BE49-F238E27FC236}">
                  <a16:creationId xmlns:a16="http://schemas.microsoft.com/office/drawing/2014/main" id="{026F55D8-F1EB-464A-8F6A-EFD0F3D86CB7}"/>
                </a:ext>
              </a:extLst>
            </p:cNvPr>
            <p:cNvSpPr/>
            <p:nvPr/>
          </p:nvSpPr>
          <p:spPr>
            <a:xfrm>
              <a:off x="3845200" y="741325"/>
              <a:ext cx="50700" cy="47975"/>
            </a:xfrm>
            <a:custGeom>
              <a:avLst/>
              <a:gdLst/>
              <a:ahLst/>
              <a:cxnLst/>
              <a:rect l="l" t="t" r="r" b="b"/>
              <a:pathLst>
                <a:path w="2028" h="1919" extrusionOk="0">
                  <a:moveTo>
                    <a:pt x="998" y="0"/>
                  </a:moveTo>
                  <a:cubicBezTo>
                    <a:pt x="939" y="0"/>
                    <a:pt x="879" y="6"/>
                    <a:pt x="819" y="18"/>
                  </a:cubicBezTo>
                  <a:cubicBezTo>
                    <a:pt x="319" y="121"/>
                    <a:pt x="1" y="625"/>
                    <a:pt x="108" y="1145"/>
                  </a:cubicBezTo>
                  <a:cubicBezTo>
                    <a:pt x="203" y="1602"/>
                    <a:pt x="596" y="1918"/>
                    <a:pt x="1030" y="1918"/>
                  </a:cubicBezTo>
                  <a:cubicBezTo>
                    <a:pt x="1089" y="1918"/>
                    <a:pt x="1149" y="1912"/>
                    <a:pt x="1209" y="1900"/>
                  </a:cubicBezTo>
                  <a:cubicBezTo>
                    <a:pt x="1709" y="1797"/>
                    <a:pt x="2027" y="1294"/>
                    <a:pt x="1920" y="774"/>
                  </a:cubicBezTo>
                  <a:cubicBezTo>
                    <a:pt x="1825" y="317"/>
                    <a:pt x="1432" y="0"/>
                    <a:pt x="9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301;p75">
              <a:extLst>
                <a:ext uri="{FF2B5EF4-FFF2-40B4-BE49-F238E27FC236}">
                  <a16:creationId xmlns:a16="http://schemas.microsoft.com/office/drawing/2014/main" id="{0B852C72-D217-4E9C-B718-F199188C7A9A}"/>
                </a:ext>
              </a:extLst>
            </p:cNvPr>
            <p:cNvSpPr/>
            <p:nvPr/>
          </p:nvSpPr>
          <p:spPr>
            <a:xfrm>
              <a:off x="3908700" y="885375"/>
              <a:ext cx="94750" cy="56325"/>
            </a:xfrm>
            <a:custGeom>
              <a:avLst/>
              <a:gdLst/>
              <a:ahLst/>
              <a:cxnLst/>
              <a:rect l="l" t="t" r="r" b="b"/>
              <a:pathLst>
                <a:path w="3790" h="2253" extrusionOk="0">
                  <a:moveTo>
                    <a:pt x="171" y="1"/>
                  </a:moveTo>
                  <a:lnTo>
                    <a:pt x="171" y="1"/>
                  </a:lnTo>
                  <a:cubicBezTo>
                    <a:pt x="1" y="1033"/>
                    <a:pt x="671" y="2027"/>
                    <a:pt x="1670" y="2220"/>
                  </a:cubicBezTo>
                  <a:cubicBezTo>
                    <a:pt x="1785" y="2242"/>
                    <a:pt x="1898" y="2253"/>
                    <a:pt x="2010" y="2253"/>
                  </a:cubicBezTo>
                  <a:cubicBezTo>
                    <a:pt x="2876" y="2253"/>
                    <a:pt x="3638" y="1615"/>
                    <a:pt x="3789" y="701"/>
                  </a:cubicBezTo>
                  <a:lnTo>
                    <a:pt x="171" y="1"/>
                  </a:ln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302;p75">
              <a:extLst>
                <a:ext uri="{FF2B5EF4-FFF2-40B4-BE49-F238E27FC236}">
                  <a16:creationId xmlns:a16="http://schemas.microsoft.com/office/drawing/2014/main" id="{7528AC7D-8ECD-437C-AF48-9E6F778670BE}"/>
                </a:ext>
              </a:extLst>
            </p:cNvPr>
            <p:cNvSpPr/>
            <p:nvPr/>
          </p:nvSpPr>
          <p:spPr>
            <a:xfrm>
              <a:off x="3915400" y="904900"/>
              <a:ext cx="57200" cy="36725"/>
            </a:xfrm>
            <a:custGeom>
              <a:avLst/>
              <a:gdLst/>
              <a:ahLst/>
              <a:cxnLst/>
              <a:rect l="l" t="t" r="r" b="b"/>
              <a:pathLst>
                <a:path w="2288" h="1469" extrusionOk="0">
                  <a:moveTo>
                    <a:pt x="758" y="1"/>
                  </a:moveTo>
                  <a:cubicBezTo>
                    <a:pt x="492" y="2"/>
                    <a:pt x="231" y="73"/>
                    <a:pt x="0" y="205"/>
                  </a:cubicBezTo>
                  <a:cubicBezTo>
                    <a:pt x="223" y="823"/>
                    <a:pt x="736" y="1310"/>
                    <a:pt x="1402" y="1439"/>
                  </a:cubicBezTo>
                  <a:cubicBezTo>
                    <a:pt x="1508" y="1459"/>
                    <a:pt x="1614" y="1469"/>
                    <a:pt x="1717" y="1469"/>
                  </a:cubicBezTo>
                  <a:cubicBezTo>
                    <a:pt x="1914" y="1469"/>
                    <a:pt x="2106" y="1435"/>
                    <a:pt x="2288" y="1375"/>
                  </a:cubicBezTo>
                  <a:cubicBezTo>
                    <a:pt x="2198" y="604"/>
                    <a:pt x="1553" y="1"/>
                    <a:pt x="758" y="1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303;p75">
              <a:extLst>
                <a:ext uri="{FF2B5EF4-FFF2-40B4-BE49-F238E27FC236}">
                  <a16:creationId xmlns:a16="http://schemas.microsoft.com/office/drawing/2014/main" id="{D5CBBA97-F4B5-4A5F-8F82-B0C93E5E810C}"/>
                </a:ext>
              </a:extLst>
            </p:cNvPr>
            <p:cNvSpPr/>
            <p:nvPr/>
          </p:nvSpPr>
          <p:spPr>
            <a:xfrm>
              <a:off x="4031450" y="622350"/>
              <a:ext cx="57600" cy="41550"/>
            </a:xfrm>
            <a:custGeom>
              <a:avLst/>
              <a:gdLst/>
              <a:ahLst/>
              <a:cxnLst/>
              <a:rect l="l" t="t" r="r" b="b"/>
              <a:pathLst>
                <a:path w="2304" h="1662" extrusionOk="0">
                  <a:moveTo>
                    <a:pt x="1005" y="1"/>
                  </a:moveTo>
                  <a:cubicBezTo>
                    <a:pt x="584" y="1"/>
                    <a:pt x="185" y="247"/>
                    <a:pt x="1" y="667"/>
                  </a:cubicBezTo>
                  <a:lnTo>
                    <a:pt x="2048" y="1661"/>
                  </a:lnTo>
                  <a:cubicBezTo>
                    <a:pt x="2303" y="1080"/>
                    <a:pt x="2052" y="388"/>
                    <a:pt x="1486" y="113"/>
                  </a:cubicBezTo>
                  <a:cubicBezTo>
                    <a:pt x="1330" y="37"/>
                    <a:pt x="1166" y="1"/>
                    <a:pt x="1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304;p75">
              <a:extLst>
                <a:ext uri="{FF2B5EF4-FFF2-40B4-BE49-F238E27FC236}">
                  <a16:creationId xmlns:a16="http://schemas.microsoft.com/office/drawing/2014/main" id="{76C86ABE-CE38-412A-8740-26C8ECF098E5}"/>
                </a:ext>
              </a:extLst>
            </p:cNvPr>
            <p:cNvSpPr/>
            <p:nvPr/>
          </p:nvSpPr>
          <p:spPr>
            <a:xfrm>
              <a:off x="4032325" y="699775"/>
              <a:ext cx="50700" cy="47975"/>
            </a:xfrm>
            <a:custGeom>
              <a:avLst/>
              <a:gdLst/>
              <a:ahLst/>
              <a:cxnLst/>
              <a:rect l="l" t="t" r="r" b="b"/>
              <a:pathLst>
                <a:path w="2028" h="1919" extrusionOk="0">
                  <a:moveTo>
                    <a:pt x="998" y="1"/>
                  </a:moveTo>
                  <a:cubicBezTo>
                    <a:pt x="939" y="1"/>
                    <a:pt x="879" y="7"/>
                    <a:pt x="820" y="19"/>
                  </a:cubicBezTo>
                  <a:cubicBezTo>
                    <a:pt x="319" y="122"/>
                    <a:pt x="1" y="626"/>
                    <a:pt x="109" y="1145"/>
                  </a:cubicBezTo>
                  <a:cubicBezTo>
                    <a:pt x="203" y="1602"/>
                    <a:pt x="597" y="1918"/>
                    <a:pt x="1030" y="1918"/>
                  </a:cubicBezTo>
                  <a:cubicBezTo>
                    <a:pt x="1089" y="1918"/>
                    <a:pt x="1149" y="1913"/>
                    <a:pt x="1209" y="1900"/>
                  </a:cubicBezTo>
                  <a:cubicBezTo>
                    <a:pt x="1709" y="1797"/>
                    <a:pt x="2028" y="1293"/>
                    <a:pt x="1920" y="774"/>
                  </a:cubicBezTo>
                  <a:cubicBezTo>
                    <a:pt x="1825" y="317"/>
                    <a:pt x="1432" y="1"/>
                    <a:pt x="9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305;p75">
              <a:extLst>
                <a:ext uri="{FF2B5EF4-FFF2-40B4-BE49-F238E27FC236}">
                  <a16:creationId xmlns:a16="http://schemas.microsoft.com/office/drawing/2014/main" id="{730420E8-A101-43E6-B8CC-2014809D415F}"/>
                </a:ext>
              </a:extLst>
            </p:cNvPr>
            <p:cNvSpPr/>
            <p:nvPr/>
          </p:nvSpPr>
          <p:spPr>
            <a:xfrm>
              <a:off x="3968950" y="715725"/>
              <a:ext cx="93900" cy="136975"/>
            </a:xfrm>
            <a:custGeom>
              <a:avLst/>
              <a:gdLst/>
              <a:ahLst/>
              <a:cxnLst/>
              <a:rect l="l" t="t" r="r" b="b"/>
              <a:pathLst>
                <a:path w="3756" h="5479" extrusionOk="0">
                  <a:moveTo>
                    <a:pt x="1" y="1"/>
                  </a:moveTo>
                  <a:lnTo>
                    <a:pt x="1001" y="5478"/>
                  </a:lnTo>
                  <a:lnTo>
                    <a:pt x="3756" y="41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306;p75">
              <a:extLst>
                <a:ext uri="{FF2B5EF4-FFF2-40B4-BE49-F238E27FC236}">
                  <a16:creationId xmlns:a16="http://schemas.microsoft.com/office/drawing/2014/main" id="{2BA0E371-6303-4F52-9142-537AEE1FB841}"/>
                </a:ext>
              </a:extLst>
            </p:cNvPr>
            <p:cNvSpPr/>
            <p:nvPr/>
          </p:nvSpPr>
          <p:spPr>
            <a:xfrm>
              <a:off x="3727200" y="986775"/>
              <a:ext cx="216200" cy="95375"/>
            </a:xfrm>
            <a:custGeom>
              <a:avLst/>
              <a:gdLst/>
              <a:ahLst/>
              <a:cxnLst/>
              <a:rect l="l" t="t" r="r" b="b"/>
              <a:pathLst>
                <a:path w="8648" h="3815" extrusionOk="0">
                  <a:moveTo>
                    <a:pt x="1" y="0"/>
                  </a:moveTo>
                  <a:cubicBezTo>
                    <a:pt x="1" y="0"/>
                    <a:pt x="436" y="1154"/>
                    <a:pt x="2064" y="2163"/>
                  </a:cubicBezTo>
                  <a:cubicBezTo>
                    <a:pt x="3690" y="3171"/>
                    <a:pt x="8647" y="3815"/>
                    <a:pt x="8647" y="3815"/>
                  </a:cubicBezTo>
                  <a:lnTo>
                    <a:pt x="8450" y="2360"/>
                  </a:lnTo>
                  <a:cubicBezTo>
                    <a:pt x="8352" y="2362"/>
                    <a:pt x="8250" y="2363"/>
                    <a:pt x="8144" y="2363"/>
                  </a:cubicBezTo>
                  <a:cubicBezTo>
                    <a:pt x="5661" y="2363"/>
                    <a:pt x="1003" y="1710"/>
                    <a:pt x="1" y="0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307;p75">
              <a:extLst>
                <a:ext uri="{FF2B5EF4-FFF2-40B4-BE49-F238E27FC236}">
                  <a16:creationId xmlns:a16="http://schemas.microsoft.com/office/drawing/2014/main" id="{B1A46114-F2A8-4FC3-B365-CC7388FB6BF6}"/>
                </a:ext>
              </a:extLst>
            </p:cNvPr>
            <p:cNvSpPr/>
            <p:nvPr/>
          </p:nvSpPr>
          <p:spPr>
            <a:xfrm>
              <a:off x="3628175" y="1419475"/>
              <a:ext cx="1130950" cy="496900"/>
            </a:xfrm>
            <a:custGeom>
              <a:avLst/>
              <a:gdLst/>
              <a:ahLst/>
              <a:cxnLst/>
              <a:rect l="l" t="t" r="r" b="b"/>
              <a:pathLst>
                <a:path w="45238" h="19876" extrusionOk="0">
                  <a:moveTo>
                    <a:pt x="2858" y="1"/>
                  </a:moveTo>
                  <a:cubicBezTo>
                    <a:pt x="2774" y="1"/>
                    <a:pt x="2704" y="3"/>
                    <a:pt x="2650" y="9"/>
                  </a:cubicBezTo>
                  <a:cubicBezTo>
                    <a:pt x="2048" y="68"/>
                    <a:pt x="1506" y="1392"/>
                    <a:pt x="904" y="2415"/>
                  </a:cubicBezTo>
                  <a:cubicBezTo>
                    <a:pt x="303" y="3438"/>
                    <a:pt x="0" y="3580"/>
                    <a:pt x="468" y="5611"/>
                  </a:cubicBezTo>
                  <a:cubicBezTo>
                    <a:pt x="775" y="6953"/>
                    <a:pt x="1206" y="7109"/>
                    <a:pt x="1206" y="7109"/>
                  </a:cubicBezTo>
                  <a:cubicBezTo>
                    <a:pt x="1239" y="7123"/>
                    <a:pt x="1273" y="7130"/>
                    <a:pt x="1308" y="7130"/>
                  </a:cubicBezTo>
                  <a:cubicBezTo>
                    <a:pt x="1618" y="7130"/>
                    <a:pt x="1983" y="6627"/>
                    <a:pt x="1983" y="6627"/>
                  </a:cubicBezTo>
                  <a:cubicBezTo>
                    <a:pt x="2055" y="6647"/>
                    <a:pt x="2120" y="6656"/>
                    <a:pt x="2179" y="6656"/>
                  </a:cubicBezTo>
                  <a:cubicBezTo>
                    <a:pt x="2659" y="6656"/>
                    <a:pt x="2732" y="6071"/>
                    <a:pt x="2732" y="6071"/>
                  </a:cubicBezTo>
                  <a:cubicBezTo>
                    <a:pt x="3244" y="6053"/>
                    <a:pt x="4215" y="4401"/>
                    <a:pt x="4215" y="4401"/>
                  </a:cubicBezTo>
                  <a:lnTo>
                    <a:pt x="5194" y="4160"/>
                  </a:lnTo>
                  <a:cubicBezTo>
                    <a:pt x="6055" y="4401"/>
                    <a:pt x="7861" y="5891"/>
                    <a:pt x="7261" y="7271"/>
                  </a:cubicBezTo>
                  <a:cubicBezTo>
                    <a:pt x="6684" y="8593"/>
                    <a:pt x="4491" y="9173"/>
                    <a:pt x="3202" y="10137"/>
                  </a:cubicBezTo>
                  <a:cubicBezTo>
                    <a:pt x="1912" y="11099"/>
                    <a:pt x="1747" y="13188"/>
                    <a:pt x="2348" y="13488"/>
                  </a:cubicBezTo>
                  <a:cubicBezTo>
                    <a:pt x="2384" y="13506"/>
                    <a:pt x="2421" y="13515"/>
                    <a:pt x="2460" y="13515"/>
                  </a:cubicBezTo>
                  <a:cubicBezTo>
                    <a:pt x="2791" y="13515"/>
                    <a:pt x="3235" y="12884"/>
                    <a:pt x="4244" y="12187"/>
                  </a:cubicBezTo>
                  <a:cubicBezTo>
                    <a:pt x="5074" y="11613"/>
                    <a:pt x="6471" y="10990"/>
                    <a:pt x="7556" y="10657"/>
                  </a:cubicBezTo>
                  <a:cubicBezTo>
                    <a:pt x="8678" y="10313"/>
                    <a:pt x="9727" y="10226"/>
                    <a:pt x="10734" y="10226"/>
                  </a:cubicBezTo>
                  <a:cubicBezTo>
                    <a:pt x="11769" y="10226"/>
                    <a:pt x="12760" y="10318"/>
                    <a:pt x="13741" y="10318"/>
                  </a:cubicBezTo>
                  <a:cubicBezTo>
                    <a:pt x="13976" y="10318"/>
                    <a:pt x="14209" y="10312"/>
                    <a:pt x="14443" y="10299"/>
                  </a:cubicBezTo>
                  <a:cubicBezTo>
                    <a:pt x="15094" y="10263"/>
                    <a:pt x="15610" y="10162"/>
                    <a:pt x="16211" y="10162"/>
                  </a:cubicBezTo>
                  <a:cubicBezTo>
                    <a:pt x="17610" y="10162"/>
                    <a:pt x="19476" y="10711"/>
                    <a:pt x="24605" y="13914"/>
                  </a:cubicBezTo>
                  <a:cubicBezTo>
                    <a:pt x="27624" y="15797"/>
                    <a:pt x="30200" y="17469"/>
                    <a:pt x="32679" y="18373"/>
                  </a:cubicBezTo>
                  <a:cubicBezTo>
                    <a:pt x="36223" y="19665"/>
                    <a:pt x="39350" y="19761"/>
                    <a:pt x="41404" y="19867"/>
                  </a:cubicBezTo>
                  <a:cubicBezTo>
                    <a:pt x="41506" y="19873"/>
                    <a:pt x="41606" y="19875"/>
                    <a:pt x="41703" y="19875"/>
                  </a:cubicBezTo>
                  <a:cubicBezTo>
                    <a:pt x="44915" y="19875"/>
                    <a:pt x="45238" y="17047"/>
                    <a:pt x="44653" y="15327"/>
                  </a:cubicBezTo>
                  <a:cubicBezTo>
                    <a:pt x="40610" y="11904"/>
                    <a:pt x="39360" y="9938"/>
                    <a:pt x="27984" y="7832"/>
                  </a:cubicBezTo>
                  <a:cubicBezTo>
                    <a:pt x="27984" y="7832"/>
                    <a:pt x="21725" y="5906"/>
                    <a:pt x="20949" y="5364"/>
                  </a:cubicBezTo>
                  <a:cubicBezTo>
                    <a:pt x="20172" y="4822"/>
                    <a:pt x="18596" y="4762"/>
                    <a:pt x="17452" y="4341"/>
                  </a:cubicBezTo>
                  <a:cubicBezTo>
                    <a:pt x="16308" y="3919"/>
                    <a:pt x="12157" y="2415"/>
                    <a:pt x="11070" y="1694"/>
                  </a:cubicBezTo>
                  <a:cubicBezTo>
                    <a:pt x="9983" y="971"/>
                    <a:pt x="9508" y="489"/>
                    <a:pt x="7644" y="369"/>
                  </a:cubicBezTo>
                  <a:cubicBezTo>
                    <a:pt x="5948" y="259"/>
                    <a:pt x="3702" y="1"/>
                    <a:pt x="2858" y="1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308;p75">
              <a:extLst>
                <a:ext uri="{FF2B5EF4-FFF2-40B4-BE49-F238E27FC236}">
                  <a16:creationId xmlns:a16="http://schemas.microsoft.com/office/drawing/2014/main" id="{1D5732E3-2D41-4160-B87A-2A3037D62D9F}"/>
                </a:ext>
              </a:extLst>
            </p:cNvPr>
            <p:cNvSpPr/>
            <p:nvPr/>
          </p:nvSpPr>
          <p:spPr>
            <a:xfrm>
              <a:off x="3733525" y="1493650"/>
              <a:ext cx="294550" cy="143375"/>
            </a:xfrm>
            <a:custGeom>
              <a:avLst/>
              <a:gdLst/>
              <a:ahLst/>
              <a:cxnLst/>
              <a:rect l="l" t="t" r="r" b="b"/>
              <a:pathLst>
                <a:path w="11782" h="5735" extrusionOk="0">
                  <a:moveTo>
                    <a:pt x="2069" y="0"/>
                  </a:moveTo>
                  <a:cubicBezTo>
                    <a:pt x="2027" y="516"/>
                    <a:pt x="1513" y="785"/>
                    <a:pt x="852" y="867"/>
                  </a:cubicBezTo>
                  <a:cubicBezTo>
                    <a:pt x="774" y="877"/>
                    <a:pt x="703" y="881"/>
                    <a:pt x="637" y="881"/>
                  </a:cubicBezTo>
                  <a:cubicBezTo>
                    <a:pt x="150" y="881"/>
                    <a:pt x="1" y="640"/>
                    <a:pt x="1" y="640"/>
                  </a:cubicBezTo>
                  <a:lnTo>
                    <a:pt x="1" y="640"/>
                  </a:lnTo>
                  <a:cubicBezTo>
                    <a:pt x="98" y="1094"/>
                    <a:pt x="1" y="1434"/>
                    <a:pt x="1" y="1434"/>
                  </a:cubicBezTo>
                  <a:lnTo>
                    <a:pt x="980" y="1193"/>
                  </a:lnTo>
                  <a:cubicBezTo>
                    <a:pt x="1104" y="1229"/>
                    <a:pt x="1225" y="1278"/>
                    <a:pt x="1338" y="1338"/>
                  </a:cubicBezTo>
                  <a:cubicBezTo>
                    <a:pt x="2253" y="1802"/>
                    <a:pt x="3573" y="3096"/>
                    <a:pt x="3047" y="4304"/>
                  </a:cubicBezTo>
                  <a:cubicBezTo>
                    <a:pt x="2845" y="4768"/>
                    <a:pt x="2441" y="5140"/>
                    <a:pt x="1949" y="5469"/>
                  </a:cubicBezTo>
                  <a:cubicBezTo>
                    <a:pt x="1949" y="5471"/>
                    <a:pt x="1950" y="5471"/>
                    <a:pt x="1950" y="5472"/>
                  </a:cubicBezTo>
                  <a:cubicBezTo>
                    <a:pt x="4306" y="4790"/>
                    <a:pt x="4746" y="3262"/>
                    <a:pt x="5342" y="3031"/>
                  </a:cubicBezTo>
                  <a:cubicBezTo>
                    <a:pt x="5440" y="2994"/>
                    <a:pt x="5545" y="2971"/>
                    <a:pt x="5664" y="2971"/>
                  </a:cubicBezTo>
                  <a:cubicBezTo>
                    <a:pt x="6065" y="2971"/>
                    <a:pt x="6628" y="3227"/>
                    <a:pt x="7597" y="4037"/>
                  </a:cubicBezTo>
                  <a:cubicBezTo>
                    <a:pt x="8836" y="5073"/>
                    <a:pt x="10472" y="5734"/>
                    <a:pt x="11723" y="5734"/>
                  </a:cubicBezTo>
                  <a:cubicBezTo>
                    <a:pt x="11742" y="5734"/>
                    <a:pt x="11762" y="5734"/>
                    <a:pt x="11781" y="5734"/>
                  </a:cubicBezTo>
                  <a:cubicBezTo>
                    <a:pt x="10771" y="5528"/>
                    <a:pt x="9904" y="5032"/>
                    <a:pt x="9018" y="4394"/>
                  </a:cubicBezTo>
                  <a:cubicBezTo>
                    <a:pt x="8131" y="3755"/>
                    <a:pt x="7161" y="2537"/>
                    <a:pt x="6460" y="1898"/>
                  </a:cubicBezTo>
                  <a:cubicBezTo>
                    <a:pt x="6223" y="1681"/>
                    <a:pt x="5952" y="1609"/>
                    <a:pt x="5676" y="1609"/>
                  </a:cubicBezTo>
                  <a:cubicBezTo>
                    <a:pt x="5137" y="1609"/>
                    <a:pt x="4576" y="1884"/>
                    <a:pt x="4198" y="1898"/>
                  </a:cubicBezTo>
                  <a:cubicBezTo>
                    <a:pt x="4186" y="1899"/>
                    <a:pt x="4174" y="1899"/>
                    <a:pt x="4162" y="1899"/>
                  </a:cubicBezTo>
                  <a:cubicBezTo>
                    <a:pt x="3614" y="1899"/>
                    <a:pt x="3306" y="1423"/>
                    <a:pt x="3306" y="1423"/>
                  </a:cubicBezTo>
                  <a:cubicBezTo>
                    <a:pt x="4213" y="1239"/>
                    <a:pt x="4198" y="702"/>
                    <a:pt x="4198" y="702"/>
                  </a:cubicBezTo>
                  <a:lnTo>
                    <a:pt x="4198" y="702"/>
                  </a:lnTo>
                  <a:cubicBezTo>
                    <a:pt x="3938" y="833"/>
                    <a:pt x="3461" y="931"/>
                    <a:pt x="3051" y="931"/>
                  </a:cubicBezTo>
                  <a:cubicBezTo>
                    <a:pt x="2819" y="931"/>
                    <a:pt x="2609" y="900"/>
                    <a:pt x="2471" y="826"/>
                  </a:cubicBezTo>
                  <a:cubicBezTo>
                    <a:pt x="2089" y="620"/>
                    <a:pt x="2069" y="0"/>
                    <a:pt x="2069" y="0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309;p75">
              <a:extLst>
                <a:ext uri="{FF2B5EF4-FFF2-40B4-BE49-F238E27FC236}">
                  <a16:creationId xmlns:a16="http://schemas.microsoft.com/office/drawing/2014/main" id="{83448158-5967-4D7B-98CE-7C8140C8308F}"/>
                </a:ext>
              </a:extLst>
            </p:cNvPr>
            <p:cNvSpPr/>
            <p:nvPr/>
          </p:nvSpPr>
          <p:spPr>
            <a:xfrm>
              <a:off x="3678875" y="1463475"/>
              <a:ext cx="147625" cy="106850"/>
            </a:xfrm>
            <a:custGeom>
              <a:avLst/>
              <a:gdLst/>
              <a:ahLst/>
              <a:cxnLst/>
              <a:rect l="l" t="t" r="r" b="b"/>
              <a:pathLst>
                <a:path w="5905" h="4274" extrusionOk="0">
                  <a:moveTo>
                    <a:pt x="3295" y="0"/>
                  </a:moveTo>
                  <a:cubicBezTo>
                    <a:pt x="3196" y="0"/>
                    <a:pt x="3123" y="4"/>
                    <a:pt x="3085" y="12"/>
                  </a:cubicBezTo>
                  <a:cubicBezTo>
                    <a:pt x="2783" y="75"/>
                    <a:pt x="1230" y="963"/>
                    <a:pt x="929" y="1207"/>
                  </a:cubicBezTo>
                  <a:cubicBezTo>
                    <a:pt x="628" y="1453"/>
                    <a:pt x="540" y="2360"/>
                    <a:pt x="275" y="3263"/>
                  </a:cubicBezTo>
                  <a:cubicBezTo>
                    <a:pt x="1" y="4194"/>
                    <a:pt x="603" y="4273"/>
                    <a:pt x="603" y="4273"/>
                  </a:cubicBezTo>
                  <a:cubicBezTo>
                    <a:pt x="334" y="4090"/>
                    <a:pt x="254" y="3932"/>
                    <a:pt x="455" y="3326"/>
                  </a:cubicBezTo>
                  <a:cubicBezTo>
                    <a:pt x="666" y="2686"/>
                    <a:pt x="787" y="1691"/>
                    <a:pt x="1041" y="1533"/>
                  </a:cubicBezTo>
                  <a:cubicBezTo>
                    <a:pt x="1293" y="1374"/>
                    <a:pt x="2736" y="361"/>
                    <a:pt x="3131" y="281"/>
                  </a:cubicBezTo>
                  <a:cubicBezTo>
                    <a:pt x="3478" y="212"/>
                    <a:pt x="4574" y="167"/>
                    <a:pt x="5510" y="167"/>
                  </a:cubicBezTo>
                  <a:cubicBezTo>
                    <a:pt x="5646" y="167"/>
                    <a:pt x="5778" y="168"/>
                    <a:pt x="5904" y="170"/>
                  </a:cubicBezTo>
                  <a:cubicBezTo>
                    <a:pt x="5904" y="170"/>
                    <a:pt x="3982" y="0"/>
                    <a:pt x="3295" y="0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310;p75">
              <a:extLst>
                <a:ext uri="{FF2B5EF4-FFF2-40B4-BE49-F238E27FC236}">
                  <a16:creationId xmlns:a16="http://schemas.microsoft.com/office/drawing/2014/main" id="{2B2988D7-6604-4BDD-9DF7-B3F5B65B79A3}"/>
                </a:ext>
              </a:extLst>
            </p:cNvPr>
            <p:cNvSpPr/>
            <p:nvPr/>
          </p:nvSpPr>
          <p:spPr>
            <a:xfrm>
              <a:off x="3656700" y="1423725"/>
              <a:ext cx="76850" cy="161450"/>
            </a:xfrm>
            <a:custGeom>
              <a:avLst/>
              <a:gdLst/>
              <a:ahLst/>
              <a:cxnLst/>
              <a:rect l="l" t="t" r="r" b="b"/>
              <a:pathLst>
                <a:path w="3074" h="6458" extrusionOk="0">
                  <a:moveTo>
                    <a:pt x="2710" y="1"/>
                  </a:moveTo>
                  <a:cubicBezTo>
                    <a:pt x="2446" y="1"/>
                    <a:pt x="2296" y="148"/>
                    <a:pt x="2015" y="429"/>
                  </a:cubicBezTo>
                  <a:cubicBezTo>
                    <a:pt x="1626" y="819"/>
                    <a:pt x="813" y="1972"/>
                    <a:pt x="425" y="2536"/>
                  </a:cubicBezTo>
                  <a:cubicBezTo>
                    <a:pt x="37" y="3102"/>
                    <a:pt x="0" y="3221"/>
                    <a:pt x="48" y="3627"/>
                  </a:cubicBezTo>
                  <a:cubicBezTo>
                    <a:pt x="97" y="4034"/>
                    <a:pt x="109" y="5150"/>
                    <a:pt x="362" y="5787"/>
                  </a:cubicBezTo>
                  <a:cubicBezTo>
                    <a:pt x="613" y="6424"/>
                    <a:pt x="842" y="6457"/>
                    <a:pt x="842" y="6457"/>
                  </a:cubicBezTo>
                  <a:cubicBezTo>
                    <a:pt x="362" y="5787"/>
                    <a:pt x="328" y="4738"/>
                    <a:pt x="303" y="4289"/>
                  </a:cubicBezTo>
                  <a:cubicBezTo>
                    <a:pt x="279" y="3840"/>
                    <a:pt x="194" y="3342"/>
                    <a:pt x="303" y="3087"/>
                  </a:cubicBezTo>
                  <a:cubicBezTo>
                    <a:pt x="413" y="2832"/>
                    <a:pt x="1590" y="1158"/>
                    <a:pt x="1991" y="697"/>
                  </a:cubicBezTo>
                  <a:cubicBezTo>
                    <a:pt x="2339" y="294"/>
                    <a:pt x="2504" y="49"/>
                    <a:pt x="2888" y="49"/>
                  </a:cubicBezTo>
                  <a:cubicBezTo>
                    <a:pt x="2944" y="49"/>
                    <a:pt x="3006" y="54"/>
                    <a:pt x="3074" y="65"/>
                  </a:cubicBezTo>
                  <a:cubicBezTo>
                    <a:pt x="2927" y="22"/>
                    <a:pt x="2810" y="1"/>
                    <a:pt x="2710" y="1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311;p75">
              <a:extLst>
                <a:ext uri="{FF2B5EF4-FFF2-40B4-BE49-F238E27FC236}">
                  <a16:creationId xmlns:a16="http://schemas.microsoft.com/office/drawing/2014/main" id="{65BA1B8E-0C12-4D2C-99A7-D132C1DD6A6D}"/>
                </a:ext>
              </a:extLst>
            </p:cNvPr>
            <p:cNvSpPr/>
            <p:nvPr/>
          </p:nvSpPr>
          <p:spPr>
            <a:xfrm>
              <a:off x="4021100" y="1617150"/>
              <a:ext cx="60250" cy="64925"/>
            </a:xfrm>
            <a:custGeom>
              <a:avLst/>
              <a:gdLst/>
              <a:ahLst/>
              <a:cxnLst/>
              <a:rect l="l" t="t" r="r" b="b"/>
              <a:pathLst>
                <a:path w="2410" h="2597" extrusionOk="0">
                  <a:moveTo>
                    <a:pt x="64" y="2271"/>
                  </a:moveTo>
                  <a:lnTo>
                    <a:pt x="64" y="2271"/>
                  </a:lnTo>
                  <a:cubicBezTo>
                    <a:pt x="43" y="2272"/>
                    <a:pt x="22" y="2274"/>
                    <a:pt x="1" y="2275"/>
                  </a:cubicBezTo>
                  <a:cubicBezTo>
                    <a:pt x="22" y="2275"/>
                    <a:pt x="43" y="2273"/>
                    <a:pt x="64" y="2271"/>
                  </a:cubicBezTo>
                  <a:close/>
                  <a:moveTo>
                    <a:pt x="1847" y="0"/>
                  </a:moveTo>
                  <a:cubicBezTo>
                    <a:pt x="1808" y="0"/>
                    <a:pt x="1755" y="131"/>
                    <a:pt x="1690" y="406"/>
                  </a:cubicBezTo>
                  <a:cubicBezTo>
                    <a:pt x="1534" y="1061"/>
                    <a:pt x="745" y="2187"/>
                    <a:pt x="64" y="2271"/>
                  </a:cubicBezTo>
                  <a:lnTo>
                    <a:pt x="64" y="2271"/>
                  </a:lnTo>
                  <a:cubicBezTo>
                    <a:pt x="205" y="2261"/>
                    <a:pt x="348" y="2255"/>
                    <a:pt x="496" y="2255"/>
                  </a:cubicBezTo>
                  <a:cubicBezTo>
                    <a:pt x="1019" y="2255"/>
                    <a:pt x="1608" y="2332"/>
                    <a:pt x="2410" y="2597"/>
                  </a:cubicBezTo>
                  <a:cubicBezTo>
                    <a:pt x="2100" y="2282"/>
                    <a:pt x="1906" y="1529"/>
                    <a:pt x="1921" y="795"/>
                  </a:cubicBezTo>
                  <a:cubicBezTo>
                    <a:pt x="1931" y="279"/>
                    <a:pt x="1904" y="0"/>
                    <a:pt x="1847" y="0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312;p75">
              <a:extLst>
                <a:ext uri="{FF2B5EF4-FFF2-40B4-BE49-F238E27FC236}">
                  <a16:creationId xmlns:a16="http://schemas.microsoft.com/office/drawing/2014/main" id="{50461E07-360E-49A0-BCB6-DF1A20A73B75}"/>
                </a:ext>
              </a:extLst>
            </p:cNvPr>
            <p:cNvSpPr/>
            <p:nvPr/>
          </p:nvSpPr>
          <p:spPr>
            <a:xfrm>
              <a:off x="2741900" y="1449475"/>
              <a:ext cx="938500" cy="436950"/>
            </a:xfrm>
            <a:custGeom>
              <a:avLst/>
              <a:gdLst/>
              <a:ahLst/>
              <a:cxnLst/>
              <a:rect l="l" t="t" r="r" b="b"/>
              <a:pathLst>
                <a:path w="37540" h="17478" extrusionOk="0">
                  <a:moveTo>
                    <a:pt x="33167" y="0"/>
                  </a:moveTo>
                  <a:cubicBezTo>
                    <a:pt x="32778" y="0"/>
                    <a:pt x="32311" y="107"/>
                    <a:pt x="32311" y="107"/>
                  </a:cubicBezTo>
                  <a:cubicBezTo>
                    <a:pt x="32311" y="107"/>
                    <a:pt x="32239" y="79"/>
                    <a:pt x="31999" y="79"/>
                  </a:cubicBezTo>
                  <a:cubicBezTo>
                    <a:pt x="31879" y="79"/>
                    <a:pt x="31717" y="86"/>
                    <a:pt x="31501" y="107"/>
                  </a:cubicBezTo>
                  <a:cubicBezTo>
                    <a:pt x="30852" y="170"/>
                    <a:pt x="29949" y="275"/>
                    <a:pt x="28911" y="348"/>
                  </a:cubicBezTo>
                  <a:cubicBezTo>
                    <a:pt x="27872" y="419"/>
                    <a:pt x="26664" y="378"/>
                    <a:pt x="26372" y="669"/>
                  </a:cubicBezTo>
                  <a:cubicBezTo>
                    <a:pt x="26081" y="960"/>
                    <a:pt x="25622" y="1669"/>
                    <a:pt x="24976" y="2420"/>
                  </a:cubicBezTo>
                  <a:cubicBezTo>
                    <a:pt x="24330" y="3169"/>
                    <a:pt x="22865" y="4561"/>
                    <a:pt x="22058" y="5253"/>
                  </a:cubicBezTo>
                  <a:cubicBezTo>
                    <a:pt x="21444" y="5782"/>
                    <a:pt x="20894" y="6151"/>
                    <a:pt x="20429" y="6473"/>
                  </a:cubicBezTo>
                  <a:cubicBezTo>
                    <a:pt x="19964" y="6794"/>
                    <a:pt x="19123" y="7236"/>
                    <a:pt x="18530" y="7411"/>
                  </a:cubicBezTo>
                  <a:cubicBezTo>
                    <a:pt x="17373" y="7750"/>
                    <a:pt x="15659" y="7819"/>
                    <a:pt x="13439" y="8005"/>
                  </a:cubicBezTo>
                  <a:cubicBezTo>
                    <a:pt x="9668" y="8323"/>
                    <a:pt x="3792" y="8260"/>
                    <a:pt x="2234" y="10052"/>
                  </a:cubicBezTo>
                  <a:cubicBezTo>
                    <a:pt x="543" y="12986"/>
                    <a:pt x="1" y="15274"/>
                    <a:pt x="1091" y="16518"/>
                  </a:cubicBezTo>
                  <a:cubicBezTo>
                    <a:pt x="1931" y="17477"/>
                    <a:pt x="3476" y="17351"/>
                    <a:pt x="5666" y="17463"/>
                  </a:cubicBezTo>
                  <a:cubicBezTo>
                    <a:pt x="5854" y="17472"/>
                    <a:pt x="6056" y="17477"/>
                    <a:pt x="6270" y="17477"/>
                  </a:cubicBezTo>
                  <a:cubicBezTo>
                    <a:pt x="8452" y="17477"/>
                    <a:pt x="11896" y="16965"/>
                    <a:pt x="14369" y="15573"/>
                  </a:cubicBezTo>
                  <a:cubicBezTo>
                    <a:pt x="18331" y="13342"/>
                    <a:pt x="20410" y="12141"/>
                    <a:pt x="23652" y="11851"/>
                  </a:cubicBezTo>
                  <a:cubicBezTo>
                    <a:pt x="26732" y="11575"/>
                    <a:pt x="28087" y="10834"/>
                    <a:pt x="29788" y="10683"/>
                  </a:cubicBezTo>
                  <a:cubicBezTo>
                    <a:pt x="30528" y="10617"/>
                    <a:pt x="31284" y="10568"/>
                    <a:pt x="32013" y="10568"/>
                  </a:cubicBezTo>
                  <a:cubicBezTo>
                    <a:pt x="33251" y="10568"/>
                    <a:pt x="34411" y="10710"/>
                    <a:pt x="35280" y="11153"/>
                  </a:cubicBezTo>
                  <a:cubicBezTo>
                    <a:pt x="36660" y="11857"/>
                    <a:pt x="36792" y="12170"/>
                    <a:pt x="37102" y="12311"/>
                  </a:cubicBezTo>
                  <a:cubicBezTo>
                    <a:pt x="37123" y="12320"/>
                    <a:pt x="37146" y="12325"/>
                    <a:pt x="37170" y="12325"/>
                  </a:cubicBezTo>
                  <a:cubicBezTo>
                    <a:pt x="37305" y="12325"/>
                    <a:pt x="37463" y="12160"/>
                    <a:pt x="37499" y="11777"/>
                  </a:cubicBezTo>
                  <a:cubicBezTo>
                    <a:pt x="37540" y="11343"/>
                    <a:pt x="37421" y="10772"/>
                    <a:pt x="37151" y="10280"/>
                  </a:cubicBezTo>
                  <a:cubicBezTo>
                    <a:pt x="36611" y="9298"/>
                    <a:pt x="35027" y="8674"/>
                    <a:pt x="33337" y="8364"/>
                  </a:cubicBezTo>
                  <a:cubicBezTo>
                    <a:pt x="31647" y="8054"/>
                    <a:pt x="30406" y="7208"/>
                    <a:pt x="30154" y="6195"/>
                  </a:cubicBezTo>
                  <a:cubicBezTo>
                    <a:pt x="29900" y="5180"/>
                    <a:pt x="30238" y="3990"/>
                    <a:pt x="30406" y="3838"/>
                  </a:cubicBezTo>
                  <a:cubicBezTo>
                    <a:pt x="30406" y="3838"/>
                    <a:pt x="30972" y="4008"/>
                    <a:pt x="31413" y="4076"/>
                  </a:cubicBezTo>
                  <a:cubicBezTo>
                    <a:pt x="32001" y="4166"/>
                    <a:pt x="32819" y="4174"/>
                    <a:pt x="32819" y="4174"/>
                  </a:cubicBezTo>
                  <a:cubicBezTo>
                    <a:pt x="32819" y="4174"/>
                    <a:pt x="33472" y="5036"/>
                    <a:pt x="33964" y="5376"/>
                  </a:cubicBezTo>
                  <a:cubicBezTo>
                    <a:pt x="34240" y="5567"/>
                    <a:pt x="34503" y="5682"/>
                    <a:pt x="34705" y="5682"/>
                  </a:cubicBezTo>
                  <a:cubicBezTo>
                    <a:pt x="34799" y="5682"/>
                    <a:pt x="34880" y="5657"/>
                    <a:pt x="34942" y="5603"/>
                  </a:cubicBezTo>
                  <a:cubicBezTo>
                    <a:pt x="34942" y="5603"/>
                    <a:pt x="35333" y="6254"/>
                    <a:pt x="35874" y="6316"/>
                  </a:cubicBezTo>
                  <a:cubicBezTo>
                    <a:pt x="35931" y="6323"/>
                    <a:pt x="35983" y="6326"/>
                    <a:pt x="36030" y="6326"/>
                  </a:cubicBezTo>
                  <a:cubicBezTo>
                    <a:pt x="36438" y="6326"/>
                    <a:pt x="36521" y="6108"/>
                    <a:pt x="36521" y="6108"/>
                  </a:cubicBezTo>
                  <a:cubicBezTo>
                    <a:pt x="36521" y="6108"/>
                    <a:pt x="36342" y="5071"/>
                    <a:pt x="36292" y="4635"/>
                  </a:cubicBezTo>
                  <a:cubicBezTo>
                    <a:pt x="36240" y="4198"/>
                    <a:pt x="36245" y="3526"/>
                    <a:pt x="36183" y="3193"/>
                  </a:cubicBezTo>
                  <a:cubicBezTo>
                    <a:pt x="36120" y="2859"/>
                    <a:pt x="35833" y="2637"/>
                    <a:pt x="35021" y="1767"/>
                  </a:cubicBezTo>
                  <a:cubicBezTo>
                    <a:pt x="34208" y="898"/>
                    <a:pt x="33833" y="107"/>
                    <a:pt x="33436" y="24"/>
                  </a:cubicBezTo>
                  <a:cubicBezTo>
                    <a:pt x="33357" y="7"/>
                    <a:pt x="33265" y="0"/>
                    <a:pt x="33167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313;p75">
              <a:extLst>
                <a:ext uri="{FF2B5EF4-FFF2-40B4-BE49-F238E27FC236}">
                  <a16:creationId xmlns:a16="http://schemas.microsoft.com/office/drawing/2014/main" id="{A8EA5DEF-11EE-4BE0-A542-DDEB353BFE24}"/>
                </a:ext>
              </a:extLst>
            </p:cNvPr>
            <p:cNvSpPr/>
            <p:nvPr/>
          </p:nvSpPr>
          <p:spPr>
            <a:xfrm>
              <a:off x="3324800" y="1545425"/>
              <a:ext cx="227500" cy="178650"/>
            </a:xfrm>
            <a:custGeom>
              <a:avLst/>
              <a:gdLst/>
              <a:ahLst/>
              <a:cxnLst/>
              <a:rect l="l" t="t" r="r" b="b"/>
              <a:pathLst>
                <a:path w="9100" h="7146" extrusionOk="0">
                  <a:moveTo>
                    <a:pt x="7091" y="0"/>
                  </a:moveTo>
                  <a:lnTo>
                    <a:pt x="7091" y="0"/>
                  </a:lnTo>
                  <a:cubicBezTo>
                    <a:pt x="7082" y="9"/>
                    <a:pt x="7072" y="21"/>
                    <a:pt x="7061" y="36"/>
                  </a:cubicBezTo>
                  <a:lnTo>
                    <a:pt x="7061" y="36"/>
                  </a:lnTo>
                  <a:cubicBezTo>
                    <a:pt x="7082" y="13"/>
                    <a:pt x="7091" y="0"/>
                    <a:pt x="7091" y="0"/>
                  </a:cubicBezTo>
                  <a:close/>
                  <a:moveTo>
                    <a:pt x="4279" y="0"/>
                  </a:moveTo>
                  <a:lnTo>
                    <a:pt x="4279" y="0"/>
                  </a:lnTo>
                  <a:cubicBezTo>
                    <a:pt x="4279" y="0"/>
                    <a:pt x="4520" y="573"/>
                    <a:pt x="5509" y="797"/>
                  </a:cubicBezTo>
                  <a:cubicBezTo>
                    <a:pt x="5509" y="797"/>
                    <a:pt x="4680" y="1249"/>
                    <a:pt x="3556" y="1589"/>
                  </a:cubicBezTo>
                  <a:cubicBezTo>
                    <a:pt x="2434" y="1930"/>
                    <a:pt x="2220" y="3036"/>
                    <a:pt x="1819" y="4168"/>
                  </a:cubicBezTo>
                  <a:cubicBezTo>
                    <a:pt x="1417" y="5299"/>
                    <a:pt x="1310" y="6449"/>
                    <a:pt x="0" y="7145"/>
                  </a:cubicBezTo>
                  <a:cubicBezTo>
                    <a:pt x="0" y="7145"/>
                    <a:pt x="1283" y="6946"/>
                    <a:pt x="2487" y="5321"/>
                  </a:cubicBezTo>
                  <a:cubicBezTo>
                    <a:pt x="3691" y="3694"/>
                    <a:pt x="4493" y="3239"/>
                    <a:pt x="5723" y="3214"/>
                  </a:cubicBezTo>
                  <a:cubicBezTo>
                    <a:pt x="5740" y="3213"/>
                    <a:pt x="5757" y="3213"/>
                    <a:pt x="5774" y="3213"/>
                  </a:cubicBezTo>
                  <a:cubicBezTo>
                    <a:pt x="6976" y="3213"/>
                    <a:pt x="7762" y="4139"/>
                    <a:pt x="9099" y="4290"/>
                  </a:cubicBezTo>
                  <a:lnTo>
                    <a:pt x="9096" y="4281"/>
                  </a:lnTo>
                  <a:cubicBezTo>
                    <a:pt x="7892" y="3876"/>
                    <a:pt x="7041" y="3173"/>
                    <a:pt x="6838" y="2357"/>
                  </a:cubicBezTo>
                  <a:cubicBezTo>
                    <a:pt x="6598" y="1400"/>
                    <a:pt x="6886" y="286"/>
                    <a:pt x="7061" y="36"/>
                  </a:cubicBezTo>
                  <a:lnTo>
                    <a:pt x="7061" y="36"/>
                  </a:lnTo>
                  <a:cubicBezTo>
                    <a:pt x="6972" y="131"/>
                    <a:pt x="6675" y="393"/>
                    <a:pt x="6044" y="459"/>
                  </a:cubicBezTo>
                  <a:cubicBezTo>
                    <a:pt x="5990" y="464"/>
                    <a:pt x="5936" y="467"/>
                    <a:pt x="5881" y="467"/>
                  </a:cubicBezTo>
                  <a:cubicBezTo>
                    <a:pt x="5137" y="467"/>
                    <a:pt x="4279" y="0"/>
                    <a:pt x="4279" y="0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314;p75">
              <a:extLst>
                <a:ext uri="{FF2B5EF4-FFF2-40B4-BE49-F238E27FC236}">
                  <a16:creationId xmlns:a16="http://schemas.microsoft.com/office/drawing/2014/main" id="{7F57D3C2-6CAC-4C9C-9E7F-EA9392B1FD47}"/>
                </a:ext>
              </a:extLst>
            </p:cNvPr>
            <p:cNvSpPr/>
            <p:nvPr/>
          </p:nvSpPr>
          <p:spPr>
            <a:xfrm>
              <a:off x="3523025" y="1501875"/>
              <a:ext cx="105175" cy="87675"/>
            </a:xfrm>
            <a:custGeom>
              <a:avLst/>
              <a:gdLst/>
              <a:ahLst/>
              <a:cxnLst/>
              <a:rect l="l" t="t" r="r" b="b"/>
              <a:pathLst>
                <a:path w="4207" h="3507" extrusionOk="0">
                  <a:moveTo>
                    <a:pt x="144" y="0"/>
                  </a:moveTo>
                  <a:cubicBezTo>
                    <a:pt x="56" y="0"/>
                    <a:pt x="1" y="4"/>
                    <a:pt x="1" y="4"/>
                  </a:cubicBezTo>
                  <a:cubicBezTo>
                    <a:pt x="624" y="51"/>
                    <a:pt x="873" y="300"/>
                    <a:pt x="1480" y="601"/>
                  </a:cubicBezTo>
                  <a:cubicBezTo>
                    <a:pt x="2088" y="903"/>
                    <a:pt x="2416" y="1079"/>
                    <a:pt x="2665" y="1359"/>
                  </a:cubicBezTo>
                  <a:cubicBezTo>
                    <a:pt x="2914" y="1639"/>
                    <a:pt x="3407" y="2293"/>
                    <a:pt x="3750" y="2737"/>
                  </a:cubicBezTo>
                  <a:cubicBezTo>
                    <a:pt x="4093" y="3182"/>
                    <a:pt x="3973" y="3259"/>
                    <a:pt x="3697" y="3507"/>
                  </a:cubicBezTo>
                  <a:cubicBezTo>
                    <a:pt x="3697" y="3507"/>
                    <a:pt x="4114" y="3322"/>
                    <a:pt x="4159" y="3165"/>
                  </a:cubicBezTo>
                  <a:cubicBezTo>
                    <a:pt x="4206" y="3010"/>
                    <a:pt x="3866" y="2578"/>
                    <a:pt x="3694" y="2329"/>
                  </a:cubicBezTo>
                  <a:cubicBezTo>
                    <a:pt x="3523" y="2080"/>
                    <a:pt x="2944" y="1235"/>
                    <a:pt x="2695" y="1079"/>
                  </a:cubicBezTo>
                  <a:cubicBezTo>
                    <a:pt x="2447" y="922"/>
                    <a:pt x="1450" y="394"/>
                    <a:pt x="1029" y="175"/>
                  </a:cubicBezTo>
                  <a:cubicBezTo>
                    <a:pt x="735" y="23"/>
                    <a:pt x="350" y="0"/>
                    <a:pt x="144" y="0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315;p75">
              <a:extLst>
                <a:ext uri="{FF2B5EF4-FFF2-40B4-BE49-F238E27FC236}">
                  <a16:creationId xmlns:a16="http://schemas.microsoft.com/office/drawing/2014/main" id="{9FDB0939-B3EA-41CB-94B5-80C055417F4F}"/>
                </a:ext>
              </a:extLst>
            </p:cNvPr>
            <p:cNvSpPr/>
            <p:nvPr/>
          </p:nvSpPr>
          <p:spPr>
            <a:xfrm>
              <a:off x="3549675" y="1452125"/>
              <a:ext cx="103475" cy="147475"/>
            </a:xfrm>
            <a:custGeom>
              <a:avLst/>
              <a:gdLst/>
              <a:ahLst/>
              <a:cxnLst/>
              <a:rect l="l" t="t" r="r" b="b"/>
              <a:pathLst>
                <a:path w="4139" h="5899" extrusionOk="0">
                  <a:moveTo>
                    <a:pt x="2631" y="5497"/>
                  </a:moveTo>
                  <a:cubicBezTo>
                    <a:pt x="2658" y="5534"/>
                    <a:pt x="2712" y="5575"/>
                    <a:pt x="2784" y="5614"/>
                  </a:cubicBezTo>
                  <a:lnTo>
                    <a:pt x="2784" y="5614"/>
                  </a:lnTo>
                  <a:cubicBezTo>
                    <a:pt x="2735" y="5579"/>
                    <a:pt x="2684" y="5540"/>
                    <a:pt x="2631" y="5497"/>
                  </a:cubicBezTo>
                  <a:close/>
                  <a:moveTo>
                    <a:pt x="0" y="1"/>
                  </a:moveTo>
                  <a:cubicBezTo>
                    <a:pt x="218" y="245"/>
                    <a:pt x="1951" y="1699"/>
                    <a:pt x="2694" y="2276"/>
                  </a:cubicBezTo>
                  <a:cubicBezTo>
                    <a:pt x="3098" y="2591"/>
                    <a:pt x="3158" y="2958"/>
                    <a:pt x="3279" y="3397"/>
                  </a:cubicBezTo>
                  <a:cubicBezTo>
                    <a:pt x="3401" y="3835"/>
                    <a:pt x="3561" y="4453"/>
                    <a:pt x="3756" y="4902"/>
                  </a:cubicBezTo>
                  <a:cubicBezTo>
                    <a:pt x="3950" y="5347"/>
                    <a:pt x="3980" y="5496"/>
                    <a:pt x="3652" y="5687"/>
                  </a:cubicBezTo>
                  <a:cubicBezTo>
                    <a:pt x="3567" y="5738"/>
                    <a:pt x="3461" y="5759"/>
                    <a:pt x="3350" y="5759"/>
                  </a:cubicBezTo>
                  <a:cubicBezTo>
                    <a:pt x="3149" y="5759"/>
                    <a:pt x="2931" y="5692"/>
                    <a:pt x="2784" y="5614"/>
                  </a:cubicBezTo>
                  <a:lnTo>
                    <a:pt x="2784" y="5614"/>
                  </a:lnTo>
                  <a:cubicBezTo>
                    <a:pt x="3079" y="5823"/>
                    <a:pt x="3312" y="5899"/>
                    <a:pt x="3496" y="5899"/>
                  </a:cubicBezTo>
                  <a:cubicBezTo>
                    <a:pt x="3834" y="5899"/>
                    <a:pt x="4003" y="5643"/>
                    <a:pt x="4076" y="5497"/>
                  </a:cubicBezTo>
                  <a:cubicBezTo>
                    <a:pt x="4139" y="5371"/>
                    <a:pt x="4029" y="5006"/>
                    <a:pt x="3839" y="4529"/>
                  </a:cubicBezTo>
                  <a:cubicBezTo>
                    <a:pt x="3769" y="4350"/>
                    <a:pt x="3412" y="2995"/>
                    <a:pt x="3328" y="2654"/>
                  </a:cubicBezTo>
                  <a:cubicBezTo>
                    <a:pt x="3243" y="2314"/>
                    <a:pt x="2560" y="1851"/>
                    <a:pt x="2033" y="1497"/>
                  </a:cubicBezTo>
                  <a:cubicBezTo>
                    <a:pt x="1725" y="1293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316;p75">
              <a:extLst>
                <a:ext uri="{FF2B5EF4-FFF2-40B4-BE49-F238E27FC236}">
                  <a16:creationId xmlns:a16="http://schemas.microsoft.com/office/drawing/2014/main" id="{4EDFDDA3-91B3-4E27-A1FB-451C0F67B81E}"/>
                </a:ext>
              </a:extLst>
            </p:cNvPr>
            <p:cNvSpPr/>
            <p:nvPr/>
          </p:nvSpPr>
          <p:spPr>
            <a:xfrm>
              <a:off x="3270600" y="1717950"/>
              <a:ext cx="58575" cy="39300"/>
            </a:xfrm>
            <a:custGeom>
              <a:avLst/>
              <a:gdLst/>
              <a:ahLst/>
              <a:cxnLst/>
              <a:rect l="l" t="t" r="r" b="b"/>
              <a:pathLst>
                <a:path w="2343" h="1572" extrusionOk="0">
                  <a:moveTo>
                    <a:pt x="266" y="1"/>
                  </a:moveTo>
                  <a:cubicBezTo>
                    <a:pt x="98" y="1"/>
                    <a:pt x="449" y="551"/>
                    <a:pt x="402" y="913"/>
                  </a:cubicBezTo>
                  <a:cubicBezTo>
                    <a:pt x="347" y="1336"/>
                    <a:pt x="0" y="1569"/>
                    <a:pt x="0" y="1569"/>
                  </a:cubicBezTo>
                  <a:lnTo>
                    <a:pt x="1" y="1572"/>
                  </a:lnTo>
                  <a:cubicBezTo>
                    <a:pt x="765" y="1355"/>
                    <a:pt x="1546" y="1208"/>
                    <a:pt x="2335" y="1131"/>
                  </a:cubicBezTo>
                  <a:lnTo>
                    <a:pt x="2340" y="1129"/>
                  </a:lnTo>
                  <a:lnTo>
                    <a:pt x="2342" y="1127"/>
                  </a:lnTo>
                  <a:cubicBezTo>
                    <a:pt x="1345" y="1049"/>
                    <a:pt x="840" y="298"/>
                    <a:pt x="402" y="52"/>
                  </a:cubicBezTo>
                  <a:cubicBezTo>
                    <a:pt x="339" y="17"/>
                    <a:pt x="295" y="1"/>
                    <a:pt x="266" y="1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3" name="Audio 72">
            <a:hlinkClick r:id="" action="ppaction://media"/>
            <a:extLst>
              <a:ext uri="{FF2B5EF4-FFF2-40B4-BE49-F238E27FC236}">
                <a16:creationId xmlns:a16="http://schemas.microsoft.com/office/drawing/2014/main" id="{25B93366-7F46-4D09-93EB-01B2046D63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17"/>
    </mc:Choice>
    <mc:Fallback xmlns="">
      <p:transition spd="slow" advTm="58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213580-7D55-4A20-AA92-C89EDF0B2D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550" y="577450"/>
            <a:ext cx="8171938" cy="1206900"/>
          </a:xfrm>
        </p:spPr>
        <p:txBody>
          <a:bodyPr/>
          <a:lstStyle/>
          <a:p>
            <a:pPr algn="ctr"/>
            <a:r>
              <a:rPr lang="es-CL" sz="2400" dirty="0"/>
              <a:t>ASPECTO PEDAGÓGICO</a:t>
            </a:r>
            <a:br>
              <a:rPr lang="es-CL" sz="2400" dirty="0"/>
            </a:br>
            <a:r>
              <a:rPr lang="es-CL" sz="2400" dirty="0"/>
              <a:t>¿ Están nuestros estudiantes conectados con el aprendizajes a distancia?</a:t>
            </a:r>
            <a:br>
              <a:rPr lang="es-CL" sz="2400" dirty="0"/>
            </a:br>
            <a:endParaRPr lang="es-CL" sz="2400" dirty="0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39046849-C177-4D8B-A9C7-60B95E9627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6185350"/>
              </p:ext>
            </p:extLst>
          </p:nvPr>
        </p:nvGraphicFramePr>
        <p:xfrm>
          <a:off x="2051296" y="1696179"/>
          <a:ext cx="6071209" cy="3103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9" name="Google Shape;1642;p79">
            <a:extLst>
              <a:ext uri="{FF2B5EF4-FFF2-40B4-BE49-F238E27FC236}">
                <a16:creationId xmlns:a16="http://schemas.microsoft.com/office/drawing/2014/main" id="{F487BC76-BCBD-4646-8736-FF6D098EA66E}"/>
              </a:ext>
            </a:extLst>
          </p:cNvPr>
          <p:cNvGrpSpPr/>
          <p:nvPr/>
        </p:nvGrpSpPr>
        <p:grpSpPr>
          <a:xfrm>
            <a:off x="1021494" y="1491630"/>
            <a:ext cx="1331843" cy="3651870"/>
            <a:chOff x="3147200" y="950200"/>
            <a:chExt cx="1556100" cy="3641400"/>
          </a:xfrm>
        </p:grpSpPr>
        <p:sp>
          <p:nvSpPr>
            <p:cNvPr id="50" name="Google Shape;1643;p79">
              <a:extLst>
                <a:ext uri="{FF2B5EF4-FFF2-40B4-BE49-F238E27FC236}">
                  <a16:creationId xmlns:a16="http://schemas.microsoft.com/office/drawing/2014/main" id="{4C5CA786-159B-4D59-BC99-9085094BC629}"/>
                </a:ext>
              </a:extLst>
            </p:cNvPr>
            <p:cNvSpPr/>
            <p:nvPr/>
          </p:nvSpPr>
          <p:spPr>
            <a:xfrm>
              <a:off x="3210250" y="3801800"/>
              <a:ext cx="1391550" cy="789800"/>
            </a:xfrm>
            <a:custGeom>
              <a:avLst/>
              <a:gdLst/>
              <a:ahLst/>
              <a:cxnLst/>
              <a:rect l="l" t="t" r="r" b="b"/>
              <a:pathLst>
                <a:path w="55662" h="31592" extrusionOk="0">
                  <a:moveTo>
                    <a:pt x="27831" y="1"/>
                  </a:moveTo>
                  <a:cubicBezTo>
                    <a:pt x="20450" y="1"/>
                    <a:pt x="13370" y="1665"/>
                    <a:pt x="8152" y="4627"/>
                  </a:cubicBezTo>
                  <a:cubicBezTo>
                    <a:pt x="2933" y="7589"/>
                    <a:pt x="1" y="11607"/>
                    <a:pt x="1" y="15796"/>
                  </a:cubicBezTo>
                  <a:cubicBezTo>
                    <a:pt x="1" y="19985"/>
                    <a:pt x="2933" y="24004"/>
                    <a:pt x="8152" y="26965"/>
                  </a:cubicBezTo>
                  <a:cubicBezTo>
                    <a:pt x="13370" y="29927"/>
                    <a:pt x="20450" y="31592"/>
                    <a:pt x="27831" y="31592"/>
                  </a:cubicBezTo>
                  <a:cubicBezTo>
                    <a:pt x="35212" y="31592"/>
                    <a:pt x="42292" y="29927"/>
                    <a:pt x="47510" y="26965"/>
                  </a:cubicBezTo>
                  <a:cubicBezTo>
                    <a:pt x="52730" y="24004"/>
                    <a:pt x="55661" y="19985"/>
                    <a:pt x="55661" y="15796"/>
                  </a:cubicBezTo>
                  <a:cubicBezTo>
                    <a:pt x="55661" y="11607"/>
                    <a:pt x="52730" y="7589"/>
                    <a:pt x="47510" y="4627"/>
                  </a:cubicBezTo>
                  <a:cubicBezTo>
                    <a:pt x="42292" y="1665"/>
                    <a:pt x="35212" y="1"/>
                    <a:pt x="27831" y="1"/>
                  </a:cubicBezTo>
                  <a:close/>
                </a:path>
              </a:pathLst>
            </a:custGeom>
            <a:solidFill>
              <a:srgbClr val="000549">
                <a:alpha val="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44;p79">
              <a:extLst>
                <a:ext uri="{FF2B5EF4-FFF2-40B4-BE49-F238E27FC236}">
                  <a16:creationId xmlns:a16="http://schemas.microsoft.com/office/drawing/2014/main" id="{8F133093-BDA9-4075-B7B8-C53452BFA829}"/>
                </a:ext>
              </a:extLst>
            </p:cNvPr>
            <p:cNvSpPr/>
            <p:nvPr/>
          </p:nvSpPr>
          <p:spPr>
            <a:xfrm>
              <a:off x="3462150" y="950200"/>
              <a:ext cx="754325" cy="880775"/>
            </a:xfrm>
            <a:custGeom>
              <a:avLst/>
              <a:gdLst/>
              <a:ahLst/>
              <a:cxnLst/>
              <a:rect l="l" t="t" r="r" b="b"/>
              <a:pathLst>
                <a:path w="30173" h="35231" extrusionOk="0">
                  <a:moveTo>
                    <a:pt x="18711" y="1"/>
                  </a:moveTo>
                  <a:cubicBezTo>
                    <a:pt x="12940" y="1"/>
                    <a:pt x="8262" y="4679"/>
                    <a:pt x="8262" y="10450"/>
                  </a:cubicBezTo>
                  <a:cubicBezTo>
                    <a:pt x="8262" y="11366"/>
                    <a:pt x="8222" y="12286"/>
                    <a:pt x="8240" y="13202"/>
                  </a:cubicBezTo>
                  <a:cubicBezTo>
                    <a:pt x="8267" y="14647"/>
                    <a:pt x="7766" y="15474"/>
                    <a:pt x="6990" y="16025"/>
                  </a:cubicBezTo>
                  <a:cubicBezTo>
                    <a:pt x="6064" y="16682"/>
                    <a:pt x="5036" y="17189"/>
                    <a:pt x="4117" y="17856"/>
                  </a:cubicBezTo>
                  <a:cubicBezTo>
                    <a:pt x="2341" y="19144"/>
                    <a:pt x="1755" y="21818"/>
                    <a:pt x="2827" y="23730"/>
                  </a:cubicBezTo>
                  <a:cubicBezTo>
                    <a:pt x="3130" y="24269"/>
                    <a:pt x="3473" y="24792"/>
                    <a:pt x="3181" y="25424"/>
                  </a:cubicBezTo>
                  <a:cubicBezTo>
                    <a:pt x="3017" y="25775"/>
                    <a:pt x="2724" y="26049"/>
                    <a:pt x="2411" y="26278"/>
                  </a:cubicBezTo>
                  <a:cubicBezTo>
                    <a:pt x="2100" y="26507"/>
                    <a:pt x="1763" y="26701"/>
                    <a:pt x="1464" y="26948"/>
                  </a:cubicBezTo>
                  <a:cubicBezTo>
                    <a:pt x="454" y="27785"/>
                    <a:pt x="1" y="29212"/>
                    <a:pt x="264" y="30497"/>
                  </a:cubicBezTo>
                  <a:cubicBezTo>
                    <a:pt x="576" y="32016"/>
                    <a:pt x="1686" y="32947"/>
                    <a:pt x="3008" y="33599"/>
                  </a:cubicBezTo>
                  <a:cubicBezTo>
                    <a:pt x="5264" y="34709"/>
                    <a:pt x="7785" y="35231"/>
                    <a:pt x="10303" y="35231"/>
                  </a:cubicBezTo>
                  <a:cubicBezTo>
                    <a:pt x="10762" y="35231"/>
                    <a:pt x="11220" y="35213"/>
                    <a:pt x="11677" y="35179"/>
                  </a:cubicBezTo>
                  <a:cubicBezTo>
                    <a:pt x="14640" y="34957"/>
                    <a:pt x="17020" y="34015"/>
                    <a:pt x="19659" y="32649"/>
                  </a:cubicBezTo>
                  <a:cubicBezTo>
                    <a:pt x="22335" y="31265"/>
                    <a:pt x="24282" y="29405"/>
                    <a:pt x="25992" y="26923"/>
                  </a:cubicBezTo>
                  <a:cubicBezTo>
                    <a:pt x="26829" y="25709"/>
                    <a:pt x="27583" y="24378"/>
                    <a:pt x="27840" y="22925"/>
                  </a:cubicBezTo>
                  <a:cubicBezTo>
                    <a:pt x="28122" y="21334"/>
                    <a:pt x="28170" y="19913"/>
                    <a:pt x="28170" y="18492"/>
                  </a:cubicBezTo>
                  <a:cubicBezTo>
                    <a:pt x="28170" y="17070"/>
                    <a:pt x="28122" y="13610"/>
                    <a:pt x="28122" y="11175"/>
                  </a:cubicBezTo>
                  <a:lnTo>
                    <a:pt x="28122" y="10450"/>
                  </a:lnTo>
                  <a:cubicBezTo>
                    <a:pt x="28122" y="10396"/>
                    <a:pt x="28120" y="10344"/>
                    <a:pt x="28120" y="10291"/>
                  </a:cubicBezTo>
                  <a:cubicBezTo>
                    <a:pt x="29006" y="9239"/>
                    <a:pt x="30173" y="7181"/>
                    <a:pt x="28919" y="4473"/>
                  </a:cubicBezTo>
                  <a:cubicBezTo>
                    <a:pt x="27703" y="1845"/>
                    <a:pt x="25279" y="1578"/>
                    <a:pt x="24343" y="1578"/>
                  </a:cubicBezTo>
                  <a:cubicBezTo>
                    <a:pt x="24105" y="1578"/>
                    <a:pt x="23963" y="1596"/>
                    <a:pt x="23963" y="1596"/>
                  </a:cubicBezTo>
                  <a:lnTo>
                    <a:pt x="23964" y="1599"/>
                  </a:lnTo>
                  <a:cubicBezTo>
                    <a:pt x="22523" y="587"/>
                    <a:pt x="20750" y="1"/>
                    <a:pt x="187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45;p79">
              <a:extLst>
                <a:ext uri="{FF2B5EF4-FFF2-40B4-BE49-F238E27FC236}">
                  <a16:creationId xmlns:a16="http://schemas.microsoft.com/office/drawing/2014/main" id="{FAB8937F-09C0-4026-9AA4-CA1FF37BC312}"/>
                </a:ext>
              </a:extLst>
            </p:cNvPr>
            <p:cNvSpPr/>
            <p:nvPr/>
          </p:nvSpPr>
          <p:spPr>
            <a:xfrm>
              <a:off x="4050850" y="1530200"/>
              <a:ext cx="344175" cy="574650"/>
            </a:xfrm>
            <a:custGeom>
              <a:avLst/>
              <a:gdLst/>
              <a:ahLst/>
              <a:cxnLst/>
              <a:rect l="l" t="t" r="r" b="b"/>
              <a:pathLst>
                <a:path w="13767" h="22986" extrusionOk="0">
                  <a:moveTo>
                    <a:pt x="41" y="0"/>
                  </a:moveTo>
                  <a:lnTo>
                    <a:pt x="1" y="8101"/>
                  </a:lnTo>
                  <a:lnTo>
                    <a:pt x="7393" y="22986"/>
                  </a:lnTo>
                  <a:lnTo>
                    <a:pt x="13766" y="22986"/>
                  </a:lnTo>
                  <a:cubicBezTo>
                    <a:pt x="13766" y="22986"/>
                    <a:pt x="6997" y="5013"/>
                    <a:pt x="5599" y="2600"/>
                  </a:cubicBezTo>
                  <a:cubicBezTo>
                    <a:pt x="4164" y="124"/>
                    <a:pt x="1752" y="180"/>
                    <a:pt x="41" y="0"/>
                  </a:cubicBez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46;p79">
              <a:extLst>
                <a:ext uri="{FF2B5EF4-FFF2-40B4-BE49-F238E27FC236}">
                  <a16:creationId xmlns:a16="http://schemas.microsoft.com/office/drawing/2014/main" id="{3CF3DBD2-DACE-4764-AEBD-EDBCCBD8861A}"/>
                </a:ext>
              </a:extLst>
            </p:cNvPr>
            <p:cNvSpPr/>
            <p:nvPr/>
          </p:nvSpPr>
          <p:spPr>
            <a:xfrm>
              <a:off x="3571525" y="4042400"/>
              <a:ext cx="162100" cy="365500"/>
            </a:xfrm>
            <a:custGeom>
              <a:avLst/>
              <a:gdLst/>
              <a:ahLst/>
              <a:cxnLst/>
              <a:rect l="l" t="t" r="r" b="b"/>
              <a:pathLst>
                <a:path w="6484" h="14620" extrusionOk="0">
                  <a:moveTo>
                    <a:pt x="963" y="0"/>
                  </a:moveTo>
                  <a:cubicBezTo>
                    <a:pt x="859" y="771"/>
                    <a:pt x="637" y="1671"/>
                    <a:pt x="597" y="3854"/>
                  </a:cubicBezTo>
                  <a:cubicBezTo>
                    <a:pt x="552" y="6193"/>
                    <a:pt x="122" y="7023"/>
                    <a:pt x="66" y="8943"/>
                  </a:cubicBezTo>
                  <a:cubicBezTo>
                    <a:pt x="0" y="11136"/>
                    <a:pt x="379" y="11958"/>
                    <a:pt x="1269" y="13191"/>
                  </a:cubicBezTo>
                  <a:cubicBezTo>
                    <a:pt x="1800" y="13925"/>
                    <a:pt x="2845" y="14620"/>
                    <a:pt x="3811" y="14620"/>
                  </a:cubicBezTo>
                  <a:cubicBezTo>
                    <a:pt x="4466" y="14620"/>
                    <a:pt x="5085" y="14301"/>
                    <a:pt x="5484" y="13459"/>
                  </a:cubicBezTo>
                  <a:cubicBezTo>
                    <a:pt x="6483" y="11350"/>
                    <a:pt x="6343" y="10009"/>
                    <a:pt x="6028" y="7857"/>
                  </a:cubicBezTo>
                  <a:cubicBezTo>
                    <a:pt x="5701" y="5633"/>
                    <a:pt x="5661" y="4404"/>
                    <a:pt x="5471" y="2706"/>
                  </a:cubicBezTo>
                  <a:cubicBezTo>
                    <a:pt x="5304" y="1212"/>
                    <a:pt x="5105" y="76"/>
                    <a:pt x="5105" y="76"/>
                  </a:cubicBezTo>
                  <a:lnTo>
                    <a:pt x="9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47;p79">
              <a:extLst>
                <a:ext uri="{FF2B5EF4-FFF2-40B4-BE49-F238E27FC236}">
                  <a16:creationId xmlns:a16="http://schemas.microsoft.com/office/drawing/2014/main" id="{6F45C457-FF31-49B6-BD2A-5066CD6092D3}"/>
                </a:ext>
              </a:extLst>
            </p:cNvPr>
            <p:cNvSpPr/>
            <p:nvPr/>
          </p:nvSpPr>
          <p:spPr>
            <a:xfrm>
              <a:off x="3568975" y="3579050"/>
              <a:ext cx="192675" cy="738100"/>
            </a:xfrm>
            <a:custGeom>
              <a:avLst/>
              <a:gdLst/>
              <a:ahLst/>
              <a:cxnLst/>
              <a:rect l="l" t="t" r="r" b="b"/>
              <a:pathLst>
                <a:path w="7707" h="29524" extrusionOk="0">
                  <a:moveTo>
                    <a:pt x="1" y="0"/>
                  </a:moveTo>
                  <a:lnTo>
                    <a:pt x="1" y="0"/>
                  </a:lnTo>
                  <a:cubicBezTo>
                    <a:pt x="115" y="5144"/>
                    <a:pt x="932" y="13707"/>
                    <a:pt x="1065" y="18534"/>
                  </a:cubicBezTo>
                  <a:cubicBezTo>
                    <a:pt x="1091" y="19442"/>
                    <a:pt x="1043" y="25594"/>
                    <a:pt x="1386" y="27463"/>
                  </a:cubicBezTo>
                  <a:cubicBezTo>
                    <a:pt x="1654" y="28926"/>
                    <a:pt x="2687" y="29524"/>
                    <a:pt x="3640" y="29524"/>
                  </a:cubicBezTo>
                  <a:cubicBezTo>
                    <a:pt x="4517" y="29524"/>
                    <a:pt x="5326" y="29017"/>
                    <a:pt x="5411" y="28212"/>
                  </a:cubicBezTo>
                  <a:cubicBezTo>
                    <a:pt x="5588" y="26531"/>
                    <a:pt x="5196" y="19350"/>
                    <a:pt x="5207" y="18609"/>
                  </a:cubicBezTo>
                  <a:cubicBezTo>
                    <a:pt x="5177" y="15513"/>
                    <a:pt x="6629" y="7435"/>
                    <a:pt x="7389" y="1878"/>
                  </a:cubicBezTo>
                  <a:cubicBezTo>
                    <a:pt x="7427" y="1605"/>
                    <a:pt x="7670" y="405"/>
                    <a:pt x="7706" y="13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48;p79">
              <a:extLst>
                <a:ext uri="{FF2B5EF4-FFF2-40B4-BE49-F238E27FC236}">
                  <a16:creationId xmlns:a16="http://schemas.microsoft.com/office/drawing/2014/main" id="{820F3E62-8C4D-4C60-9A86-4699832518B6}"/>
                </a:ext>
              </a:extLst>
            </p:cNvPr>
            <p:cNvSpPr/>
            <p:nvPr/>
          </p:nvSpPr>
          <p:spPr>
            <a:xfrm>
              <a:off x="4016700" y="3942300"/>
              <a:ext cx="400800" cy="277225"/>
            </a:xfrm>
            <a:custGeom>
              <a:avLst/>
              <a:gdLst/>
              <a:ahLst/>
              <a:cxnLst/>
              <a:rect l="l" t="t" r="r" b="b"/>
              <a:pathLst>
                <a:path w="16032" h="11089" extrusionOk="0">
                  <a:moveTo>
                    <a:pt x="1123" y="1"/>
                  </a:moveTo>
                  <a:cubicBezTo>
                    <a:pt x="1123" y="1"/>
                    <a:pt x="724" y="23"/>
                    <a:pt x="662" y="348"/>
                  </a:cubicBezTo>
                  <a:cubicBezTo>
                    <a:pt x="586" y="734"/>
                    <a:pt x="569" y="1344"/>
                    <a:pt x="409" y="1978"/>
                  </a:cubicBezTo>
                  <a:cubicBezTo>
                    <a:pt x="186" y="2859"/>
                    <a:pt x="1" y="4311"/>
                    <a:pt x="135" y="5030"/>
                  </a:cubicBezTo>
                  <a:cubicBezTo>
                    <a:pt x="268" y="5748"/>
                    <a:pt x="1908" y="6818"/>
                    <a:pt x="3030" y="7006"/>
                  </a:cubicBezTo>
                  <a:cubicBezTo>
                    <a:pt x="4151" y="7194"/>
                    <a:pt x="5733" y="8302"/>
                    <a:pt x="6612" y="9129"/>
                  </a:cubicBezTo>
                  <a:cubicBezTo>
                    <a:pt x="7682" y="10137"/>
                    <a:pt x="9984" y="11088"/>
                    <a:pt x="11566" y="11088"/>
                  </a:cubicBezTo>
                  <a:cubicBezTo>
                    <a:pt x="11575" y="11088"/>
                    <a:pt x="11585" y="11088"/>
                    <a:pt x="11594" y="11088"/>
                  </a:cubicBezTo>
                  <a:cubicBezTo>
                    <a:pt x="13465" y="11074"/>
                    <a:pt x="14770" y="10465"/>
                    <a:pt x="15386" y="9463"/>
                  </a:cubicBezTo>
                  <a:cubicBezTo>
                    <a:pt x="16032" y="8416"/>
                    <a:pt x="14825" y="8338"/>
                    <a:pt x="12686" y="6951"/>
                  </a:cubicBezTo>
                  <a:cubicBezTo>
                    <a:pt x="12200" y="6636"/>
                    <a:pt x="11647" y="6279"/>
                    <a:pt x="11024" y="5872"/>
                  </a:cubicBezTo>
                  <a:cubicBezTo>
                    <a:pt x="7635" y="3659"/>
                    <a:pt x="6395" y="2472"/>
                    <a:pt x="5436" y="258"/>
                  </a:cubicBezTo>
                  <a:lnTo>
                    <a:pt x="11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49;p79">
              <a:extLst>
                <a:ext uri="{FF2B5EF4-FFF2-40B4-BE49-F238E27FC236}">
                  <a16:creationId xmlns:a16="http://schemas.microsoft.com/office/drawing/2014/main" id="{E8990DE4-C039-4121-B837-426F32381C52}"/>
                </a:ext>
              </a:extLst>
            </p:cNvPr>
            <p:cNvSpPr/>
            <p:nvPr/>
          </p:nvSpPr>
          <p:spPr>
            <a:xfrm>
              <a:off x="4006525" y="3579050"/>
              <a:ext cx="327325" cy="550075"/>
            </a:xfrm>
            <a:custGeom>
              <a:avLst/>
              <a:gdLst/>
              <a:ahLst/>
              <a:cxnLst/>
              <a:rect l="l" t="t" r="r" b="b"/>
              <a:pathLst>
                <a:path w="13093" h="22003" extrusionOk="0">
                  <a:moveTo>
                    <a:pt x="6630" y="0"/>
                  </a:moveTo>
                  <a:lnTo>
                    <a:pt x="0" y="746"/>
                  </a:lnTo>
                  <a:cubicBezTo>
                    <a:pt x="1568" y="10100"/>
                    <a:pt x="1695" y="13286"/>
                    <a:pt x="1517" y="14648"/>
                  </a:cubicBezTo>
                  <a:cubicBezTo>
                    <a:pt x="1504" y="14683"/>
                    <a:pt x="1473" y="14813"/>
                    <a:pt x="1475" y="15039"/>
                  </a:cubicBezTo>
                  <a:cubicBezTo>
                    <a:pt x="1482" y="16857"/>
                    <a:pt x="3532" y="17837"/>
                    <a:pt x="5132" y="19049"/>
                  </a:cubicBezTo>
                  <a:cubicBezTo>
                    <a:pt x="5764" y="19527"/>
                    <a:pt x="7388" y="21001"/>
                    <a:pt x="9292" y="21650"/>
                  </a:cubicBezTo>
                  <a:cubicBezTo>
                    <a:pt x="9905" y="21859"/>
                    <a:pt x="10776" y="22003"/>
                    <a:pt x="11533" y="22003"/>
                  </a:cubicBezTo>
                  <a:cubicBezTo>
                    <a:pt x="12298" y="22003"/>
                    <a:pt x="12946" y="21856"/>
                    <a:pt x="13093" y="21481"/>
                  </a:cubicBezTo>
                  <a:cubicBezTo>
                    <a:pt x="11146" y="19994"/>
                    <a:pt x="8496" y="18051"/>
                    <a:pt x="6948" y="16354"/>
                  </a:cubicBezTo>
                  <a:cubicBezTo>
                    <a:pt x="6208" y="15542"/>
                    <a:pt x="5927" y="14919"/>
                    <a:pt x="5871" y="13326"/>
                  </a:cubicBezTo>
                  <a:cubicBezTo>
                    <a:pt x="5814" y="11733"/>
                    <a:pt x="6630" y="0"/>
                    <a:pt x="6630" y="0"/>
                  </a:cubicBez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50;p79">
              <a:extLst>
                <a:ext uri="{FF2B5EF4-FFF2-40B4-BE49-F238E27FC236}">
                  <a16:creationId xmlns:a16="http://schemas.microsoft.com/office/drawing/2014/main" id="{E6A61D19-273D-44D1-B785-BD2B4F07A577}"/>
                </a:ext>
              </a:extLst>
            </p:cNvPr>
            <p:cNvSpPr/>
            <p:nvPr/>
          </p:nvSpPr>
          <p:spPr>
            <a:xfrm>
              <a:off x="3543425" y="2261100"/>
              <a:ext cx="691325" cy="1740575"/>
            </a:xfrm>
            <a:custGeom>
              <a:avLst/>
              <a:gdLst/>
              <a:ahLst/>
              <a:cxnLst/>
              <a:rect l="l" t="t" r="r" b="b"/>
              <a:pathLst>
                <a:path w="27653" h="69623" extrusionOk="0">
                  <a:moveTo>
                    <a:pt x="2355" y="0"/>
                  </a:moveTo>
                  <a:lnTo>
                    <a:pt x="2355" y="0"/>
                  </a:lnTo>
                  <a:cubicBezTo>
                    <a:pt x="1" y="10333"/>
                    <a:pt x="2939" y="35058"/>
                    <a:pt x="2939" y="35058"/>
                  </a:cubicBezTo>
                  <a:cubicBezTo>
                    <a:pt x="2831" y="36340"/>
                    <a:pt x="1366" y="38861"/>
                    <a:pt x="820" y="44502"/>
                  </a:cubicBezTo>
                  <a:cubicBezTo>
                    <a:pt x="174" y="51167"/>
                    <a:pt x="2010" y="69010"/>
                    <a:pt x="2010" y="69010"/>
                  </a:cubicBezTo>
                  <a:cubicBezTo>
                    <a:pt x="2010" y="69010"/>
                    <a:pt x="2830" y="69623"/>
                    <a:pt x="4162" y="69623"/>
                  </a:cubicBezTo>
                  <a:cubicBezTo>
                    <a:pt x="4782" y="69623"/>
                    <a:pt x="5514" y="69490"/>
                    <a:pt x="6324" y="69101"/>
                  </a:cubicBezTo>
                  <a:cubicBezTo>
                    <a:pt x="6324" y="69101"/>
                    <a:pt x="10990" y="42885"/>
                    <a:pt x="11826" y="36257"/>
                  </a:cubicBezTo>
                  <a:cubicBezTo>
                    <a:pt x="12556" y="30475"/>
                    <a:pt x="14595" y="16500"/>
                    <a:pt x="14595" y="16500"/>
                  </a:cubicBezTo>
                  <a:lnTo>
                    <a:pt x="17937" y="36227"/>
                  </a:lnTo>
                  <a:cubicBezTo>
                    <a:pt x="17937" y="36227"/>
                    <a:pt x="16915" y="39467"/>
                    <a:pt x="16676" y="41935"/>
                  </a:cubicBezTo>
                  <a:cubicBezTo>
                    <a:pt x="16298" y="45833"/>
                    <a:pt x="20094" y="65396"/>
                    <a:pt x="20094" y="65396"/>
                  </a:cubicBezTo>
                  <a:cubicBezTo>
                    <a:pt x="20094" y="65396"/>
                    <a:pt x="20838" y="65789"/>
                    <a:pt x="22047" y="65789"/>
                  </a:cubicBezTo>
                  <a:cubicBezTo>
                    <a:pt x="22706" y="65789"/>
                    <a:pt x="23503" y="65672"/>
                    <a:pt x="24393" y="65312"/>
                  </a:cubicBezTo>
                  <a:cubicBezTo>
                    <a:pt x="24393" y="65312"/>
                    <a:pt x="26829" y="40189"/>
                    <a:pt x="27181" y="35493"/>
                  </a:cubicBezTo>
                  <a:cubicBezTo>
                    <a:pt x="27653" y="29205"/>
                    <a:pt x="26442" y="9564"/>
                    <a:pt x="25809" y="408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51;p79">
              <a:extLst>
                <a:ext uri="{FF2B5EF4-FFF2-40B4-BE49-F238E27FC236}">
                  <a16:creationId xmlns:a16="http://schemas.microsoft.com/office/drawing/2014/main" id="{6B496EDF-3C29-404D-9003-DECD4EE23EF2}"/>
                </a:ext>
              </a:extLst>
            </p:cNvPr>
            <p:cNvSpPr/>
            <p:nvPr/>
          </p:nvSpPr>
          <p:spPr>
            <a:xfrm>
              <a:off x="3908325" y="2456875"/>
              <a:ext cx="202050" cy="660475"/>
            </a:xfrm>
            <a:custGeom>
              <a:avLst/>
              <a:gdLst/>
              <a:ahLst/>
              <a:cxnLst/>
              <a:rect l="l" t="t" r="r" b="b"/>
              <a:pathLst>
                <a:path w="8082" h="26419" extrusionOk="0">
                  <a:moveTo>
                    <a:pt x="8082" y="0"/>
                  </a:moveTo>
                  <a:lnTo>
                    <a:pt x="8082" y="0"/>
                  </a:lnTo>
                  <a:cubicBezTo>
                    <a:pt x="5829" y="2118"/>
                    <a:pt x="857" y="2782"/>
                    <a:pt x="857" y="2782"/>
                  </a:cubicBezTo>
                  <a:lnTo>
                    <a:pt x="1" y="8669"/>
                  </a:lnTo>
                  <a:lnTo>
                    <a:pt x="3005" y="26418"/>
                  </a:lnTo>
                  <a:lnTo>
                    <a:pt x="1343" y="9027"/>
                  </a:lnTo>
                  <a:lnTo>
                    <a:pt x="2223" y="3703"/>
                  </a:lnTo>
                  <a:cubicBezTo>
                    <a:pt x="6390" y="3101"/>
                    <a:pt x="8082" y="1"/>
                    <a:pt x="808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52;p79">
              <a:extLst>
                <a:ext uri="{FF2B5EF4-FFF2-40B4-BE49-F238E27FC236}">
                  <a16:creationId xmlns:a16="http://schemas.microsoft.com/office/drawing/2014/main" id="{7715D651-5EE2-4299-808A-F05465D6852B}"/>
                </a:ext>
              </a:extLst>
            </p:cNvPr>
            <p:cNvSpPr/>
            <p:nvPr/>
          </p:nvSpPr>
          <p:spPr>
            <a:xfrm>
              <a:off x="3594125" y="1530200"/>
              <a:ext cx="615675" cy="827450"/>
            </a:xfrm>
            <a:custGeom>
              <a:avLst/>
              <a:gdLst/>
              <a:ahLst/>
              <a:cxnLst/>
              <a:rect l="l" t="t" r="r" b="b"/>
              <a:pathLst>
                <a:path w="24627" h="33098" extrusionOk="0">
                  <a:moveTo>
                    <a:pt x="15725" y="0"/>
                  </a:moveTo>
                  <a:lnTo>
                    <a:pt x="8808" y="226"/>
                  </a:lnTo>
                  <a:lnTo>
                    <a:pt x="4871" y="650"/>
                  </a:lnTo>
                  <a:cubicBezTo>
                    <a:pt x="8033" y="7662"/>
                    <a:pt x="3367" y="13369"/>
                    <a:pt x="3367" y="13369"/>
                  </a:cubicBezTo>
                  <a:lnTo>
                    <a:pt x="5053" y="20426"/>
                  </a:lnTo>
                  <a:cubicBezTo>
                    <a:pt x="4089" y="22061"/>
                    <a:pt x="1589" y="24890"/>
                    <a:pt x="1" y="30117"/>
                  </a:cubicBezTo>
                  <a:cubicBezTo>
                    <a:pt x="1079" y="31366"/>
                    <a:pt x="6400" y="33098"/>
                    <a:pt x="12486" y="33098"/>
                  </a:cubicBezTo>
                  <a:cubicBezTo>
                    <a:pt x="16293" y="33098"/>
                    <a:pt x="20400" y="32420"/>
                    <a:pt x="23954" y="30523"/>
                  </a:cubicBezTo>
                  <a:cubicBezTo>
                    <a:pt x="23954" y="30523"/>
                    <a:pt x="22335" y="18195"/>
                    <a:pt x="22033" y="15398"/>
                  </a:cubicBezTo>
                  <a:cubicBezTo>
                    <a:pt x="24626" y="9893"/>
                    <a:pt x="23926" y="8242"/>
                    <a:pt x="23201" y="6383"/>
                  </a:cubicBezTo>
                  <a:cubicBezTo>
                    <a:pt x="22075" y="3501"/>
                    <a:pt x="19411" y="1031"/>
                    <a:pt x="183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53;p79">
              <a:extLst>
                <a:ext uri="{FF2B5EF4-FFF2-40B4-BE49-F238E27FC236}">
                  <a16:creationId xmlns:a16="http://schemas.microsoft.com/office/drawing/2014/main" id="{648CAF17-F058-41B8-94D0-7B0638C7A8DB}"/>
                </a:ext>
              </a:extLst>
            </p:cNvPr>
            <p:cNvSpPr/>
            <p:nvPr/>
          </p:nvSpPr>
          <p:spPr>
            <a:xfrm>
              <a:off x="3445125" y="1546450"/>
              <a:ext cx="339375" cy="558400"/>
            </a:xfrm>
            <a:custGeom>
              <a:avLst/>
              <a:gdLst/>
              <a:ahLst/>
              <a:cxnLst/>
              <a:rect l="l" t="t" r="r" b="b"/>
              <a:pathLst>
                <a:path w="13575" h="22336" extrusionOk="0">
                  <a:moveTo>
                    <a:pt x="10831" y="0"/>
                  </a:moveTo>
                  <a:cubicBezTo>
                    <a:pt x="6146" y="169"/>
                    <a:pt x="5539" y="2407"/>
                    <a:pt x="4589" y="5081"/>
                  </a:cubicBezTo>
                  <a:cubicBezTo>
                    <a:pt x="3297" y="8823"/>
                    <a:pt x="872" y="18078"/>
                    <a:pt x="0" y="22336"/>
                  </a:cubicBezTo>
                  <a:lnTo>
                    <a:pt x="7073" y="22336"/>
                  </a:lnTo>
                  <a:lnTo>
                    <a:pt x="9327" y="12719"/>
                  </a:lnTo>
                  <a:cubicBezTo>
                    <a:pt x="13574" y="8802"/>
                    <a:pt x="12351" y="1976"/>
                    <a:pt x="10831" y="0"/>
                  </a:cubicBez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54;p79">
              <a:extLst>
                <a:ext uri="{FF2B5EF4-FFF2-40B4-BE49-F238E27FC236}">
                  <a16:creationId xmlns:a16="http://schemas.microsoft.com/office/drawing/2014/main" id="{0366E388-576A-4EC9-A389-32D1EF17DB73}"/>
                </a:ext>
              </a:extLst>
            </p:cNvPr>
            <p:cNvSpPr/>
            <p:nvPr/>
          </p:nvSpPr>
          <p:spPr>
            <a:xfrm>
              <a:off x="4070825" y="1340275"/>
              <a:ext cx="131950" cy="131975"/>
            </a:xfrm>
            <a:custGeom>
              <a:avLst/>
              <a:gdLst/>
              <a:ahLst/>
              <a:cxnLst/>
              <a:rect l="l" t="t" r="r" b="b"/>
              <a:pathLst>
                <a:path w="5278" h="5279" extrusionOk="0">
                  <a:moveTo>
                    <a:pt x="2639" y="452"/>
                  </a:moveTo>
                  <a:cubicBezTo>
                    <a:pt x="3845" y="452"/>
                    <a:pt x="4826" y="1434"/>
                    <a:pt x="4826" y="2639"/>
                  </a:cubicBezTo>
                  <a:cubicBezTo>
                    <a:pt x="4826" y="3845"/>
                    <a:pt x="3845" y="4827"/>
                    <a:pt x="2639" y="4827"/>
                  </a:cubicBezTo>
                  <a:cubicBezTo>
                    <a:pt x="1433" y="4827"/>
                    <a:pt x="452" y="3845"/>
                    <a:pt x="452" y="2639"/>
                  </a:cubicBezTo>
                  <a:cubicBezTo>
                    <a:pt x="452" y="1434"/>
                    <a:pt x="1433" y="452"/>
                    <a:pt x="2639" y="452"/>
                  </a:cubicBezTo>
                  <a:close/>
                  <a:moveTo>
                    <a:pt x="2639" y="1"/>
                  </a:moveTo>
                  <a:cubicBezTo>
                    <a:pt x="1183" y="1"/>
                    <a:pt x="0" y="1182"/>
                    <a:pt x="0" y="2639"/>
                  </a:cubicBezTo>
                  <a:cubicBezTo>
                    <a:pt x="0" y="4097"/>
                    <a:pt x="1183" y="5278"/>
                    <a:pt x="2639" y="5278"/>
                  </a:cubicBezTo>
                  <a:cubicBezTo>
                    <a:pt x="4096" y="5278"/>
                    <a:pt x="5278" y="4097"/>
                    <a:pt x="5278" y="2639"/>
                  </a:cubicBezTo>
                  <a:cubicBezTo>
                    <a:pt x="5278" y="1182"/>
                    <a:pt x="4096" y="1"/>
                    <a:pt x="26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55;p79">
              <a:extLst>
                <a:ext uri="{FF2B5EF4-FFF2-40B4-BE49-F238E27FC236}">
                  <a16:creationId xmlns:a16="http://schemas.microsoft.com/office/drawing/2014/main" id="{6DA1FAA3-8324-4DC3-B49A-392D87564995}"/>
                </a:ext>
              </a:extLst>
            </p:cNvPr>
            <p:cNvSpPr/>
            <p:nvPr/>
          </p:nvSpPr>
          <p:spPr>
            <a:xfrm>
              <a:off x="3707975" y="1070675"/>
              <a:ext cx="458150" cy="582475"/>
            </a:xfrm>
            <a:custGeom>
              <a:avLst/>
              <a:gdLst/>
              <a:ahLst/>
              <a:cxnLst/>
              <a:rect l="l" t="t" r="r" b="b"/>
              <a:pathLst>
                <a:path w="18326" h="23299" extrusionOk="0">
                  <a:moveTo>
                    <a:pt x="13294" y="0"/>
                  </a:moveTo>
                  <a:cubicBezTo>
                    <a:pt x="12916" y="0"/>
                    <a:pt x="12538" y="23"/>
                    <a:pt x="12162" y="71"/>
                  </a:cubicBezTo>
                  <a:cubicBezTo>
                    <a:pt x="10295" y="306"/>
                    <a:pt x="8502" y="1184"/>
                    <a:pt x="7307" y="2661"/>
                  </a:cubicBezTo>
                  <a:cubicBezTo>
                    <a:pt x="6794" y="3293"/>
                    <a:pt x="6400" y="4028"/>
                    <a:pt x="6186" y="4816"/>
                  </a:cubicBezTo>
                  <a:cubicBezTo>
                    <a:pt x="5908" y="5835"/>
                    <a:pt x="6026" y="6904"/>
                    <a:pt x="5648" y="7902"/>
                  </a:cubicBezTo>
                  <a:cubicBezTo>
                    <a:pt x="5605" y="8016"/>
                    <a:pt x="5555" y="8132"/>
                    <a:pt x="5473" y="8222"/>
                  </a:cubicBezTo>
                  <a:cubicBezTo>
                    <a:pt x="5401" y="8301"/>
                    <a:pt x="5297" y="8359"/>
                    <a:pt x="5192" y="8359"/>
                  </a:cubicBezTo>
                  <a:cubicBezTo>
                    <a:pt x="5177" y="8359"/>
                    <a:pt x="5162" y="8357"/>
                    <a:pt x="5147" y="8355"/>
                  </a:cubicBezTo>
                  <a:cubicBezTo>
                    <a:pt x="4985" y="8330"/>
                    <a:pt x="4879" y="8176"/>
                    <a:pt x="4810" y="8028"/>
                  </a:cubicBezTo>
                  <a:cubicBezTo>
                    <a:pt x="4469" y="7290"/>
                    <a:pt x="3846" y="6668"/>
                    <a:pt x="3034" y="6487"/>
                  </a:cubicBezTo>
                  <a:cubicBezTo>
                    <a:pt x="2872" y="6451"/>
                    <a:pt x="2706" y="6432"/>
                    <a:pt x="2541" y="6432"/>
                  </a:cubicBezTo>
                  <a:cubicBezTo>
                    <a:pt x="1964" y="6432"/>
                    <a:pt x="1396" y="6652"/>
                    <a:pt x="992" y="7079"/>
                  </a:cubicBezTo>
                  <a:cubicBezTo>
                    <a:pt x="1" y="8132"/>
                    <a:pt x="482" y="10040"/>
                    <a:pt x="1809" y="11150"/>
                  </a:cubicBezTo>
                  <a:cubicBezTo>
                    <a:pt x="2486" y="11716"/>
                    <a:pt x="3039" y="11880"/>
                    <a:pt x="3452" y="11880"/>
                  </a:cubicBezTo>
                  <a:cubicBezTo>
                    <a:pt x="4021" y="11880"/>
                    <a:pt x="4326" y="11570"/>
                    <a:pt x="4326" y="11570"/>
                  </a:cubicBezTo>
                  <a:lnTo>
                    <a:pt x="4340" y="18606"/>
                  </a:lnTo>
                  <a:cubicBezTo>
                    <a:pt x="4340" y="18606"/>
                    <a:pt x="5458" y="21455"/>
                    <a:pt x="8469" y="22775"/>
                  </a:cubicBezTo>
                  <a:cubicBezTo>
                    <a:pt x="9206" y="23098"/>
                    <a:pt x="10411" y="23298"/>
                    <a:pt x="11517" y="23298"/>
                  </a:cubicBezTo>
                  <a:cubicBezTo>
                    <a:pt x="12715" y="23298"/>
                    <a:pt x="13796" y="23064"/>
                    <a:pt x="14040" y="22498"/>
                  </a:cubicBezTo>
                  <a:cubicBezTo>
                    <a:pt x="14428" y="21593"/>
                    <a:pt x="11358" y="18336"/>
                    <a:pt x="11358" y="18336"/>
                  </a:cubicBezTo>
                  <a:lnTo>
                    <a:pt x="11313" y="15488"/>
                  </a:lnTo>
                  <a:lnTo>
                    <a:pt x="11313" y="15488"/>
                  </a:lnTo>
                  <a:cubicBezTo>
                    <a:pt x="11932" y="15577"/>
                    <a:pt x="12470" y="15623"/>
                    <a:pt x="12947" y="15623"/>
                  </a:cubicBezTo>
                  <a:cubicBezTo>
                    <a:pt x="13692" y="15623"/>
                    <a:pt x="14285" y="15510"/>
                    <a:pt x="14794" y="15273"/>
                  </a:cubicBezTo>
                  <a:cubicBezTo>
                    <a:pt x="15630" y="14887"/>
                    <a:pt x="17442" y="13134"/>
                    <a:pt x="17830" y="8374"/>
                  </a:cubicBezTo>
                  <a:cubicBezTo>
                    <a:pt x="18325" y="2282"/>
                    <a:pt x="16702" y="910"/>
                    <a:pt x="15529" y="251"/>
                  </a:cubicBezTo>
                  <a:cubicBezTo>
                    <a:pt x="14796" y="90"/>
                    <a:pt x="14045" y="0"/>
                    <a:pt x="13294" y="0"/>
                  </a:cubicBez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56;p79">
              <a:extLst>
                <a:ext uri="{FF2B5EF4-FFF2-40B4-BE49-F238E27FC236}">
                  <a16:creationId xmlns:a16="http://schemas.microsoft.com/office/drawing/2014/main" id="{BC90ED80-5455-453F-8484-7A17934B017E}"/>
                </a:ext>
              </a:extLst>
            </p:cNvPr>
            <p:cNvSpPr/>
            <p:nvPr/>
          </p:nvSpPr>
          <p:spPr>
            <a:xfrm>
              <a:off x="3827300" y="1047700"/>
              <a:ext cx="299450" cy="165600"/>
            </a:xfrm>
            <a:custGeom>
              <a:avLst/>
              <a:gdLst/>
              <a:ahLst/>
              <a:cxnLst/>
              <a:rect l="l" t="t" r="r" b="b"/>
              <a:pathLst>
                <a:path w="11978" h="6624" extrusionOk="0">
                  <a:moveTo>
                    <a:pt x="7241" y="1"/>
                  </a:moveTo>
                  <a:cubicBezTo>
                    <a:pt x="1844" y="1"/>
                    <a:pt x="1" y="6081"/>
                    <a:pt x="1" y="6081"/>
                  </a:cubicBezTo>
                  <a:cubicBezTo>
                    <a:pt x="1" y="6081"/>
                    <a:pt x="609" y="6623"/>
                    <a:pt x="2912" y="6623"/>
                  </a:cubicBezTo>
                  <a:cubicBezTo>
                    <a:pt x="3127" y="6623"/>
                    <a:pt x="3356" y="6619"/>
                    <a:pt x="3600" y="6608"/>
                  </a:cubicBezTo>
                  <a:cubicBezTo>
                    <a:pt x="7275" y="6455"/>
                    <a:pt x="8855" y="3879"/>
                    <a:pt x="8855" y="3879"/>
                  </a:cubicBezTo>
                  <a:lnTo>
                    <a:pt x="8855" y="3879"/>
                  </a:lnTo>
                  <a:cubicBezTo>
                    <a:pt x="8686" y="5046"/>
                    <a:pt x="7313" y="6092"/>
                    <a:pt x="7313" y="6092"/>
                  </a:cubicBezTo>
                  <a:cubicBezTo>
                    <a:pt x="7364" y="6093"/>
                    <a:pt x="7415" y="6094"/>
                    <a:pt x="7465" y="6094"/>
                  </a:cubicBezTo>
                  <a:cubicBezTo>
                    <a:pt x="10739" y="6094"/>
                    <a:pt x="11978" y="2984"/>
                    <a:pt x="11587" y="1132"/>
                  </a:cubicBezTo>
                  <a:cubicBezTo>
                    <a:pt x="9933" y="327"/>
                    <a:pt x="8492" y="1"/>
                    <a:pt x="72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57;p79">
              <a:extLst>
                <a:ext uri="{FF2B5EF4-FFF2-40B4-BE49-F238E27FC236}">
                  <a16:creationId xmlns:a16="http://schemas.microsoft.com/office/drawing/2014/main" id="{94963C39-C4D7-4966-A700-DDDB3FF1F5EC}"/>
                </a:ext>
              </a:extLst>
            </p:cNvPr>
            <p:cNvSpPr/>
            <p:nvPr/>
          </p:nvSpPr>
          <p:spPr>
            <a:xfrm>
              <a:off x="3937300" y="1223250"/>
              <a:ext cx="35375" cy="34075"/>
            </a:xfrm>
            <a:custGeom>
              <a:avLst/>
              <a:gdLst/>
              <a:ahLst/>
              <a:cxnLst/>
              <a:rect l="l" t="t" r="r" b="b"/>
              <a:pathLst>
                <a:path w="1415" h="1363" extrusionOk="0">
                  <a:moveTo>
                    <a:pt x="728" y="0"/>
                  </a:moveTo>
                  <a:cubicBezTo>
                    <a:pt x="708" y="0"/>
                    <a:pt x="689" y="1"/>
                    <a:pt x="669" y="3"/>
                  </a:cubicBezTo>
                  <a:cubicBezTo>
                    <a:pt x="289" y="35"/>
                    <a:pt x="0" y="365"/>
                    <a:pt x="22" y="739"/>
                  </a:cubicBezTo>
                  <a:cubicBezTo>
                    <a:pt x="42" y="1095"/>
                    <a:pt x="335" y="1362"/>
                    <a:pt x="690" y="1362"/>
                  </a:cubicBezTo>
                  <a:cubicBezTo>
                    <a:pt x="709" y="1362"/>
                    <a:pt x="728" y="1361"/>
                    <a:pt x="747" y="1360"/>
                  </a:cubicBezTo>
                  <a:cubicBezTo>
                    <a:pt x="1126" y="1328"/>
                    <a:pt x="1415" y="998"/>
                    <a:pt x="1393" y="623"/>
                  </a:cubicBezTo>
                  <a:cubicBezTo>
                    <a:pt x="1373" y="268"/>
                    <a:pt x="1081" y="0"/>
                    <a:pt x="7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58;p79">
              <a:extLst>
                <a:ext uri="{FF2B5EF4-FFF2-40B4-BE49-F238E27FC236}">
                  <a16:creationId xmlns:a16="http://schemas.microsoft.com/office/drawing/2014/main" id="{3C27934D-6AAE-46EB-9E03-99E5E92C429B}"/>
                </a:ext>
              </a:extLst>
            </p:cNvPr>
            <p:cNvSpPr/>
            <p:nvPr/>
          </p:nvSpPr>
          <p:spPr>
            <a:xfrm>
              <a:off x="3972825" y="1350625"/>
              <a:ext cx="63900" cy="40750"/>
            </a:xfrm>
            <a:custGeom>
              <a:avLst/>
              <a:gdLst/>
              <a:ahLst/>
              <a:cxnLst/>
              <a:rect l="l" t="t" r="r" b="b"/>
              <a:pathLst>
                <a:path w="2556" h="1630" extrusionOk="0">
                  <a:moveTo>
                    <a:pt x="181" y="1"/>
                  </a:moveTo>
                  <a:lnTo>
                    <a:pt x="181" y="1"/>
                  </a:lnTo>
                  <a:cubicBezTo>
                    <a:pt x="0" y="680"/>
                    <a:pt x="385" y="1387"/>
                    <a:pt x="1041" y="1580"/>
                  </a:cubicBezTo>
                  <a:cubicBezTo>
                    <a:pt x="1154" y="1614"/>
                    <a:pt x="1268" y="1630"/>
                    <a:pt x="1379" y="1630"/>
                  </a:cubicBezTo>
                  <a:cubicBezTo>
                    <a:pt x="1916" y="1630"/>
                    <a:pt x="2406" y="1262"/>
                    <a:pt x="2555" y="701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9A4A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59;p79">
              <a:extLst>
                <a:ext uri="{FF2B5EF4-FFF2-40B4-BE49-F238E27FC236}">
                  <a16:creationId xmlns:a16="http://schemas.microsoft.com/office/drawing/2014/main" id="{27EAFBD7-57A3-4967-8221-9C8707C272AF}"/>
                </a:ext>
              </a:extLst>
            </p:cNvPr>
            <p:cNvSpPr/>
            <p:nvPr/>
          </p:nvSpPr>
          <p:spPr>
            <a:xfrm>
              <a:off x="4093750" y="1175300"/>
              <a:ext cx="38950" cy="29175"/>
            </a:xfrm>
            <a:custGeom>
              <a:avLst/>
              <a:gdLst/>
              <a:ahLst/>
              <a:cxnLst/>
              <a:rect l="l" t="t" r="r" b="b"/>
              <a:pathLst>
                <a:path w="1558" h="1167" extrusionOk="0">
                  <a:moveTo>
                    <a:pt x="672" y="1"/>
                  </a:moveTo>
                  <a:cubicBezTo>
                    <a:pt x="398" y="1"/>
                    <a:pt x="134" y="154"/>
                    <a:pt x="1" y="423"/>
                  </a:cubicBezTo>
                  <a:lnTo>
                    <a:pt x="1364" y="1166"/>
                  </a:lnTo>
                  <a:cubicBezTo>
                    <a:pt x="1557" y="779"/>
                    <a:pt x="1408" y="299"/>
                    <a:pt x="1032" y="93"/>
                  </a:cubicBezTo>
                  <a:cubicBezTo>
                    <a:pt x="916" y="30"/>
                    <a:pt x="793" y="1"/>
                    <a:pt x="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60;p79">
              <a:extLst>
                <a:ext uri="{FF2B5EF4-FFF2-40B4-BE49-F238E27FC236}">
                  <a16:creationId xmlns:a16="http://schemas.microsoft.com/office/drawing/2014/main" id="{2DB0A9B9-73B7-4FE9-AF69-7CAD6A8B0DDD}"/>
                </a:ext>
              </a:extLst>
            </p:cNvPr>
            <p:cNvSpPr/>
            <p:nvPr/>
          </p:nvSpPr>
          <p:spPr>
            <a:xfrm>
              <a:off x="4076350" y="1220350"/>
              <a:ext cx="35400" cy="34050"/>
            </a:xfrm>
            <a:custGeom>
              <a:avLst/>
              <a:gdLst/>
              <a:ahLst/>
              <a:cxnLst/>
              <a:rect l="l" t="t" r="r" b="b"/>
              <a:pathLst>
                <a:path w="1416" h="1362" extrusionOk="0">
                  <a:moveTo>
                    <a:pt x="727" y="0"/>
                  </a:moveTo>
                  <a:cubicBezTo>
                    <a:pt x="708" y="0"/>
                    <a:pt x="688" y="1"/>
                    <a:pt x="668" y="3"/>
                  </a:cubicBezTo>
                  <a:cubicBezTo>
                    <a:pt x="290" y="34"/>
                    <a:pt x="1" y="364"/>
                    <a:pt x="22" y="738"/>
                  </a:cubicBezTo>
                  <a:cubicBezTo>
                    <a:pt x="42" y="1093"/>
                    <a:pt x="333" y="1361"/>
                    <a:pt x="686" y="1361"/>
                  </a:cubicBezTo>
                  <a:cubicBezTo>
                    <a:pt x="706" y="1361"/>
                    <a:pt x="726" y="1360"/>
                    <a:pt x="746" y="1358"/>
                  </a:cubicBezTo>
                  <a:cubicBezTo>
                    <a:pt x="1125" y="1327"/>
                    <a:pt x="1415" y="997"/>
                    <a:pt x="1393" y="623"/>
                  </a:cubicBezTo>
                  <a:cubicBezTo>
                    <a:pt x="1372" y="268"/>
                    <a:pt x="1080" y="0"/>
                    <a:pt x="7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61;p79">
              <a:extLst>
                <a:ext uri="{FF2B5EF4-FFF2-40B4-BE49-F238E27FC236}">
                  <a16:creationId xmlns:a16="http://schemas.microsoft.com/office/drawing/2014/main" id="{AD2B52A2-E24C-4205-8C9D-9B37F1122942}"/>
                </a:ext>
              </a:extLst>
            </p:cNvPr>
            <p:cNvSpPr/>
            <p:nvPr/>
          </p:nvSpPr>
          <p:spPr>
            <a:xfrm>
              <a:off x="4023875" y="1229125"/>
              <a:ext cx="56000" cy="97925"/>
            </a:xfrm>
            <a:custGeom>
              <a:avLst/>
              <a:gdLst/>
              <a:ahLst/>
              <a:cxnLst/>
              <a:rect l="l" t="t" r="r" b="b"/>
              <a:pathLst>
                <a:path w="2240" h="3917" extrusionOk="0">
                  <a:moveTo>
                    <a:pt x="0" y="0"/>
                  </a:moveTo>
                  <a:lnTo>
                    <a:pt x="191" y="3917"/>
                  </a:lnTo>
                  <a:lnTo>
                    <a:pt x="2239" y="3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4A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62;p79">
              <a:extLst>
                <a:ext uri="{FF2B5EF4-FFF2-40B4-BE49-F238E27FC236}">
                  <a16:creationId xmlns:a16="http://schemas.microsoft.com/office/drawing/2014/main" id="{967AC158-7FBC-42EB-ABDE-30420B3153E7}"/>
                </a:ext>
              </a:extLst>
            </p:cNvPr>
            <p:cNvSpPr/>
            <p:nvPr/>
          </p:nvSpPr>
          <p:spPr>
            <a:xfrm>
              <a:off x="3848200" y="1390575"/>
              <a:ext cx="143000" cy="92400"/>
            </a:xfrm>
            <a:custGeom>
              <a:avLst/>
              <a:gdLst/>
              <a:ahLst/>
              <a:cxnLst/>
              <a:rect l="l" t="t" r="r" b="b"/>
              <a:pathLst>
                <a:path w="5720" h="3696" extrusionOk="0">
                  <a:moveTo>
                    <a:pt x="1" y="0"/>
                  </a:moveTo>
                  <a:cubicBezTo>
                    <a:pt x="1" y="1"/>
                    <a:pt x="253" y="1087"/>
                    <a:pt x="1296" y="1941"/>
                  </a:cubicBezTo>
                  <a:cubicBezTo>
                    <a:pt x="2338" y="2794"/>
                    <a:pt x="5720" y="3696"/>
                    <a:pt x="5720" y="3696"/>
                  </a:cubicBezTo>
                  <a:lnTo>
                    <a:pt x="5704" y="2692"/>
                  </a:lnTo>
                  <a:cubicBezTo>
                    <a:pt x="4034" y="2377"/>
                    <a:pt x="565" y="1343"/>
                    <a:pt x="1" y="0"/>
                  </a:cubicBezTo>
                  <a:close/>
                </a:path>
              </a:pathLst>
            </a:custGeom>
            <a:solidFill>
              <a:srgbClr val="9A4A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63;p79">
              <a:extLst>
                <a:ext uri="{FF2B5EF4-FFF2-40B4-BE49-F238E27FC236}">
                  <a16:creationId xmlns:a16="http://schemas.microsoft.com/office/drawing/2014/main" id="{1B55D213-0C8D-4C24-898B-B46DB164B550}"/>
                </a:ext>
              </a:extLst>
            </p:cNvPr>
            <p:cNvSpPr/>
            <p:nvPr/>
          </p:nvSpPr>
          <p:spPr>
            <a:xfrm>
              <a:off x="3722950" y="1340375"/>
              <a:ext cx="93550" cy="131875"/>
            </a:xfrm>
            <a:custGeom>
              <a:avLst/>
              <a:gdLst/>
              <a:ahLst/>
              <a:cxnLst/>
              <a:rect l="l" t="t" r="r" b="b"/>
              <a:pathLst>
                <a:path w="3742" h="5275" extrusionOk="0">
                  <a:moveTo>
                    <a:pt x="2637" y="0"/>
                  </a:moveTo>
                  <a:cubicBezTo>
                    <a:pt x="1182" y="0"/>
                    <a:pt x="1" y="1186"/>
                    <a:pt x="1" y="2637"/>
                  </a:cubicBezTo>
                  <a:cubicBezTo>
                    <a:pt x="1" y="4093"/>
                    <a:pt x="1182" y="5274"/>
                    <a:pt x="2637" y="5274"/>
                  </a:cubicBezTo>
                  <a:cubicBezTo>
                    <a:pt x="3018" y="5274"/>
                    <a:pt x="3395" y="5191"/>
                    <a:pt x="3741" y="5030"/>
                  </a:cubicBezTo>
                  <a:lnTo>
                    <a:pt x="3741" y="4522"/>
                  </a:lnTo>
                  <a:cubicBezTo>
                    <a:pt x="3409" y="4718"/>
                    <a:pt x="3030" y="4823"/>
                    <a:pt x="2643" y="4823"/>
                  </a:cubicBezTo>
                  <a:cubicBezTo>
                    <a:pt x="2641" y="4823"/>
                    <a:pt x="2639" y="4823"/>
                    <a:pt x="2637" y="4823"/>
                  </a:cubicBezTo>
                  <a:cubicBezTo>
                    <a:pt x="1430" y="4823"/>
                    <a:pt x="451" y="3844"/>
                    <a:pt x="452" y="2637"/>
                  </a:cubicBezTo>
                  <a:cubicBezTo>
                    <a:pt x="452" y="1434"/>
                    <a:pt x="1430" y="452"/>
                    <a:pt x="2637" y="452"/>
                  </a:cubicBezTo>
                  <a:cubicBezTo>
                    <a:pt x="2762" y="452"/>
                    <a:pt x="2863" y="350"/>
                    <a:pt x="2863" y="226"/>
                  </a:cubicBezTo>
                  <a:cubicBezTo>
                    <a:pt x="2862" y="102"/>
                    <a:pt x="2761" y="1"/>
                    <a:pt x="26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64;p79">
              <a:extLst>
                <a:ext uri="{FF2B5EF4-FFF2-40B4-BE49-F238E27FC236}">
                  <a16:creationId xmlns:a16="http://schemas.microsoft.com/office/drawing/2014/main" id="{0C77982D-0C19-4473-824D-7213E9FF3665}"/>
                </a:ext>
              </a:extLst>
            </p:cNvPr>
            <p:cNvSpPr/>
            <p:nvPr/>
          </p:nvSpPr>
          <p:spPr>
            <a:xfrm>
              <a:off x="3147200" y="2009300"/>
              <a:ext cx="1556100" cy="969975"/>
            </a:xfrm>
            <a:custGeom>
              <a:avLst/>
              <a:gdLst/>
              <a:ahLst/>
              <a:cxnLst/>
              <a:rect l="l" t="t" r="r" b="b"/>
              <a:pathLst>
                <a:path w="62244" h="38799" extrusionOk="0">
                  <a:moveTo>
                    <a:pt x="2253" y="1"/>
                  </a:moveTo>
                  <a:cubicBezTo>
                    <a:pt x="1005" y="1"/>
                    <a:pt x="0" y="1006"/>
                    <a:pt x="0" y="2255"/>
                  </a:cubicBezTo>
                  <a:lnTo>
                    <a:pt x="0" y="36546"/>
                  </a:lnTo>
                  <a:cubicBezTo>
                    <a:pt x="0" y="37793"/>
                    <a:pt x="1005" y="38798"/>
                    <a:pt x="2253" y="38798"/>
                  </a:cubicBezTo>
                  <a:lnTo>
                    <a:pt x="59989" y="38798"/>
                  </a:lnTo>
                  <a:cubicBezTo>
                    <a:pt x="61238" y="38798"/>
                    <a:pt x="62243" y="37793"/>
                    <a:pt x="62243" y="36546"/>
                  </a:cubicBezTo>
                  <a:lnTo>
                    <a:pt x="62243" y="2255"/>
                  </a:lnTo>
                  <a:cubicBezTo>
                    <a:pt x="62243" y="1006"/>
                    <a:pt x="61238" y="1"/>
                    <a:pt x="59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65;p79">
              <a:extLst>
                <a:ext uri="{FF2B5EF4-FFF2-40B4-BE49-F238E27FC236}">
                  <a16:creationId xmlns:a16="http://schemas.microsoft.com/office/drawing/2014/main" id="{5341C8A7-374A-486A-A58C-7FD777A51B31}"/>
                </a:ext>
              </a:extLst>
            </p:cNvPr>
            <p:cNvSpPr/>
            <p:nvPr/>
          </p:nvSpPr>
          <p:spPr>
            <a:xfrm>
              <a:off x="3215925" y="2070700"/>
              <a:ext cx="1418650" cy="847175"/>
            </a:xfrm>
            <a:custGeom>
              <a:avLst/>
              <a:gdLst/>
              <a:ahLst/>
              <a:cxnLst/>
              <a:rect l="l" t="t" r="r" b="b"/>
              <a:pathLst>
                <a:path w="56746" h="33887" extrusionOk="0">
                  <a:moveTo>
                    <a:pt x="2011" y="1"/>
                  </a:moveTo>
                  <a:cubicBezTo>
                    <a:pt x="897" y="1"/>
                    <a:pt x="0" y="898"/>
                    <a:pt x="0" y="2011"/>
                  </a:cubicBezTo>
                  <a:lnTo>
                    <a:pt x="0" y="31876"/>
                  </a:lnTo>
                  <a:cubicBezTo>
                    <a:pt x="0" y="32991"/>
                    <a:pt x="897" y="33887"/>
                    <a:pt x="2011" y="33887"/>
                  </a:cubicBezTo>
                  <a:lnTo>
                    <a:pt x="54734" y="33887"/>
                  </a:lnTo>
                  <a:cubicBezTo>
                    <a:pt x="55848" y="33887"/>
                    <a:pt x="56745" y="32991"/>
                    <a:pt x="56745" y="31876"/>
                  </a:cubicBezTo>
                  <a:lnTo>
                    <a:pt x="56745" y="2011"/>
                  </a:lnTo>
                  <a:cubicBezTo>
                    <a:pt x="56745" y="898"/>
                    <a:pt x="55848" y="1"/>
                    <a:pt x="547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66;p79">
              <a:extLst>
                <a:ext uri="{FF2B5EF4-FFF2-40B4-BE49-F238E27FC236}">
                  <a16:creationId xmlns:a16="http://schemas.microsoft.com/office/drawing/2014/main" id="{BDCF2F09-EA39-46E5-89E5-B606384DD9BD}"/>
                </a:ext>
              </a:extLst>
            </p:cNvPr>
            <p:cNvSpPr/>
            <p:nvPr/>
          </p:nvSpPr>
          <p:spPr>
            <a:xfrm>
              <a:off x="3287300" y="2211200"/>
              <a:ext cx="1275850" cy="642375"/>
            </a:xfrm>
            <a:custGeom>
              <a:avLst/>
              <a:gdLst/>
              <a:ahLst/>
              <a:cxnLst/>
              <a:rect l="l" t="t" r="r" b="b"/>
              <a:pathLst>
                <a:path w="51034" h="25695" extrusionOk="0">
                  <a:moveTo>
                    <a:pt x="35933" y="1"/>
                  </a:moveTo>
                  <a:lnTo>
                    <a:pt x="25517" y="15521"/>
                  </a:lnTo>
                  <a:lnTo>
                    <a:pt x="29165" y="20726"/>
                  </a:lnTo>
                  <a:lnTo>
                    <a:pt x="29165" y="20726"/>
                  </a:lnTo>
                  <a:lnTo>
                    <a:pt x="17128" y="10123"/>
                  </a:lnTo>
                  <a:lnTo>
                    <a:pt x="1" y="25695"/>
                  </a:lnTo>
                  <a:lnTo>
                    <a:pt x="51034" y="25695"/>
                  </a:lnTo>
                  <a:lnTo>
                    <a:pt x="359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67;p79">
              <a:extLst>
                <a:ext uri="{FF2B5EF4-FFF2-40B4-BE49-F238E27FC236}">
                  <a16:creationId xmlns:a16="http://schemas.microsoft.com/office/drawing/2014/main" id="{F7CDE3B9-311A-42B6-B5D2-77C208E9C221}"/>
                </a:ext>
              </a:extLst>
            </p:cNvPr>
            <p:cNvSpPr/>
            <p:nvPr/>
          </p:nvSpPr>
          <p:spPr>
            <a:xfrm>
              <a:off x="3442625" y="2169400"/>
              <a:ext cx="225225" cy="214775"/>
            </a:xfrm>
            <a:custGeom>
              <a:avLst/>
              <a:gdLst/>
              <a:ahLst/>
              <a:cxnLst/>
              <a:rect l="l" t="t" r="r" b="b"/>
              <a:pathLst>
                <a:path w="9009" h="8591" extrusionOk="0">
                  <a:moveTo>
                    <a:pt x="4714" y="1"/>
                  </a:moveTo>
                  <a:cubicBezTo>
                    <a:pt x="3615" y="1"/>
                    <a:pt x="2516" y="420"/>
                    <a:pt x="1677" y="1259"/>
                  </a:cubicBezTo>
                  <a:cubicBezTo>
                    <a:pt x="1" y="2936"/>
                    <a:pt x="1" y="5655"/>
                    <a:pt x="1677" y="7332"/>
                  </a:cubicBezTo>
                  <a:cubicBezTo>
                    <a:pt x="2483" y="8138"/>
                    <a:pt x="3576" y="8590"/>
                    <a:pt x="4714" y="8590"/>
                  </a:cubicBezTo>
                  <a:cubicBezTo>
                    <a:pt x="5853" y="8590"/>
                    <a:pt x="6945" y="8138"/>
                    <a:pt x="7751" y="7332"/>
                  </a:cubicBezTo>
                  <a:cubicBezTo>
                    <a:pt x="8556" y="6527"/>
                    <a:pt x="9008" y="5434"/>
                    <a:pt x="9008" y="4296"/>
                  </a:cubicBezTo>
                  <a:cubicBezTo>
                    <a:pt x="9008" y="3156"/>
                    <a:pt x="8556" y="2064"/>
                    <a:pt x="7751" y="1259"/>
                  </a:cubicBezTo>
                  <a:cubicBezTo>
                    <a:pt x="6912" y="420"/>
                    <a:pt x="5813" y="1"/>
                    <a:pt x="47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68;p79">
              <a:extLst>
                <a:ext uri="{FF2B5EF4-FFF2-40B4-BE49-F238E27FC236}">
                  <a16:creationId xmlns:a16="http://schemas.microsoft.com/office/drawing/2014/main" id="{CD3028DF-018A-484C-938F-4EDB817322D9}"/>
                </a:ext>
              </a:extLst>
            </p:cNvPr>
            <p:cNvSpPr/>
            <p:nvPr/>
          </p:nvSpPr>
          <p:spPr>
            <a:xfrm>
              <a:off x="4442725" y="1949725"/>
              <a:ext cx="232700" cy="199775"/>
            </a:xfrm>
            <a:custGeom>
              <a:avLst/>
              <a:gdLst/>
              <a:ahLst/>
              <a:cxnLst/>
              <a:rect l="l" t="t" r="r" b="b"/>
              <a:pathLst>
                <a:path w="9308" h="7991" extrusionOk="0">
                  <a:moveTo>
                    <a:pt x="5354" y="0"/>
                  </a:moveTo>
                  <a:cubicBezTo>
                    <a:pt x="4620" y="0"/>
                    <a:pt x="4018" y="105"/>
                    <a:pt x="3838" y="135"/>
                  </a:cubicBezTo>
                  <a:cubicBezTo>
                    <a:pt x="857" y="621"/>
                    <a:pt x="0" y="2381"/>
                    <a:pt x="0" y="2381"/>
                  </a:cubicBezTo>
                  <a:lnTo>
                    <a:pt x="2439" y="2381"/>
                  </a:lnTo>
                  <a:cubicBezTo>
                    <a:pt x="2439" y="2381"/>
                    <a:pt x="2747" y="3202"/>
                    <a:pt x="1925" y="6276"/>
                  </a:cubicBezTo>
                  <a:cubicBezTo>
                    <a:pt x="1744" y="6953"/>
                    <a:pt x="2312" y="7215"/>
                    <a:pt x="2768" y="7215"/>
                  </a:cubicBezTo>
                  <a:cubicBezTo>
                    <a:pt x="3034" y="7215"/>
                    <a:pt x="3263" y="7125"/>
                    <a:pt x="3281" y="6976"/>
                  </a:cubicBezTo>
                  <a:cubicBezTo>
                    <a:pt x="3475" y="7424"/>
                    <a:pt x="4495" y="7991"/>
                    <a:pt x="5619" y="7991"/>
                  </a:cubicBezTo>
                  <a:cubicBezTo>
                    <a:pt x="6158" y="7991"/>
                    <a:pt x="6721" y="7860"/>
                    <a:pt x="7229" y="7523"/>
                  </a:cubicBezTo>
                  <a:cubicBezTo>
                    <a:pt x="8665" y="6570"/>
                    <a:pt x="9308" y="5115"/>
                    <a:pt x="8986" y="2382"/>
                  </a:cubicBezTo>
                  <a:cubicBezTo>
                    <a:pt x="8627" y="380"/>
                    <a:pt x="6751" y="0"/>
                    <a:pt x="5354" y="0"/>
                  </a:cubicBez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69;p79">
              <a:extLst>
                <a:ext uri="{FF2B5EF4-FFF2-40B4-BE49-F238E27FC236}">
                  <a16:creationId xmlns:a16="http://schemas.microsoft.com/office/drawing/2014/main" id="{46DF783C-55D6-4A0C-AFEC-F8AEA795D171}"/>
                </a:ext>
              </a:extLst>
            </p:cNvPr>
            <p:cNvSpPr/>
            <p:nvPr/>
          </p:nvSpPr>
          <p:spPr>
            <a:xfrm>
              <a:off x="3185025" y="1949725"/>
              <a:ext cx="232700" cy="199775"/>
            </a:xfrm>
            <a:custGeom>
              <a:avLst/>
              <a:gdLst/>
              <a:ahLst/>
              <a:cxnLst/>
              <a:rect l="l" t="t" r="r" b="b"/>
              <a:pathLst>
                <a:path w="9308" h="7991" extrusionOk="0">
                  <a:moveTo>
                    <a:pt x="3954" y="0"/>
                  </a:moveTo>
                  <a:cubicBezTo>
                    <a:pt x="2557" y="0"/>
                    <a:pt x="681" y="380"/>
                    <a:pt x="322" y="2382"/>
                  </a:cubicBezTo>
                  <a:cubicBezTo>
                    <a:pt x="0" y="5114"/>
                    <a:pt x="644" y="6570"/>
                    <a:pt x="2080" y="7523"/>
                  </a:cubicBezTo>
                  <a:cubicBezTo>
                    <a:pt x="2587" y="7860"/>
                    <a:pt x="3151" y="7991"/>
                    <a:pt x="3690" y="7991"/>
                  </a:cubicBezTo>
                  <a:cubicBezTo>
                    <a:pt x="4813" y="7991"/>
                    <a:pt x="5833" y="7424"/>
                    <a:pt x="6028" y="6976"/>
                  </a:cubicBezTo>
                  <a:cubicBezTo>
                    <a:pt x="6046" y="7125"/>
                    <a:pt x="6274" y="7215"/>
                    <a:pt x="6540" y="7215"/>
                  </a:cubicBezTo>
                  <a:cubicBezTo>
                    <a:pt x="6996" y="7215"/>
                    <a:pt x="7564" y="6953"/>
                    <a:pt x="7383" y="6276"/>
                  </a:cubicBezTo>
                  <a:cubicBezTo>
                    <a:pt x="6561" y="3202"/>
                    <a:pt x="6870" y="2381"/>
                    <a:pt x="6870" y="2381"/>
                  </a:cubicBezTo>
                  <a:lnTo>
                    <a:pt x="9308" y="2381"/>
                  </a:lnTo>
                  <a:cubicBezTo>
                    <a:pt x="9308" y="2381"/>
                    <a:pt x="8450" y="621"/>
                    <a:pt x="5470" y="135"/>
                  </a:cubicBezTo>
                  <a:cubicBezTo>
                    <a:pt x="5290" y="105"/>
                    <a:pt x="4688" y="0"/>
                    <a:pt x="3954" y="0"/>
                  </a:cubicBez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E92D7F7-F82D-41B2-9884-34C62FA3B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3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36"/>
    </mc:Choice>
    <mc:Fallback xmlns="">
      <p:transition spd="slow" advTm="43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62"/>
          <p:cNvSpPr txBox="1">
            <a:spLocks noGrp="1"/>
          </p:cNvSpPr>
          <p:nvPr>
            <p:ph type="subTitle" idx="1"/>
          </p:nvPr>
        </p:nvSpPr>
        <p:spPr>
          <a:xfrm>
            <a:off x="905975" y="3562175"/>
            <a:ext cx="2020800" cy="75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 dirty="0"/>
              <a:t>A VECES </a:t>
            </a:r>
            <a:endParaRPr sz="2400" dirty="0"/>
          </a:p>
        </p:txBody>
      </p:sp>
      <p:sp>
        <p:nvSpPr>
          <p:cNvPr id="686" name="Google Shape;686;p62"/>
          <p:cNvSpPr txBox="1">
            <a:spLocks noGrp="1"/>
          </p:cNvSpPr>
          <p:nvPr>
            <p:ph type="title"/>
          </p:nvPr>
        </p:nvSpPr>
        <p:spPr>
          <a:xfrm>
            <a:off x="905975" y="2742500"/>
            <a:ext cx="2020800" cy="75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33%</a:t>
            </a:r>
            <a:endParaRPr dirty="0"/>
          </a:p>
        </p:txBody>
      </p:sp>
      <p:sp>
        <p:nvSpPr>
          <p:cNvPr id="687" name="Google Shape;687;p62"/>
          <p:cNvSpPr txBox="1">
            <a:spLocks noGrp="1"/>
          </p:cNvSpPr>
          <p:nvPr>
            <p:ph type="ctrTitle" idx="2"/>
          </p:nvPr>
        </p:nvSpPr>
        <p:spPr>
          <a:xfrm>
            <a:off x="792553" y="268942"/>
            <a:ext cx="7451858" cy="7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s-CL" dirty="0"/>
              <a:t>Comunicación  delegada/os de los cursos </a:t>
            </a:r>
            <a:endParaRPr dirty="0"/>
          </a:p>
        </p:txBody>
      </p:sp>
      <p:sp>
        <p:nvSpPr>
          <p:cNvPr id="688" name="Google Shape;688;p62"/>
          <p:cNvSpPr txBox="1">
            <a:spLocks noGrp="1"/>
          </p:cNvSpPr>
          <p:nvPr>
            <p:ph type="subTitle" idx="3"/>
          </p:nvPr>
        </p:nvSpPr>
        <p:spPr>
          <a:xfrm>
            <a:off x="6217200" y="3562175"/>
            <a:ext cx="2020800" cy="75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400" dirty="0"/>
              <a:t>SIEMPRE</a:t>
            </a:r>
            <a:endParaRPr sz="2400" dirty="0"/>
          </a:p>
        </p:txBody>
      </p:sp>
      <p:sp>
        <p:nvSpPr>
          <p:cNvPr id="689" name="Google Shape;689;p62"/>
          <p:cNvSpPr txBox="1">
            <a:spLocks noGrp="1"/>
          </p:cNvSpPr>
          <p:nvPr>
            <p:ph type="title" idx="4"/>
          </p:nvPr>
        </p:nvSpPr>
        <p:spPr>
          <a:xfrm>
            <a:off x="6217200" y="2742500"/>
            <a:ext cx="2020800" cy="75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55%</a:t>
            </a:r>
            <a:endParaRPr dirty="0"/>
          </a:p>
        </p:txBody>
      </p:sp>
      <p:sp>
        <p:nvSpPr>
          <p:cNvPr id="690" name="Google Shape;690;p62"/>
          <p:cNvSpPr/>
          <p:nvPr/>
        </p:nvSpPr>
        <p:spPr>
          <a:xfrm>
            <a:off x="560125" y="-88925"/>
            <a:ext cx="41100" cy="105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1" name="Google Shape;691;p62"/>
          <p:cNvGrpSpPr/>
          <p:nvPr/>
        </p:nvGrpSpPr>
        <p:grpSpPr>
          <a:xfrm>
            <a:off x="3449963" y="1851670"/>
            <a:ext cx="2244048" cy="2244048"/>
            <a:chOff x="4049800" y="640400"/>
            <a:chExt cx="858900" cy="858900"/>
          </a:xfrm>
        </p:grpSpPr>
        <p:sp>
          <p:nvSpPr>
            <p:cNvPr id="692" name="Google Shape;692;p62"/>
            <p:cNvSpPr/>
            <p:nvPr/>
          </p:nvSpPr>
          <p:spPr>
            <a:xfrm>
              <a:off x="4049800" y="640400"/>
              <a:ext cx="858900" cy="858900"/>
            </a:xfrm>
            <a:prstGeom prst="donut">
              <a:avLst>
                <a:gd name="adj" fmla="val 19543"/>
              </a:avLst>
            </a:prstGeom>
            <a:solidFill>
              <a:srgbClr val="00B0F0">
                <a:alpha val="30170"/>
              </a:srgbClr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62"/>
            <p:cNvSpPr/>
            <p:nvPr/>
          </p:nvSpPr>
          <p:spPr>
            <a:xfrm>
              <a:off x="4049800" y="640400"/>
              <a:ext cx="858900" cy="858900"/>
            </a:xfrm>
            <a:prstGeom prst="blockArc">
              <a:avLst>
                <a:gd name="adj1" fmla="val 7914150"/>
                <a:gd name="adj2" fmla="val 15865414"/>
                <a:gd name="adj3" fmla="val 19532"/>
              </a:avLst>
            </a:prstGeom>
            <a:solidFill>
              <a:schemeClr val="tx1">
                <a:alpha val="40220"/>
              </a:schemeClr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694" name="Google Shape;694;p62"/>
          <p:cNvCxnSpPr>
            <a:stCxn id="686" idx="3"/>
          </p:cNvCxnSpPr>
          <p:nvPr/>
        </p:nvCxnSpPr>
        <p:spPr>
          <a:xfrm rot="10800000" flipH="1">
            <a:off x="2926775" y="2020700"/>
            <a:ext cx="1236300" cy="1098300"/>
          </a:xfrm>
          <a:prstGeom prst="bentConnector3">
            <a:avLst>
              <a:gd name="adj1" fmla="val 28138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5" name="Google Shape;695;p62"/>
          <p:cNvCxnSpPr>
            <a:stCxn id="689" idx="1"/>
          </p:cNvCxnSpPr>
          <p:nvPr/>
        </p:nvCxnSpPr>
        <p:spPr>
          <a:xfrm rot="10800000">
            <a:off x="5074500" y="2003300"/>
            <a:ext cx="1142700" cy="1115700"/>
          </a:xfrm>
          <a:prstGeom prst="bentConnector3">
            <a:avLst>
              <a:gd name="adj1" fmla="val 2987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695;p62">
            <a:extLst>
              <a:ext uri="{FF2B5EF4-FFF2-40B4-BE49-F238E27FC236}">
                <a16:creationId xmlns:a16="http://schemas.microsoft.com/office/drawing/2014/main" id="{86E37A9A-37ED-4317-9676-681C4F870FF0}"/>
              </a:ext>
            </a:extLst>
          </p:cNvPr>
          <p:cNvCxnSpPr/>
          <p:nvPr/>
        </p:nvCxnSpPr>
        <p:spPr>
          <a:xfrm rot="10800000">
            <a:off x="5074500" y="2003301"/>
            <a:ext cx="1142700" cy="1115700"/>
          </a:xfrm>
          <a:prstGeom prst="bentConnector3">
            <a:avLst>
              <a:gd name="adj1" fmla="val 2987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695;p62">
            <a:extLst>
              <a:ext uri="{FF2B5EF4-FFF2-40B4-BE49-F238E27FC236}">
                <a16:creationId xmlns:a16="http://schemas.microsoft.com/office/drawing/2014/main" id="{2C5A043D-6F0E-469E-BA2B-0F08317DDBCF}"/>
              </a:ext>
            </a:extLst>
          </p:cNvPr>
          <p:cNvCxnSpPr>
            <a:cxnSpLocks/>
          </p:cNvCxnSpPr>
          <p:nvPr/>
        </p:nvCxnSpPr>
        <p:spPr>
          <a:xfrm rot="10800000" flipV="1">
            <a:off x="4518482" y="1483046"/>
            <a:ext cx="413559" cy="224607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688;p62">
            <a:extLst>
              <a:ext uri="{FF2B5EF4-FFF2-40B4-BE49-F238E27FC236}">
                <a16:creationId xmlns:a16="http://schemas.microsoft.com/office/drawing/2014/main" id="{F9AED6E0-2876-4432-B69B-FAC06688A2DB}"/>
              </a:ext>
            </a:extLst>
          </p:cNvPr>
          <p:cNvSpPr txBox="1">
            <a:spLocks/>
          </p:cNvSpPr>
          <p:nvPr/>
        </p:nvSpPr>
        <p:spPr>
          <a:xfrm>
            <a:off x="4932042" y="1245659"/>
            <a:ext cx="1142700" cy="4619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 Light"/>
              <a:buNone/>
              <a:defRPr sz="1400" b="0" i="0" u="none" strike="noStrike" cap="none">
                <a:solidFill>
                  <a:schemeClr val="lt1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 Light"/>
              <a:buNone/>
              <a:defRPr sz="1400" b="0" i="0" u="none" strike="noStrike" cap="none">
                <a:solidFill>
                  <a:schemeClr val="lt1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 Light"/>
              <a:buNone/>
              <a:defRPr sz="1400" b="0" i="0" u="none" strike="noStrike" cap="none">
                <a:solidFill>
                  <a:schemeClr val="lt1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 Light"/>
              <a:buNone/>
              <a:defRPr sz="1400" b="0" i="0" u="none" strike="noStrike" cap="none">
                <a:solidFill>
                  <a:schemeClr val="lt1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 Light"/>
              <a:buNone/>
              <a:defRPr sz="1400" b="0" i="0" u="none" strike="noStrike" cap="none">
                <a:solidFill>
                  <a:schemeClr val="lt1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 Light"/>
              <a:buNone/>
              <a:defRPr sz="1400" b="0" i="0" u="none" strike="noStrike" cap="none">
                <a:solidFill>
                  <a:schemeClr val="lt1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 Light"/>
              <a:buNone/>
              <a:defRPr sz="1400" b="0" i="0" u="none" strike="noStrike" cap="none">
                <a:solidFill>
                  <a:schemeClr val="lt1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 Light"/>
              <a:buNone/>
              <a:defRPr sz="1400" b="0" i="0" u="none" strike="noStrike" cap="none">
                <a:solidFill>
                  <a:schemeClr val="lt1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 Light"/>
              <a:buNone/>
              <a:defRPr sz="1400" b="0" i="0" u="none" strike="noStrike" cap="none">
                <a:solidFill>
                  <a:schemeClr val="lt1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lvl9pPr>
          </a:lstStyle>
          <a:p>
            <a:pPr marL="0" indent="0" algn="ctr">
              <a:buClr>
                <a:schemeClr val="dk1"/>
              </a:buClr>
              <a:buSzPts val="1100"/>
              <a:buFont typeface="Arial"/>
              <a:buNone/>
            </a:pPr>
            <a:r>
              <a:rPr lang="es-CL" b="1" dirty="0"/>
              <a:t>12 %</a:t>
            </a:r>
          </a:p>
          <a:p>
            <a:pPr marL="0" indent="0" algn="ctr">
              <a:buClr>
                <a:schemeClr val="dk1"/>
              </a:buClr>
              <a:buSzPts val="1100"/>
              <a:buFont typeface="Arial"/>
              <a:buNone/>
            </a:pPr>
            <a:r>
              <a:rPr lang="es-CL" sz="1050" dirty="0"/>
              <a:t>NUNCA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71106F2-A422-4653-89B0-85842EED06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313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93"/>
    </mc:Choice>
    <mc:Fallback xmlns="">
      <p:transition spd="slow" advTm="33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85" grpId="0" build="p" animBg="1"/>
      <p:bldP spid="686" grpId="0" animBg="1"/>
      <p:bldP spid="688" grpId="0" build="p" animBg="1"/>
      <p:bldP spid="68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357D1CAC-25A7-4D5B-BD05-5F7FA02E19D3}"/>
              </a:ext>
            </a:extLst>
          </p:cNvPr>
          <p:cNvSpPr/>
          <p:nvPr/>
        </p:nvSpPr>
        <p:spPr>
          <a:xfrm>
            <a:off x="2843807" y="501541"/>
            <a:ext cx="5992555" cy="384701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CL" dirty="0">
                <a:latin typeface="Abadi" panose="020B0604020202020204" pitchFamily="34" charset="0"/>
                <a:ea typeface="Calibri" panose="020F0502020204030204" pitchFamily="34" charset="0"/>
                <a:cs typeface="Raavi" panose="020B0502040204020203" pitchFamily="34" charset="0"/>
              </a:rPr>
              <a:t>Según el análisis de los datos obtenido a través de esta encuesta nos permite visualizar que el aspecto socioemocional es un llamado de alerta para repensar el valor que tiene las emociones en el proceso educativo y cómo profundizamos en la manera de abordarlas. 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CL" dirty="0">
                <a:latin typeface="Abadi" panose="020B0604020202020204" pitchFamily="34" charset="0"/>
                <a:ea typeface="Calibri" panose="020F0502020204030204" pitchFamily="34" charset="0"/>
                <a:cs typeface="Raavi" panose="020B0502040204020203" pitchFamily="34" charset="0"/>
              </a:rPr>
              <a:t>Se observa que las familias de nuestro colegio están comprometidas con el trabajo escolar 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CL" dirty="0">
                <a:latin typeface="Abadi" panose="020B0604020202020204" pitchFamily="34" charset="0"/>
                <a:ea typeface="Calibri" panose="020F0502020204030204" pitchFamily="34" charset="0"/>
                <a:cs typeface="Raavi" panose="020B0502040204020203" pitchFamily="34" charset="0"/>
              </a:rPr>
              <a:t>Nuestros esfuerzos es llegar a un porcentaje aún más alto, y así apoyar aquellos estudiantes que en estos momentos por diferentes motivos no se han conectado.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CL" dirty="0">
                <a:latin typeface="Abadi" panose="020B0604020202020204" pitchFamily="34" charset="0"/>
                <a:ea typeface="Calibri" panose="020F0502020204030204" pitchFamily="34" charset="0"/>
                <a:cs typeface="Raavi" panose="020B0502040204020203" pitchFamily="34" charset="0"/>
              </a:rPr>
              <a:t>Seguiremos con los encuentros semanales y trabajando las unidades de orientación tendientes a fortalecer su crecimiento personal, además de buscar actividades donde los estudiantes se sientan identificados y, por lo tanto, adquieran mayor compromiso y confianza en si mismo y puedan en cierta forma superar junto a sus familias y porque no junto a nosotros, esta crisis. </a:t>
            </a:r>
          </a:p>
        </p:txBody>
      </p:sp>
      <p:pic>
        <p:nvPicPr>
          <p:cNvPr id="6" name="Imagen 5" descr="Imagen que contiene reloj, dibujo, cuarto&#10;&#10;Descripción generada automáticamente">
            <a:extLst>
              <a:ext uri="{FF2B5EF4-FFF2-40B4-BE49-F238E27FC236}">
                <a16:creationId xmlns:a16="http://schemas.microsoft.com/office/drawing/2014/main" id="{84621651-D397-40C0-94AD-21F424572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84" y="501541"/>
            <a:ext cx="2621285" cy="3971925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3F8DD97-46B2-4B88-8245-1AC3A939BC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57"/>
    </mc:Choice>
    <mc:Fallback xmlns="">
      <p:transition spd="slow" advTm="62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5F700EF-9DDC-42F3-B887-106CE0584514}"/>
              </a:ext>
            </a:extLst>
          </p:cNvPr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r>
              <a:rPr lang="es-CL" sz="3600" dirty="0"/>
              <a:t>GRACIAS</a:t>
            </a:r>
            <a:r>
              <a:rPr lang="es-CL" dirty="0"/>
              <a:t> </a:t>
            </a:r>
          </a:p>
        </p:txBody>
      </p:sp>
      <p:grpSp>
        <p:nvGrpSpPr>
          <p:cNvPr id="7" name="Google Shape;1886;p68">
            <a:extLst>
              <a:ext uri="{FF2B5EF4-FFF2-40B4-BE49-F238E27FC236}">
                <a16:creationId xmlns:a16="http://schemas.microsoft.com/office/drawing/2014/main" id="{225EF672-9494-4D0D-9CD4-0B1EA2D7D782}"/>
              </a:ext>
            </a:extLst>
          </p:cNvPr>
          <p:cNvGrpSpPr/>
          <p:nvPr/>
        </p:nvGrpSpPr>
        <p:grpSpPr>
          <a:xfrm>
            <a:off x="3269285" y="1419622"/>
            <a:ext cx="2958900" cy="3020591"/>
            <a:chOff x="-3294175" y="4316175"/>
            <a:chExt cx="1239625" cy="1156225"/>
          </a:xfrm>
        </p:grpSpPr>
        <p:sp>
          <p:nvSpPr>
            <p:cNvPr id="8" name="Google Shape;1887;p68">
              <a:extLst>
                <a:ext uri="{FF2B5EF4-FFF2-40B4-BE49-F238E27FC236}">
                  <a16:creationId xmlns:a16="http://schemas.microsoft.com/office/drawing/2014/main" id="{F0DD2125-095C-4DC9-B036-11AE94FACA0B}"/>
                </a:ext>
              </a:extLst>
            </p:cNvPr>
            <p:cNvSpPr/>
            <p:nvPr/>
          </p:nvSpPr>
          <p:spPr>
            <a:xfrm>
              <a:off x="-3263925" y="5203325"/>
              <a:ext cx="1205450" cy="79775"/>
            </a:xfrm>
            <a:custGeom>
              <a:avLst/>
              <a:gdLst/>
              <a:ahLst/>
              <a:cxnLst/>
              <a:rect l="l" t="t" r="r" b="b"/>
              <a:pathLst>
                <a:path w="48218" h="3191" extrusionOk="0">
                  <a:moveTo>
                    <a:pt x="24117" y="1"/>
                  </a:moveTo>
                  <a:cubicBezTo>
                    <a:pt x="10794" y="1"/>
                    <a:pt x="0" y="708"/>
                    <a:pt x="0" y="1603"/>
                  </a:cubicBezTo>
                  <a:cubicBezTo>
                    <a:pt x="0" y="2483"/>
                    <a:pt x="10794" y="3190"/>
                    <a:pt x="24117" y="3190"/>
                  </a:cubicBezTo>
                  <a:cubicBezTo>
                    <a:pt x="37424" y="3190"/>
                    <a:pt x="48217" y="2483"/>
                    <a:pt x="48217" y="1603"/>
                  </a:cubicBezTo>
                  <a:cubicBezTo>
                    <a:pt x="48217" y="708"/>
                    <a:pt x="37424" y="1"/>
                    <a:pt x="2411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888;p68">
              <a:extLst>
                <a:ext uri="{FF2B5EF4-FFF2-40B4-BE49-F238E27FC236}">
                  <a16:creationId xmlns:a16="http://schemas.microsoft.com/office/drawing/2014/main" id="{6881B312-288E-43FF-AD21-CADC5440A3EF}"/>
                </a:ext>
              </a:extLst>
            </p:cNvPr>
            <p:cNvSpPr/>
            <p:nvPr/>
          </p:nvSpPr>
          <p:spPr>
            <a:xfrm>
              <a:off x="-3123700" y="4613400"/>
              <a:ext cx="922650" cy="571900"/>
            </a:xfrm>
            <a:custGeom>
              <a:avLst/>
              <a:gdLst/>
              <a:ahLst/>
              <a:cxnLst/>
              <a:rect l="l" t="t" r="r" b="b"/>
              <a:pathLst>
                <a:path w="36906" h="22876" extrusionOk="0">
                  <a:moveTo>
                    <a:pt x="1493" y="0"/>
                  </a:moveTo>
                  <a:cubicBezTo>
                    <a:pt x="676" y="0"/>
                    <a:pt x="0" y="660"/>
                    <a:pt x="0" y="1477"/>
                  </a:cubicBezTo>
                  <a:lnTo>
                    <a:pt x="0" y="21383"/>
                  </a:lnTo>
                  <a:cubicBezTo>
                    <a:pt x="0" y="22200"/>
                    <a:pt x="676" y="22875"/>
                    <a:pt x="1493" y="22875"/>
                  </a:cubicBezTo>
                  <a:lnTo>
                    <a:pt x="35413" y="22875"/>
                  </a:lnTo>
                  <a:cubicBezTo>
                    <a:pt x="36230" y="22875"/>
                    <a:pt x="36905" y="22200"/>
                    <a:pt x="36905" y="21383"/>
                  </a:cubicBezTo>
                  <a:lnTo>
                    <a:pt x="36905" y="1477"/>
                  </a:lnTo>
                  <a:cubicBezTo>
                    <a:pt x="36905" y="660"/>
                    <a:pt x="36230" y="0"/>
                    <a:pt x="35413" y="0"/>
                  </a:cubicBez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889;p68">
              <a:extLst>
                <a:ext uri="{FF2B5EF4-FFF2-40B4-BE49-F238E27FC236}">
                  <a16:creationId xmlns:a16="http://schemas.microsoft.com/office/drawing/2014/main" id="{CF8BA79C-0CE4-4C5B-9246-819E7B5060AC}"/>
                </a:ext>
              </a:extLst>
            </p:cNvPr>
            <p:cNvSpPr/>
            <p:nvPr/>
          </p:nvSpPr>
          <p:spPr>
            <a:xfrm>
              <a:off x="-3123700" y="4899325"/>
              <a:ext cx="922650" cy="285975"/>
            </a:xfrm>
            <a:custGeom>
              <a:avLst/>
              <a:gdLst/>
              <a:ahLst/>
              <a:cxnLst/>
              <a:rect l="l" t="t" r="r" b="b"/>
              <a:pathLst>
                <a:path w="36906" h="11439" extrusionOk="0">
                  <a:moveTo>
                    <a:pt x="0" y="1"/>
                  </a:moveTo>
                  <a:lnTo>
                    <a:pt x="0" y="9946"/>
                  </a:lnTo>
                  <a:cubicBezTo>
                    <a:pt x="0" y="10778"/>
                    <a:pt x="676" y="11438"/>
                    <a:pt x="1493" y="11438"/>
                  </a:cubicBezTo>
                  <a:lnTo>
                    <a:pt x="35413" y="11438"/>
                  </a:lnTo>
                  <a:cubicBezTo>
                    <a:pt x="36230" y="11438"/>
                    <a:pt x="36905" y="10763"/>
                    <a:pt x="36905" y="9946"/>
                  </a:cubicBezTo>
                  <a:lnTo>
                    <a:pt x="36905" y="1"/>
                  </a:ln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890;p68">
              <a:extLst>
                <a:ext uri="{FF2B5EF4-FFF2-40B4-BE49-F238E27FC236}">
                  <a16:creationId xmlns:a16="http://schemas.microsoft.com/office/drawing/2014/main" id="{A79E36D9-75FA-4189-A794-B9E28363ABD8}"/>
                </a:ext>
              </a:extLst>
            </p:cNvPr>
            <p:cNvSpPr/>
            <p:nvPr/>
          </p:nvSpPr>
          <p:spPr>
            <a:xfrm>
              <a:off x="-3082475" y="4651875"/>
              <a:ext cx="840175" cy="463500"/>
            </a:xfrm>
            <a:custGeom>
              <a:avLst/>
              <a:gdLst/>
              <a:ahLst/>
              <a:cxnLst/>
              <a:rect l="l" t="t" r="r" b="b"/>
              <a:pathLst>
                <a:path w="33607" h="18540" extrusionOk="0">
                  <a:moveTo>
                    <a:pt x="944" y="1"/>
                  </a:moveTo>
                  <a:cubicBezTo>
                    <a:pt x="425" y="1"/>
                    <a:pt x="1" y="394"/>
                    <a:pt x="1" y="896"/>
                  </a:cubicBezTo>
                  <a:lnTo>
                    <a:pt x="1" y="17644"/>
                  </a:lnTo>
                  <a:cubicBezTo>
                    <a:pt x="1" y="17864"/>
                    <a:pt x="95" y="18084"/>
                    <a:pt x="237" y="18241"/>
                  </a:cubicBezTo>
                  <a:cubicBezTo>
                    <a:pt x="409" y="18414"/>
                    <a:pt x="676" y="18540"/>
                    <a:pt x="944" y="18540"/>
                  </a:cubicBezTo>
                  <a:lnTo>
                    <a:pt x="32664" y="18540"/>
                  </a:lnTo>
                  <a:cubicBezTo>
                    <a:pt x="33182" y="18540"/>
                    <a:pt x="33607" y="18131"/>
                    <a:pt x="33607" y="17644"/>
                  </a:cubicBezTo>
                  <a:lnTo>
                    <a:pt x="33607" y="896"/>
                  </a:lnTo>
                  <a:cubicBezTo>
                    <a:pt x="33607" y="566"/>
                    <a:pt x="33418" y="284"/>
                    <a:pt x="33135" y="126"/>
                  </a:cubicBezTo>
                  <a:cubicBezTo>
                    <a:pt x="32994" y="48"/>
                    <a:pt x="32837" y="1"/>
                    <a:pt x="3266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891;p68">
              <a:extLst>
                <a:ext uri="{FF2B5EF4-FFF2-40B4-BE49-F238E27FC236}">
                  <a16:creationId xmlns:a16="http://schemas.microsoft.com/office/drawing/2014/main" id="{77A0CB2A-8F74-4F99-83C8-E8C8CB36D525}"/>
                </a:ext>
              </a:extLst>
            </p:cNvPr>
            <p:cNvSpPr/>
            <p:nvPr/>
          </p:nvSpPr>
          <p:spPr>
            <a:xfrm>
              <a:off x="-3014525" y="4722575"/>
              <a:ext cx="710550" cy="353525"/>
            </a:xfrm>
            <a:custGeom>
              <a:avLst/>
              <a:gdLst/>
              <a:ahLst/>
              <a:cxnLst/>
              <a:rect l="l" t="t" r="r" b="b"/>
              <a:pathLst>
                <a:path w="28422" h="14141" extrusionOk="0">
                  <a:moveTo>
                    <a:pt x="1" y="1"/>
                  </a:moveTo>
                  <a:lnTo>
                    <a:pt x="1" y="14140"/>
                  </a:lnTo>
                  <a:lnTo>
                    <a:pt x="28422" y="14140"/>
                  </a:lnTo>
                  <a:lnTo>
                    <a:pt x="284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892;p68">
              <a:extLst>
                <a:ext uri="{FF2B5EF4-FFF2-40B4-BE49-F238E27FC236}">
                  <a16:creationId xmlns:a16="http://schemas.microsoft.com/office/drawing/2014/main" id="{9AFAEC70-4966-40A8-8E19-9F7899375850}"/>
                </a:ext>
              </a:extLst>
            </p:cNvPr>
            <p:cNvSpPr/>
            <p:nvPr/>
          </p:nvSpPr>
          <p:spPr>
            <a:xfrm>
              <a:off x="-3014525" y="4722575"/>
              <a:ext cx="710550" cy="30275"/>
            </a:xfrm>
            <a:custGeom>
              <a:avLst/>
              <a:gdLst/>
              <a:ahLst/>
              <a:cxnLst/>
              <a:rect l="l" t="t" r="r" b="b"/>
              <a:pathLst>
                <a:path w="28422" h="1211" extrusionOk="0">
                  <a:moveTo>
                    <a:pt x="1" y="1"/>
                  </a:moveTo>
                  <a:lnTo>
                    <a:pt x="1" y="1210"/>
                  </a:lnTo>
                  <a:lnTo>
                    <a:pt x="28422" y="1210"/>
                  </a:lnTo>
                  <a:lnTo>
                    <a:pt x="28422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893;p68">
              <a:extLst>
                <a:ext uri="{FF2B5EF4-FFF2-40B4-BE49-F238E27FC236}">
                  <a16:creationId xmlns:a16="http://schemas.microsoft.com/office/drawing/2014/main" id="{84D5A83B-16A1-4603-92CD-0EAD7C9A45FC}"/>
                </a:ext>
              </a:extLst>
            </p:cNvPr>
            <p:cNvSpPr/>
            <p:nvPr/>
          </p:nvSpPr>
          <p:spPr>
            <a:xfrm>
              <a:off x="-2375475" y="4731225"/>
              <a:ext cx="12600" cy="12600"/>
            </a:xfrm>
            <a:custGeom>
              <a:avLst/>
              <a:gdLst/>
              <a:ahLst/>
              <a:cxnLst/>
              <a:rect l="l" t="t" r="r" b="b"/>
              <a:pathLst>
                <a:path w="504" h="504" extrusionOk="0">
                  <a:moveTo>
                    <a:pt x="252" y="0"/>
                  </a:moveTo>
                  <a:cubicBezTo>
                    <a:pt x="111" y="0"/>
                    <a:pt x="1" y="110"/>
                    <a:pt x="1" y="252"/>
                  </a:cubicBezTo>
                  <a:cubicBezTo>
                    <a:pt x="1" y="393"/>
                    <a:pt x="111" y="503"/>
                    <a:pt x="252" y="503"/>
                  </a:cubicBezTo>
                  <a:cubicBezTo>
                    <a:pt x="393" y="503"/>
                    <a:pt x="503" y="393"/>
                    <a:pt x="503" y="252"/>
                  </a:cubicBezTo>
                  <a:cubicBezTo>
                    <a:pt x="503" y="110"/>
                    <a:pt x="393" y="0"/>
                    <a:pt x="252" y="0"/>
                  </a:cubicBezTo>
                  <a:close/>
                </a:path>
              </a:pathLst>
            </a:custGeom>
            <a:solidFill>
              <a:srgbClr val="C0B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894;p68">
              <a:extLst>
                <a:ext uri="{FF2B5EF4-FFF2-40B4-BE49-F238E27FC236}">
                  <a16:creationId xmlns:a16="http://schemas.microsoft.com/office/drawing/2014/main" id="{5887EC38-32DA-491D-9A92-8072B9BF9E53}"/>
                </a:ext>
              </a:extLst>
            </p:cNvPr>
            <p:cNvSpPr/>
            <p:nvPr/>
          </p:nvSpPr>
          <p:spPr>
            <a:xfrm>
              <a:off x="-2355050" y="4731225"/>
              <a:ext cx="12600" cy="12600"/>
            </a:xfrm>
            <a:custGeom>
              <a:avLst/>
              <a:gdLst/>
              <a:ahLst/>
              <a:cxnLst/>
              <a:rect l="l" t="t" r="r" b="b"/>
              <a:pathLst>
                <a:path w="504" h="504" extrusionOk="0">
                  <a:moveTo>
                    <a:pt x="252" y="0"/>
                  </a:moveTo>
                  <a:cubicBezTo>
                    <a:pt x="111" y="0"/>
                    <a:pt x="1" y="110"/>
                    <a:pt x="1" y="252"/>
                  </a:cubicBezTo>
                  <a:cubicBezTo>
                    <a:pt x="1" y="393"/>
                    <a:pt x="111" y="503"/>
                    <a:pt x="252" y="503"/>
                  </a:cubicBezTo>
                  <a:cubicBezTo>
                    <a:pt x="393" y="503"/>
                    <a:pt x="503" y="393"/>
                    <a:pt x="503" y="252"/>
                  </a:cubicBezTo>
                  <a:cubicBezTo>
                    <a:pt x="503" y="110"/>
                    <a:pt x="393" y="0"/>
                    <a:pt x="252" y="0"/>
                  </a:cubicBezTo>
                  <a:close/>
                </a:path>
              </a:pathLst>
            </a:custGeom>
            <a:solidFill>
              <a:srgbClr val="5AB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895;p68">
              <a:extLst>
                <a:ext uri="{FF2B5EF4-FFF2-40B4-BE49-F238E27FC236}">
                  <a16:creationId xmlns:a16="http://schemas.microsoft.com/office/drawing/2014/main" id="{25A73C60-2E6E-4304-9B63-9C1F5F3B93CD}"/>
                </a:ext>
              </a:extLst>
            </p:cNvPr>
            <p:cNvSpPr/>
            <p:nvPr/>
          </p:nvSpPr>
          <p:spPr>
            <a:xfrm>
              <a:off x="-2335400" y="4731225"/>
              <a:ext cx="12575" cy="12600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1" y="0"/>
                  </a:moveTo>
                  <a:cubicBezTo>
                    <a:pt x="110" y="0"/>
                    <a:pt x="0" y="110"/>
                    <a:pt x="0" y="252"/>
                  </a:cubicBezTo>
                  <a:cubicBezTo>
                    <a:pt x="0" y="393"/>
                    <a:pt x="110" y="503"/>
                    <a:pt x="251" y="503"/>
                  </a:cubicBezTo>
                  <a:cubicBezTo>
                    <a:pt x="393" y="503"/>
                    <a:pt x="503" y="393"/>
                    <a:pt x="503" y="252"/>
                  </a:cubicBezTo>
                  <a:cubicBezTo>
                    <a:pt x="503" y="110"/>
                    <a:pt x="393" y="0"/>
                    <a:pt x="251" y="0"/>
                  </a:cubicBezTo>
                  <a:close/>
                </a:path>
              </a:pathLst>
            </a:custGeom>
            <a:solidFill>
              <a:srgbClr val="BBE2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896;p68">
              <a:extLst>
                <a:ext uri="{FF2B5EF4-FFF2-40B4-BE49-F238E27FC236}">
                  <a16:creationId xmlns:a16="http://schemas.microsoft.com/office/drawing/2014/main" id="{B1EFE2D1-C11D-4B70-B105-19FE9D7C40B0}"/>
                </a:ext>
              </a:extLst>
            </p:cNvPr>
            <p:cNvSpPr/>
            <p:nvPr/>
          </p:nvSpPr>
          <p:spPr>
            <a:xfrm>
              <a:off x="-2767450" y="4801125"/>
              <a:ext cx="216425" cy="216450"/>
            </a:xfrm>
            <a:custGeom>
              <a:avLst/>
              <a:gdLst/>
              <a:ahLst/>
              <a:cxnLst/>
              <a:rect l="l" t="t" r="r" b="b"/>
              <a:pathLst>
                <a:path w="8657" h="8658" extrusionOk="0">
                  <a:moveTo>
                    <a:pt x="4321" y="1"/>
                  </a:moveTo>
                  <a:cubicBezTo>
                    <a:pt x="1933" y="1"/>
                    <a:pt x="0" y="1933"/>
                    <a:pt x="0" y="4321"/>
                  </a:cubicBezTo>
                  <a:cubicBezTo>
                    <a:pt x="0" y="6709"/>
                    <a:pt x="1933" y="8658"/>
                    <a:pt x="4321" y="8658"/>
                  </a:cubicBezTo>
                  <a:cubicBezTo>
                    <a:pt x="6709" y="8658"/>
                    <a:pt x="8657" y="6709"/>
                    <a:pt x="8657" y="4321"/>
                  </a:cubicBezTo>
                  <a:cubicBezTo>
                    <a:pt x="8657" y="1933"/>
                    <a:pt x="6709" y="1"/>
                    <a:pt x="4321" y="1"/>
                  </a:cubicBezTo>
                  <a:close/>
                </a:path>
              </a:pathLst>
            </a:custGeom>
            <a:solidFill>
              <a:srgbClr val="EEBD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97;p68">
              <a:extLst>
                <a:ext uri="{FF2B5EF4-FFF2-40B4-BE49-F238E27FC236}">
                  <a16:creationId xmlns:a16="http://schemas.microsoft.com/office/drawing/2014/main" id="{04DE1B0A-C077-4E1B-8CF0-D40B33EC64B3}"/>
                </a:ext>
              </a:extLst>
            </p:cNvPr>
            <p:cNvSpPr/>
            <p:nvPr/>
          </p:nvSpPr>
          <p:spPr>
            <a:xfrm>
              <a:off x="-2697550" y="4852200"/>
              <a:ext cx="97425" cy="113925"/>
            </a:xfrm>
            <a:custGeom>
              <a:avLst/>
              <a:gdLst/>
              <a:ahLst/>
              <a:cxnLst/>
              <a:rect l="l" t="t" r="r" b="b"/>
              <a:pathLst>
                <a:path w="3897" h="4557" extrusionOk="0">
                  <a:moveTo>
                    <a:pt x="1" y="0"/>
                  </a:moveTo>
                  <a:lnTo>
                    <a:pt x="1" y="4556"/>
                  </a:lnTo>
                  <a:lnTo>
                    <a:pt x="3897" y="22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898;p68">
              <a:extLst>
                <a:ext uri="{FF2B5EF4-FFF2-40B4-BE49-F238E27FC236}">
                  <a16:creationId xmlns:a16="http://schemas.microsoft.com/office/drawing/2014/main" id="{98EC634C-6428-46EC-9F2A-8890B7C14996}"/>
                </a:ext>
              </a:extLst>
            </p:cNvPr>
            <p:cNvSpPr/>
            <p:nvPr/>
          </p:nvSpPr>
          <p:spPr>
            <a:xfrm>
              <a:off x="-2974050" y="5023450"/>
              <a:ext cx="113925" cy="15325"/>
            </a:xfrm>
            <a:custGeom>
              <a:avLst/>
              <a:gdLst/>
              <a:ahLst/>
              <a:cxnLst/>
              <a:rect l="l" t="t" r="r" b="b"/>
              <a:pathLst>
                <a:path w="4557" h="613" extrusionOk="0">
                  <a:moveTo>
                    <a:pt x="0" y="0"/>
                  </a:moveTo>
                  <a:lnTo>
                    <a:pt x="0" y="613"/>
                  </a:lnTo>
                  <a:lnTo>
                    <a:pt x="4556" y="613"/>
                  </a:lnTo>
                  <a:lnTo>
                    <a:pt x="4556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899;p68">
              <a:extLst>
                <a:ext uri="{FF2B5EF4-FFF2-40B4-BE49-F238E27FC236}">
                  <a16:creationId xmlns:a16="http://schemas.microsoft.com/office/drawing/2014/main" id="{56A28142-9F97-4D1B-8ABC-9AC2A4DCC048}"/>
                </a:ext>
              </a:extLst>
            </p:cNvPr>
            <p:cNvSpPr/>
            <p:nvPr/>
          </p:nvSpPr>
          <p:spPr>
            <a:xfrm>
              <a:off x="-2974050" y="4988475"/>
              <a:ext cx="113925" cy="15350"/>
            </a:xfrm>
            <a:custGeom>
              <a:avLst/>
              <a:gdLst/>
              <a:ahLst/>
              <a:cxnLst/>
              <a:rect l="l" t="t" r="r" b="b"/>
              <a:pathLst>
                <a:path w="4557" h="614" extrusionOk="0">
                  <a:moveTo>
                    <a:pt x="0" y="1"/>
                  </a:moveTo>
                  <a:lnTo>
                    <a:pt x="0" y="614"/>
                  </a:lnTo>
                  <a:lnTo>
                    <a:pt x="4556" y="614"/>
                  </a:lnTo>
                  <a:lnTo>
                    <a:pt x="4556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00;p68">
              <a:extLst>
                <a:ext uri="{FF2B5EF4-FFF2-40B4-BE49-F238E27FC236}">
                  <a16:creationId xmlns:a16="http://schemas.microsoft.com/office/drawing/2014/main" id="{BB7B0773-0399-4A1B-B367-618C3B5EC281}"/>
                </a:ext>
              </a:extLst>
            </p:cNvPr>
            <p:cNvSpPr/>
            <p:nvPr/>
          </p:nvSpPr>
          <p:spPr>
            <a:xfrm>
              <a:off x="-2974050" y="4953925"/>
              <a:ext cx="113925" cy="15350"/>
            </a:xfrm>
            <a:custGeom>
              <a:avLst/>
              <a:gdLst/>
              <a:ahLst/>
              <a:cxnLst/>
              <a:rect l="l" t="t" r="r" b="b"/>
              <a:pathLst>
                <a:path w="4557" h="614" extrusionOk="0">
                  <a:moveTo>
                    <a:pt x="0" y="0"/>
                  </a:moveTo>
                  <a:lnTo>
                    <a:pt x="0" y="613"/>
                  </a:lnTo>
                  <a:lnTo>
                    <a:pt x="4556" y="613"/>
                  </a:lnTo>
                  <a:lnTo>
                    <a:pt x="4556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01;p68">
              <a:extLst>
                <a:ext uri="{FF2B5EF4-FFF2-40B4-BE49-F238E27FC236}">
                  <a16:creationId xmlns:a16="http://schemas.microsoft.com/office/drawing/2014/main" id="{7AEC0542-3E36-43B8-82CB-7F4A00592FF0}"/>
                </a:ext>
              </a:extLst>
            </p:cNvPr>
            <p:cNvSpPr/>
            <p:nvPr/>
          </p:nvSpPr>
          <p:spPr>
            <a:xfrm>
              <a:off x="-2974050" y="4918975"/>
              <a:ext cx="113925" cy="15325"/>
            </a:xfrm>
            <a:custGeom>
              <a:avLst/>
              <a:gdLst/>
              <a:ahLst/>
              <a:cxnLst/>
              <a:rect l="l" t="t" r="r" b="b"/>
              <a:pathLst>
                <a:path w="4557" h="613" extrusionOk="0">
                  <a:moveTo>
                    <a:pt x="0" y="0"/>
                  </a:moveTo>
                  <a:lnTo>
                    <a:pt x="0" y="613"/>
                  </a:lnTo>
                  <a:lnTo>
                    <a:pt x="4556" y="613"/>
                  </a:lnTo>
                  <a:lnTo>
                    <a:pt x="4556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02;p68">
              <a:extLst>
                <a:ext uri="{FF2B5EF4-FFF2-40B4-BE49-F238E27FC236}">
                  <a16:creationId xmlns:a16="http://schemas.microsoft.com/office/drawing/2014/main" id="{7A1B7E3F-3912-4609-A886-2EEDB55325D8}"/>
                </a:ext>
              </a:extLst>
            </p:cNvPr>
            <p:cNvSpPr/>
            <p:nvPr/>
          </p:nvSpPr>
          <p:spPr>
            <a:xfrm>
              <a:off x="-2974050" y="4884400"/>
              <a:ext cx="113925" cy="14950"/>
            </a:xfrm>
            <a:custGeom>
              <a:avLst/>
              <a:gdLst/>
              <a:ahLst/>
              <a:cxnLst/>
              <a:rect l="l" t="t" r="r" b="b"/>
              <a:pathLst>
                <a:path w="4557" h="598" extrusionOk="0">
                  <a:moveTo>
                    <a:pt x="0" y="1"/>
                  </a:moveTo>
                  <a:lnTo>
                    <a:pt x="0" y="598"/>
                  </a:lnTo>
                  <a:lnTo>
                    <a:pt x="4556" y="598"/>
                  </a:lnTo>
                  <a:lnTo>
                    <a:pt x="4556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03;p68">
              <a:extLst>
                <a:ext uri="{FF2B5EF4-FFF2-40B4-BE49-F238E27FC236}">
                  <a16:creationId xmlns:a16="http://schemas.microsoft.com/office/drawing/2014/main" id="{F0DCA3A4-1269-4612-A086-5A6CA65F7CFA}"/>
                </a:ext>
              </a:extLst>
            </p:cNvPr>
            <p:cNvSpPr/>
            <p:nvPr/>
          </p:nvSpPr>
          <p:spPr>
            <a:xfrm>
              <a:off x="-2974050" y="4849450"/>
              <a:ext cx="113925" cy="15350"/>
            </a:xfrm>
            <a:custGeom>
              <a:avLst/>
              <a:gdLst/>
              <a:ahLst/>
              <a:cxnLst/>
              <a:rect l="l" t="t" r="r" b="b"/>
              <a:pathLst>
                <a:path w="4557" h="614" extrusionOk="0">
                  <a:moveTo>
                    <a:pt x="0" y="0"/>
                  </a:moveTo>
                  <a:lnTo>
                    <a:pt x="0" y="613"/>
                  </a:lnTo>
                  <a:lnTo>
                    <a:pt x="4556" y="613"/>
                  </a:lnTo>
                  <a:lnTo>
                    <a:pt x="4556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04;p68">
              <a:extLst>
                <a:ext uri="{FF2B5EF4-FFF2-40B4-BE49-F238E27FC236}">
                  <a16:creationId xmlns:a16="http://schemas.microsoft.com/office/drawing/2014/main" id="{DCB06522-B19A-4F42-B9B2-BB97E909A5D1}"/>
                </a:ext>
              </a:extLst>
            </p:cNvPr>
            <p:cNvSpPr/>
            <p:nvPr/>
          </p:nvSpPr>
          <p:spPr>
            <a:xfrm>
              <a:off x="-2974050" y="4814500"/>
              <a:ext cx="113925" cy="15325"/>
            </a:xfrm>
            <a:custGeom>
              <a:avLst/>
              <a:gdLst/>
              <a:ahLst/>
              <a:cxnLst/>
              <a:rect l="l" t="t" r="r" b="b"/>
              <a:pathLst>
                <a:path w="4557" h="613" extrusionOk="0">
                  <a:moveTo>
                    <a:pt x="0" y="0"/>
                  </a:moveTo>
                  <a:lnTo>
                    <a:pt x="0" y="613"/>
                  </a:lnTo>
                  <a:lnTo>
                    <a:pt x="4556" y="613"/>
                  </a:lnTo>
                  <a:lnTo>
                    <a:pt x="4556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05;p68">
              <a:extLst>
                <a:ext uri="{FF2B5EF4-FFF2-40B4-BE49-F238E27FC236}">
                  <a16:creationId xmlns:a16="http://schemas.microsoft.com/office/drawing/2014/main" id="{B50485B4-C54C-412C-8298-315F3ABE0E73}"/>
                </a:ext>
              </a:extLst>
            </p:cNvPr>
            <p:cNvSpPr/>
            <p:nvPr/>
          </p:nvSpPr>
          <p:spPr>
            <a:xfrm>
              <a:off x="-2974050" y="4779925"/>
              <a:ext cx="113925" cy="15350"/>
            </a:xfrm>
            <a:custGeom>
              <a:avLst/>
              <a:gdLst/>
              <a:ahLst/>
              <a:cxnLst/>
              <a:rect l="l" t="t" r="r" b="b"/>
              <a:pathLst>
                <a:path w="4557" h="614" extrusionOk="0">
                  <a:moveTo>
                    <a:pt x="0" y="0"/>
                  </a:moveTo>
                  <a:lnTo>
                    <a:pt x="0" y="613"/>
                  </a:lnTo>
                  <a:lnTo>
                    <a:pt x="4556" y="613"/>
                  </a:lnTo>
                  <a:lnTo>
                    <a:pt x="4556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06;p68">
              <a:extLst>
                <a:ext uri="{FF2B5EF4-FFF2-40B4-BE49-F238E27FC236}">
                  <a16:creationId xmlns:a16="http://schemas.microsoft.com/office/drawing/2014/main" id="{41151C01-B2F2-46D1-9A7E-BE232FDB0094}"/>
                </a:ext>
              </a:extLst>
            </p:cNvPr>
            <p:cNvSpPr/>
            <p:nvPr/>
          </p:nvSpPr>
          <p:spPr>
            <a:xfrm>
              <a:off x="-2462675" y="5023450"/>
              <a:ext cx="113925" cy="15325"/>
            </a:xfrm>
            <a:custGeom>
              <a:avLst/>
              <a:gdLst/>
              <a:ahLst/>
              <a:cxnLst/>
              <a:rect l="l" t="t" r="r" b="b"/>
              <a:pathLst>
                <a:path w="4557" h="613" extrusionOk="0">
                  <a:moveTo>
                    <a:pt x="1" y="0"/>
                  </a:moveTo>
                  <a:lnTo>
                    <a:pt x="1" y="613"/>
                  </a:lnTo>
                  <a:lnTo>
                    <a:pt x="4557" y="613"/>
                  </a:lnTo>
                  <a:lnTo>
                    <a:pt x="4557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07;p68">
              <a:extLst>
                <a:ext uri="{FF2B5EF4-FFF2-40B4-BE49-F238E27FC236}">
                  <a16:creationId xmlns:a16="http://schemas.microsoft.com/office/drawing/2014/main" id="{772510A8-DDF2-43EA-AF31-11BD76AE40AA}"/>
                </a:ext>
              </a:extLst>
            </p:cNvPr>
            <p:cNvSpPr/>
            <p:nvPr/>
          </p:nvSpPr>
          <p:spPr>
            <a:xfrm>
              <a:off x="-2462675" y="4988475"/>
              <a:ext cx="113925" cy="15350"/>
            </a:xfrm>
            <a:custGeom>
              <a:avLst/>
              <a:gdLst/>
              <a:ahLst/>
              <a:cxnLst/>
              <a:rect l="l" t="t" r="r" b="b"/>
              <a:pathLst>
                <a:path w="4557" h="614" extrusionOk="0">
                  <a:moveTo>
                    <a:pt x="1" y="1"/>
                  </a:moveTo>
                  <a:lnTo>
                    <a:pt x="1" y="614"/>
                  </a:lnTo>
                  <a:lnTo>
                    <a:pt x="4557" y="614"/>
                  </a:lnTo>
                  <a:lnTo>
                    <a:pt x="4557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08;p68">
              <a:extLst>
                <a:ext uri="{FF2B5EF4-FFF2-40B4-BE49-F238E27FC236}">
                  <a16:creationId xmlns:a16="http://schemas.microsoft.com/office/drawing/2014/main" id="{D1DEB873-0DC8-473E-9F58-C13B903F30C1}"/>
                </a:ext>
              </a:extLst>
            </p:cNvPr>
            <p:cNvSpPr/>
            <p:nvPr/>
          </p:nvSpPr>
          <p:spPr>
            <a:xfrm>
              <a:off x="-2462675" y="4953925"/>
              <a:ext cx="113925" cy="15350"/>
            </a:xfrm>
            <a:custGeom>
              <a:avLst/>
              <a:gdLst/>
              <a:ahLst/>
              <a:cxnLst/>
              <a:rect l="l" t="t" r="r" b="b"/>
              <a:pathLst>
                <a:path w="4557" h="614" extrusionOk="0">
                  <a:moveTo>
                    <a:pt x="1" y="0"/>
                  </a:moveTo>
                  <a:lnTo>
                    <a:pt x="1" y="613"/>
                  </a:lnTo>
                  <a:lnTo>
                    <a:pt x="4557" y="613"/>
                  </a:lnTo>
                  <a:lnTo>
                    <a:pt x="4557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09;p68">
              <a:extLst>
                <a:ext uri="{FF2B5EF4-FFF2-40B4-BE49-F238E27FC236}">
                  <a16:creationId xmlns:a16="http://schemas.microsoft.com/office/drawing/2014/main" id="{1C847A5C-5B3A-42C5-BF4D-E0D6FA78B150}"/>
                </a:ext>
              </a:extLst>
            </p:cNvPr>
            <p:cNvSpPr/>
            <p:nvPr/>
          </p:nvSpPr>
          <p:spPr>
            <a:xfrm>
              <a:off x="-2462675" y="4918975"/>
              <a:ext cx="113925" cy="15325"/>
            </a:xfrm>
            <a:custGeom>
              <a:avLst/>
              <a:gdLst/>
              <a:ahLst/>
              <a:cxnLst/>
              <a:rect l="l" t="t" r="r" b="b"/>
              <a:pathLst>
                <a:path w="4557" h="613" extrusionOk="0">
                  <a:moveTo>
                    <a:pt x="1" y="0"/>
                  </a:moveTo>
                  <a:lnTo>
                    <a:pt x="1" y="613"/>
                  </a:lnTo>
                  <a:lnTo>
                    <a:pt x="4557" y="613"/>
                  </a:lnTo>
                  <a:lnTo>
                    <a:pt x="4557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10;p68">
              <a:extLst>
                <a:ext uri="{FF2B5EF4-FFF2-40B4-BE49-F238E27FC236}">
                  <a16:creationId xmlns:a16="http://schemas.microsoft.com/office/drawing/2014/main" id="{765D6DD2-C908-452B-B15B-89CAFBB2E6AB}"/>
                </a:ext>
              </a:extLst>
            </p:cNvPr>
            <p:cNvSpPr/>
            <p:nvPr/>
          </p:nvSpPr>
          <p:spPr>
            <a:xfrm>
              <a:off x="-2462675" y="4884400"/>
              <a:ext cx="113925" cy="14950"/>
            </a:xfrm>
            <a:custGeom>
              <a:avLst/>
              <a:gdLst/>
              <a:ahLst/>
              <a:cxnLst/>
              <a:rect l="l" t="t" r="r" b="b"/>
              <a:pathLst>
                <a:path w="4557" h="598" extrusionOk="0">
                  <a:moveTo>
                    <a:pt x="1" y="1"/>
                  </a:moveTo>
                  <a:lnTo>
                    <a:pt x="1" y="598"/>
                  </a:lnTo>
                  <a:lnTo>
                    <a:pt x="4557" y="598"/>
                  </a:lnTo>
                  <a:lnTo>
                    <a:pt x="4557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11;p68">
              <a:extLst>
                <a:ext uri="{FF2B5EF4-FFF2-40B4-BE49-F238E27FC236}">
                  <a16:creationId xmlns:a16="http://schemas.microsoft.com/office/drawing/2014/main" id="{6AF3725E-5656-4D92-9B3E-BBA0557C475E}"/>
                </a:ext>
              </a:extLst>
            </p:cNvPr>
            <p:cNvSpPr/>
            <p:nvPr/>
          </p:nvSpPr>
          <p:spPr>
            <a:xfrm>
              <a:off x="-2462675" y="4849450"/>
              <a:ext cx="113925" cy="15350"/>
            </a:xfrm>
            <a:custGeom>
              <a:avLst/>
              <a:gdLst/>
              <a:ahLst/>
              <a:cxnLst/>
              <a:rect l="l" t="t" r="r" b="b"/>
              <a:pathLst>
                <a:path w="4557" h="614" extrusionOk="0">
                  <a:moveTo>
                    <a:pt x="1" y="0"/>
                  </a:moveTo>
                  <a:lnTo>
                    <a:pt x="1" y="613"/>
                  </a:lnTo>
                  <a:lnTo>
                    <a:pt x="4557" y="613"/>
                  </a:lnTo>
                  <a:lnTo>
                    <a:pt x="4557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12;p68">
              <a:extLst>
                <a:ext uri="{FF2B5EF4-FFF2-40B4-BE49-F238E27FC236}">
                  <a16:creationId xmlns:a16="http://schemas.microsoft.com/office/drawing/2014/main" id="{69E3FED4-A993-42BD-8B65-9509D40FB690}"/>
                </a:ext>
              </a:extLst>
            </p:cNvPr>
            <p:cNvSpPr/>
            <p:nvPr/>
          </p:nvSpPr>
          <p:spPr>
            <a:xfrm>
              <a:off x="-2462675" y="4814500"/>
              <a:ext cx="113925" cy="15325"/>
            </a:xfrm>
            <a:custGeom>
              <a:avLst/>
              <a:gdLst/>
              <a:ahLst/>
              <a:cxnLst/>
              <a:rect l="l" t="t" r="r" b="b"/>
              <a:pathLst>
                <a:path w="4557" h="613" extrusionOk="0">
                  <a:moveTo>
                    <a:pt x="1" y="0"/>
                  </a:moveTo>
                  <a:lnTo>
                    <a:pt x="1" y="613"/>
                  </a:lnTo>
                  <a:lnTo>
                    <a:pt x="4557" y="613"/>
                  </a:lnTo>
                  <a:lnTo>
                    <a:pt x="4557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13;p68">
              <a:extLst>
                <a:ext uri="{FF2B5EF4-FFF2-40B4-BE49-F238E27FC236}">
                  <a16:creationId xmlns:a16="http://schemas.microsoft.com/office/drawing/2014/main" id="{56567F4F-305E-4D21-A2B2-9375E33E7449}"/>
                </a:ext>
              </a:extLst>
            </p:cNvPr>
            <p:cNvSpPr/>
            <p:nvPr/>
          </p:nvSpPr>
          <p:spPr>
            <a:xfrm>
              <a:off x="-2462675" y="4779925"/>
              <a:ext cx="113925" cy="15350"/>
            </a:xfrm>
            <a:custGeom>
              <a:avLst/>
              <a:gdLst/>
              <a:ahLst/>
              <a:cxnLst/>
              <a:rect l="l" t="t" r="r" b="b"/>
              <a:pathLst>
                <a:path w="4557" h="614" extrusionOk="0">
                  <a:moveTo>
                    <a:pt x="1" y="0"/>
                  </a:moveTo>
                  <a:lnTo>
                    <a:pt x="1" y="613"/>
                  </a:lnTo>
                  <a:lnTo>
                    <a:pt x="4557" y="613"/>
                  </a:lnTo>
                  <a:lnTo>
                    <a:pt x="4557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14;p68">
              <a:extLst>
                <a:ext uri="{FF2B5EF4-FFF2-40B4-BE49-F238E27FC236}">
                  <a16:creationId xmlns:a16="http://schemas.microsoft.com/office/drawing/2014/main" id="{80A27243-EBC1-4164-B10E-45D1F4860DA9}"/>
                </a:ext>
              </a:extLst>
            </p:cNvPr>
            <p:cNvSpPr/>
            <p:nvPr/>
          </p:nvSpPr>
          <p:spPr>
            <a:xfrm>
              <a:off x="-3209725" y="5165225"/>
              <a:ext cx="1094675" cy="75850"/>
            </a:xfrm>
            <a:custGeom>
              <a:avLst/>
              <a:gdLst/>
              <a:ahLst/>
              <a:cxnLst/>
              <a:rect l="l" t="t" r="r" b="b"/>
              <a:pathLst>
                <a:path w="43787" h="3034" extrusionOk="0">
                  <a:moveTo>
                    <a:pt x="1" y="1"/>
                  </a:moveTo>
                  <a:lnTo>
                    <a:pt x="1" y="127"/>
                  </a:lnTo>
                  <a:cubicBezTo>
                    <a:pt x="1" y="771"/>
                    <a:pt x="205" y="1352"/>
                    <a:pt x="550" y="1823"/>
                  </a:cubicBezTo>
                  <a:cubicBezTo>
                    <a:pt x="1069" y="2546"/>
                    <a:pt x="1933" y="3033"/>
                    <a:pt x="2891" y="3033"/>
                  </a:cubicBezTo>
                  <a:lnTo>
                    <a:pt x="40896" y="3033"/>
                  </a:lnTo>
                  <a:cubicBezTo>
                    <a:pt x="41854" y="3033"/>
                    <a:pt x="42719" y="2546"/>
                    <a:pt x="43237" y="1823"/>
                  </a:cubicBezTo>
                  <a:cubicBezTo>
                    <a:pt x="43583" y="1352"/>
                    <a:pt x="43787" y="771"/>
                    <a:pt x="43787" y="127"/>
                  </a:cubicBezTo>
                  <a:lnTo>
                    <a:pt x="43787" y="1"/>
                  </a:ln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15;p68">
              <a:extLst>
                <a:ext uri="{FF2B5EF4-FFF2-40B4-BE49-F238E27FC236}">
                  <a16:creationId xmlns:a16="http://schemas.microsoft.com/office/drawing/2014/main" id="{23D8F1F4-8C5F-4127-B847-AAA70530F36A}"/>
                </a:ext>
              </a:extLst>
            </p:cNvPr>
            <p:cNvSpPr/>
            <p:nvPr/>
          </p:nvSpPr>
          <p:spPr>
            <a:xfrm>
              <a:off x="-2785125" y="5165225"/>
              <a:ext cx="240775" cy="11025"/>
            </a:xfrm>
            <a:custGeom>
              <a:avLst/>
              <a:gdLst/>
              <a:ahLst/>
              <a:cxnLst/>
              <a:rect l="l" t="t" r="r" b="b"/>
              <a:pathLst>
                <a:path w="9631" h="441" extrusionOk="0">
                  <a:moveTo>
                    <a:pt x="0" y="1"/>
                  </a:moveTo>
                  <a:lnTo>
                    <a:pt x="0" y="32"/>
                  </a:lnTo>
                  <a:cubicBezTo>
                    <a:pt x="0" y="268"/>
                    <a:pt x="157" y="441"/>
                    <a:pt x="346" y="441"/>
                  </a:cubicBezTo>
                  <a:lnTo>
                    <a:pt x="9285" y="441"/>
                  </a:lnTo>
                  <a:cubicBezTo>
                    <a:pt x="9474" y="441"/>
                    <a:pt x="9631" y="268"/>
                    <a:pt x="9631" y="32"/>
                  </a:cubicBezTo>
                  <a:lnTo>
                    <a:pt x="9631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16;p68">
              <a:extLst>
                <a:ext uri="{FF2B5EF4-FFF2-40B4-BE49-F238E27FC236}">
                  <a16:creationId xmlns:a16="http://schemas.microsoft.com/office/drawing/2014/main" id="{C5EA7884-15D8-484A-BAAE-066B24A4B8B8}"/>
                </a:ext>
              </a:extLst>
            </p:cNvPr>
            <p:cNvSpPr/>
            <p:nvPr/>
          </p:nvSpPr>
          <p:spPr>
            <a:xfrm>
              <a:off x="-2289850" y="5180550"/>
              <a:ext cx="66800" cy="9050"/>
            </a:xfrm>
            <a:custGeom>
              <a:avLst/>
              <a:gdLst/>
              <a:ahLst/>
              <a:cxnLst/>
              <a:rect l="l" t="t" r="r" b="b"/>
              <a:pathLst>
                <a:path w="2672" h="362" extrusionOk="0">
                  <a:moveTo>
                    <a:pt x="173" y="1"/>
                  </a:moveTo>
                  <a:cubicBezTo>
                    <a:pt x="79" y="1"/>
                    <a:pt x="1" y="95"/>
                    <a:pt x="1" y="189"/>
                  </a:cubicBezTo>
                  <a:cubicBezTo>
                    <a:pt x="1" y="283"/>
                    <a:pt x="79" y="362"/>
                    <a:pt x="173" y="362"/>
                  </a:cubicBezTo>
                  <a:lnTo>
                    <a:pt x="2483" y="362"/>
                  </a:lnTo>
                  <a:cubicBezTo>
                    <a:pt x="2593" y="362"/>
                    <a:pt x="2671" y="283"/>
                    <a:pt x="2671" y="189"/>
                  </a:cubicBezTo>
                  <a:cubicBezTo>
                    <a:pt x="2671" y="95"/>
                    <a:pt x="2577" y="1"/>
                    <a:pt x="248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17;p68">
              <a:extLst>
                <a:ext uri="{FF2B5EF4-FFF2-40B4-BE49-F238E27FC236}">
                  <a16:creationId xmlns:a16="http://schemas.microsoft.com/office/drawing/2014/main" id="{68185F92-B5E6-4614-943E-CB71D6A3CB57}"/>
                </a:ext>
              </a:extLst>
            </p:cNvPr>
            <p:cNvSpPr/>
            <p:nvPr/>
          </p:nvSpPr>
          <p:spPr>
            <a:xfrm>
              <a:off x="-3195975" y="5210800"/>
              <a:ext cx="1067175" cy="30275"/>
            </a:xfrm>
            <a:custGeom>
              <a:avLst/>
              <a:gdLst/>
              <a:ahLst/>
              <a:cxnLst/>
              <a:rect l="l" t="t" r="r" b="b"/>
              <a:pathLst>
                <a:path w="42687" h="1211" extrusionOk="0">
                  <a:moveTo>
                    <a:pt x="0" y="0"/>
                  </a:moveTo>
                  <a:cubicBezTo>
                    <a:pt x="519" y="723"/>
                    <a:pt x="1383" y="1210"/>
                    <a:pt x="2341" y="1210"/>
                  </a:cubicBezTo>
                  <a:lnTo>
                    <a:pt x="40346" y="1210"/>
                  </a:lnTo>
                  <a:cubicBezTo>
                    <a:pt x="41304" y="1210"/>
                    <a:pt x="42169" y="723"/>
                    <a:pt x="42687" y="0"/>
                  </a:cubicBezTo>
                  <a:close/>
                </a:path>
              </a:pathLst>
            </a:custGeom>
            <a:solidFill>
              <a:srgbClr val="C0B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18;p68">
              <a:extLst>
                <a:ext uri="{FF2B5EF4-FFF2-40B4-BE49-F238E27FC236}">
                  <a16:creationId xmlns:a16="http://schemas.microsoft.com/office/drawing/2014/main" id="{2AB1531F-46DC-4131-BF06-E0E047EBACD1}"/>
                </a:ext>
              </a:extLst>
            </p:cNvPr>
            <p:cNvSpPr/>
            <p:nvPr/>
          </p:nvSpPr>
          <p:spPr>
            <a:xfrm>
              <a:off x="-2316550" y="4677025"/>
              <a:ext cx="12575" cy="12575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10" y="0"/>
                    <a:pt x="0" y="110"/>
                    <a:pt x="0" y="252"/>
                  </a:cubicBezTo>
                  <a:cubicBezTo>
                    <a:pt x="0" y="393"/>
                    <a:pt x="110" y="503"/>
                    <a:pt x="252" y="503"/>
                  </a:cubicBezTo>
                  <a:cubicBezTo>
                    <a:pt x="393" y="503"/>
                    <a:pt x="503" y="393"/>
                    <a:pt x="503" y="252"/>
                  </a:cubicBezTo>
                  <a:cubicBezTo>
                    <a:pt x="503" y="110"/>
                    <a:pt x="393" y="0"/>
                    <a:pt x="252" y="0"/>
                  </a:cubicBezTo>
                  <a:close/>
                </a:path>
              </a:pathLst>
            </a:custGeom>
            <a:solidFill>
              <a:srgbClr val="C0B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19;p68">
              <a:extLst>
                <a:ext uri="{FF2B5EF4-FFF2-40B4-BE49-F238E27FC236}">
                  <a16:creationId xmlns:a16="http://schemas.microsoft.com/office/drawing/2014/main" id="{D2E4B635-32EB-4ED0-B228-6D67C9F15278}"/>
                </a:ext>
              </a:extLst>
            </p:cNvPr>
            <p:cNvSpPr/>
            <p:nvPr/>
          </p:nvSpPr>
          <p:spPr>
            <a:xfrm>
              <a:off x="-2296125" y="4677025"/>
              <a:ext cx="12575" cy="12575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10" y="0"/>
                    <a:pt x="0" y="110"/>
                    <a:pt x="0" y="252"/>
                  </a:cubicBezTo>
                  <a:cubicBezTo>
                    <a:pt x="0" y="393"/>
                    <a:pt x="110" y="503"/>
                    <a:pt x="252" y="503"/>
                  </a:cubicBezTo>
                  <a:cubicBezTo>
                    <a:pt x="393" y="503"/>
                    <a:pt x="503" y="393"/>
                    <a:pt x="503" y="252"/>
                  </a:cubicBezTo>
                  <a:cubicBezTo>
                    <a:pt x="503" y="110"/>
                    <a:pt x="393" y="0"/>
                    <a:pt x="252" y="0"/>
                  </a:cubicBezTo>
                  <a:close/>
                </a:path>
              </a:pathLst>
            </a:custGeom>
            <a:solidFill>
              <a:srgbClr val="5AB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20;p68">
              <a:extLst>
                <a:ext uri="{FF2B5EF4-FFF2-40B4-BE49-F238E27FC236}">
                  <a16:creationId xmlns:a16="http://schemas.microsoft.com/office/drawing/2014/main" id="{2B5CDD29-0415-490C-8FC1-1820B402D7E5}"/>
                </a:ext>
              </a:extLst>
            </p:cNvPr>
            <p:cNvSpPr/>
            <p:nvPr/>
          </p:nvSpPr>
          <p:spPr>
            <a:xfrm>
              <a:off x="-2276875" y="4677025"/>
              <a:ext cx="12575" cy="12575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10" y="0"/>
                    <a:pt x="0" y="110"/>
                    <a:pt x="0" y="252"/>
                  </a:cubicBezTo>
                  <a:cubicBezTo>
                    <a:pt x="0" y="393"/>
                    <a:pt x="110" y="503"/>
                    <a:pt x="251" y="503"/>
                  </a:cubicBezTo>
                  <a:cubicBezTo>
                    <a:pt x="393" y="503"/>
                    <a:pt x="503" y="393"/>
                    <a:pt x="503" y="252"/>
                  </a:cubicBezTo>
                  <a:cubicBezTo>
                    <a:pt x="503" y="110"/>
                    <a:pt x="393" y="0"/>
                    <a:pt x="251" y="0"/>
                  </a:cubicBezTo>
                  <a:close/>
                </a:path>
              </a:pathLst>
            </a:custGeom>
            <a:solidFill>
              <a:srgbClr val="BBE2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21;p68">
              <a:extLst>
                <a:ext uri="{FF2B5EF4-FFF2-40B4-BE49-F238E27FC236}">
                  <a16:creationId xmlns:a16="http://schemas.microsoft.com/office/drawing/2014/main" id="{E9D0246D-3957-4610-A5CD-F22512ED7161}"/>
                </a:ext>
              </a:extLst>
            </p:cNvPr>
            <p:cNvSpPr/>
            <p:nvPr/>
          </p:nvSpPr>
          <p:spPr>
            <a:xfrm>
              <a:off x="-2893150" y="4671525"/>
              <a:ext cx="450150" cy="13375"/>
            </a:xfrm>
            <a:custGeom>
              <a:avLst/>
              <a:gdLst/>
              <a:ahLst/>
              <a:cxnLst/>
              <a:rect l="l" t="t" r="r" b="b"/>
              <a:pathLst>
                <a:path w="18006" h="535" extrusionOk="0">
                  <a:moveTo>
                    <a:pt x="268" y="0"/>
                  </a:moveTo>
                  <a:cubicBezTo>
                    <a:pt x="126" y="0"/>
                    <a:pt x="1" y="126"/>
                    <a:pt x="1" y="267"/>
                  </a:cubicBezTo>
                  <a:cubicBezTo>
                    <a:pt x="1" y="424"/>
                    <a:pt x="126" y="534"/>
                    <a:pt x="268" y="534"/>
                  </a:cubicBezTo>
                  <a:lnTo>
                    <a:pt x="17738" y="534"/>
                  </a:lnTo>
                  <a:cubicBezTo>
                    <a:pt x="17880" y="534"/>
                    <a:pt x="18005" y="424"/>
                    <a:pt x="18005" y="267"/>
                  </a:cubicBezTo>
                  <a:cubicBezTo>
                    <a:pt x="18005" y="126"/>
                    <a:pt x="17880" y="0"/>
                    <a:pt x="177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22;p68">
              <a:extLst>
                <a:ext uri="{FF2B5EF4-FFF2-40B4-BE49-F238E27FC236}">
                  <a16:creationId xmlns:a16="http://schemas.microsoft.com/office/drawing/2014/main" id="{D1BF4527-6081-4F3A-874D-4E7363402BA9}"/>
                </a:ext>
              </a:extLst>
            </p:cNvPr>
            <p:cNvSpPr/>
            <p:nvPr/>
          </p:nvSpPr>
          <p:spPr>
            <a:xfrm>
              <a:off x="-3014525" y="4670350"/>
              <a:ext cx="14175" cy="16125"/>
            </a:xfrm>
            <a:custGeom>
              <a:avLst/>
              <a:gdLst/>
              <a:ahLst/>
              <a:cxnLst/>
              <a:rect l="l" t="t" r="r" b="b"/>
              <a:pathLst>
                <a:path w="567" h="645" extrusionOk="0">
                  <a:moveTo>
                    <a:pt x="567" y="0"/>
                  </a:moveTo>
                  <a:lnTo>
                    <a:pt x="284" y="157"/>
                  </a:lnTo>
                  <a:lnTo>
                    <a:pt x="1" y="314"/>
                  </a:lnTo>
                  <a:lnTo>
                    <a:pt x="284" y="487"/>
                  </a:lnTo>
                  <a:lnTo>
                    <a:pt x="567" y="644"/>
                  </a:lnTo>
                  <a:lnTo>
                    <a:pt x="567" y="314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23;p68">
              <a:extLst>
                <a:ext uri="{FF2B5EF4-FFF2-40B4-BE49-F238E27FC236}">
                  <a16:creationId xmlns:a16="http://schemas.microsoft.com/office/drawing/2014/main" id="{F4CA96A4-7B61-4B21-86C6-DAF8FEEFCA9E}"/>
                </a:ext>
              </a:extLst>
            </p:cNvPr>
            <p:cNvSpPr/>
            <p:nvPr/>
          </p:nvSpPr>
          <p:spPr>
            <a:xfrm>
              <a:off x="-2977975" y="4670350"/>
              <a:ext cx="14150" cy="16125"/>
            </a:xfrm>
            <a:custGeom>
              <a:avLst/>
              <a:gdLst/>
              <a:ahLst/>
              <a:cxnLst/>
              <a:rect l="l" t="t" r="r" b="b"/>
              <a:pathLst>
                <a:path w="566" h="645" extrusionOk="0">
                  <a:moveTo>
                    <a:pt x="0" y="0"/>
                  </a:moveTo>
                  <a:lnTo>
                    <a:pt x="0" y="314"/>
                  </a:lnTo>
                  <a:lnTo>
                    <a:pt x="0" y="644"/>
                  </a:lnTo>
                  <a:lnTo>
                    <a:pt x="283" y="487"/>
                  </a:lnTo>
                  <a:lnTo>
                    <a:pt x="566" y="314"/>
                  </a:lnTo>
                  <a:lnTo>
                    <a:pt x="283" y="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24;p68">
              <a:extLst>
                <a:ext uri="{FF2B5EF4-FFF2-40B4-BE49-F238E27FC236}">
                  <a16:creationId xmlns:a16="http://schemas.microsoft.com/office/drawing/2014/main" id="{00E42612-7DBB-42A0-B218-AF176411BC2B}"/>
                </a:ext>
              </a:extLst>
            </p:cNvPr>
            <p:cNvSpPr/>
            <p:nvPr/>
          </p:nvSpPr>
          <p:spPr>
            <a:xfrm>
              <a:off x="-3078150" y="4651875"/>
              <a:ext cx="831525" cy="10250"/>
            </a:xfrm>
            <a:custGeom>
              <a:avLst/>
              <a:gdLst/>
              <a:ahLst/>
              <a:cxnLst/>
              <a:rect l="l" t="t" r="r" b="b"/>
              <a:pathLst>
                <a:path w="33261" h="410" extrusionOk="0">
                  <a:moveTo>
                    <a:pt x="771" y="1"/>
                  </a:moveTo>
                  <a:cubicBezTo>
                    <a:pt x="456" y="1"/>
                    <a:pt x="174" y="158"/>
                    <a:pt x="1" y="409"/>
                  </a:cubicBezTo>
                  <a:lnTo>
                    <a:pt x="33261" y="409"/>
                  </a:lnTo>
                  <a:cubicBezTo>
                    <a:pt x="33088" y="158"/>
                    <a:pt x="32805" y="1"/>
                    <a:pt x="324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25;p68">
              <a:extLst>
                <a:ext uri="{FF2B5EF4-FFF2-40B4-BE49-F238E27FC236}">
                  <a16:creationId xmlns:a16="http://schemas.microsoft.com/office/drawing/2014/main" id="{EC015B89-FC1E-4F60-AB79-44A7F248135A}"/>
                </a:ext>
              </a:extLst>
            </p:cNvPr>
            <p:cNvSpPr/>
            <p:nvPr/>
          </p:nvSpPr>
          <p:spPr>
            <a:xfrm>
              <a:off x="-3252525" y="5320775"/>
              <a:ext cx="474100" cy="97025"/>
            </a:xfrm>
            <a:custGeom>
              <a:avLst/>
              <a:gdLst/>
              <a:ahLst/>
              <a:cxnLst/>
              <a:rect l="l" t="t" r="r" b="b"/>
              <a:pathLst>
                <a:path w="18964" h="3881" extrusionOk="0">
                  <a:moveTo>
                    <a:pt x="346" y="0"/>
                  </a:moveTo>
                  <a:cubicBezTo>
                    <a:pt x="110" y="95"/>
                    <a:pt x="0" y="409"/>
                    <a:pt x="173" y="629"/>
                  </a:cubicBezTo>
                  <a:lnTo>
                    <a:pt x="1917" y="2923"/>
                  </a:lnTo>
                  <a:cubicBezTo>
                    <a:pt x="2388" y="3535"/>
                    <a:pt x="3095" y="3881"/>
                    <a:pt x="3865" y="3881"/>
                  </a:cubicBezTo>
                  <a:lnTo>
                    <a:pt x="18413" y="3881"/>
                  </a:lnTo>
                  <a:cubicBezTo>
                    <a:pt x="18775" y="3881"/>
                    <a:pt x="18963" y="3457"/>
                    <a:pt x="18728" y="3190"/>
                  </a:cubicBezTo>
                  <a:lnTo>
                    <a:pt x="15868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26;p68">
              <a:extLst>
                <a:ext uri="{FF2B5EF4-FFF2-40B4-BE49-F238E27FC236}">
                  <a16:creationId xmlns:a16="http://schemas.microsoft.com/office/drawing/2014/main" id="{F30BE5F0-C328-4942-B53E-D10AC3DEE5FB}"/>
                </a:ext>
              </a:extLst>
            </p:cNvPr>
            <p:cNvSpPr/>
            <p:nvPr/>
          </p:nvSpPr>
          <p:spPr>
            <a:xfrm>
              <a:off x="-3260400" y="5235550"/>
              <a:ext cx="430125" cy="164975"/>
            </a:xfrm>
            <a:custGeom>
              <a:avLst/>
              <a:gdLst/>
              <a:ahLst/>
              <a:cxnLst/>
              <a:rect l="l" t="t" r="r" b="b"/>
              <a:pathLst>
                <a:path w="17205" h="6599" extrusionOk="0">
                  <a:moveTo>
                    <a:pt x="2075" y="0"/>
                  </a:moveTo>
                  <a:cubicBezTo>
                    <a:pt x="2075" y="0"/>
                    <a:pt x="1" y="236"/>
                    <a:pt x="504" y="2090"/>
                  </a:cubicBezTo>
                  <a:cubicBezTo>
                    <a:pt x="708" y="2828"/>
                    <a:pt x="3112" y="5326"/>
                    <a:pt x="3630" y="5860"/>
                  </a:cubicBezTo>
                  <a:cubicBezTo>
                    <a:pt x="3960" y="6284"/>
                    <a:pt x="4494" y="6567"/>
                    <a:pt x="5091" y="6583"/>
                  </a:cubicBezTo>
                  <a:cubicBezTo>
                    <a:pt x="5091" y="6583"/>
                    <a:pt x="5107" y="6599"/>
                    <a:pt x="5107" y="6599"/>
                  </a:cubicBezTo>
                  <a:lnTo>
                    <a:pt x="16937" y="6599"/>
                  </a:lnTo>
                  <a:cubicBezTo>
                    <a:pt x="17079" y="6599"/>
                    <a:pt x="17204" y="6473"/>
                    <a:pt x="17204" y="6316"/>
                  </a:cubicBezTo>
                  <a:cubicBezTo>
                    <a:pt x="17204" y="6174"/>
                    <a:pt x="17079" y="6049"/>
                    <a:pt x="16937" y="6049"/>
                  </a:cubicBezTo>
                  <a:lnTo>
                    <a:pt x="5138" y="6049"/>
                  </a:lnTo>
                  <a:cubicBezTo>
                    <a:pt x="4384" y="6049"/>
                    <a:pt x="3756" y="5420"/>
                    <a:pt x="3756" y="4666"/>
                  </a:cubicBezTo>
                  <a:cubicBezTo>
                    <a:pt x="3756" y="3896"/>
                    <a:pt x="4384" y="3284"/>
                    <a:pt x="5138" y="3284"/>
                  </a:cubicBezTo>
                  <a:lnTo>
                    <a:pt x="16937" y="3284"/>
                  </a:lnTo>
                  <a:cubicBezTo>
                    <a:pt x="17079" y="3284"/>
                    <a:pt x="17204" y="3158"/>
                    <a:pt x="17204" y="3001"/>
                  </a:cubicBezTo>
                  <a:cubicBezTo>
                    <a:pt x="17204" y="2859"/>
                    <a:pt x="17079" y="2734"/>
                    <a:pt x="16937" y="2734"/>
                  </a:cubicBezTo>
                  <a:lnTo>
                    <a:pt x="16906" y="2734"/>
                  </a:lnTo>
                  <a:lnTo>
                    <a:pt x="16953" y="2639"/>
                  </a:lnTo>
                  <a:lnTo>
                    <a:pt x="12004" y="0"/>
                  </a:lnTo>
                  <a:close/>
                </a:path>
              </a:pathLst>
            </a:custGeom>
            <a:solidFill>
              <a:srgbClr val="E56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27;p68">
              <a:extLst>
                <a:ext uri="{FF2B5EF4-FFF2-40B4-BE49-F238E27FC236}">
                  <a16:creationId xmlns:a16="http://schemas.microsoft.com/office/drawing/2014/main" id="{4AF93C96-9F72-483A-91D7-52C048A58366}"/>
                </a:ext>
              </a:extLst>
            </p:cNvPr>
            <p:cNvSpPr/>
            <p:nvPr/>
          </p:nvSpPr>
          <p:spPr>
            <a:xfrm>
              <a:off x="-3165350" y="5310950"/>
              <a:ext cx="335075" cy="25950"/>
            </a:xfrm>
            <a:custGeom>
              <a:avLst/>
              <a:gdLst/>
              <a:ahLst/>
              <a:cxnLst/>
              <a:rect l="l" t="t" r="r" b="b"/>
              <a:pathLst>
                <a:path w="13403" h="1038" extrusionOk="0">
                  <a:moveTo>
                    <a:pt x="1336" y="1"/>
                  </a:moveTo>
                  <a:cubicBezTo>
                    <a:pt x="696" y="1"/>
                    <a:pt x="164" y="436"/>
                    <a:pt x="3" y="1028"/>
                  </a:cubicBezTo>
                  <a:lnTo>
                    <a:pt x="3" y="1028"/>
                  </a:lnTo>
                  <a:cubicBezTo>
                    <a:pt x="8" y="1021"/>
                    <a:pt x="17" y="1018"/>
                    <a:pt x="17" y="1006"/>
                  </a:cubicBezTo>
                  <a:cubicBezTo>
                    <a:pt x="252" y="566"/>
                    <a:pt x="708" y="283"/>
                    <a:pt x="1211" y="268"/>
                  </a:cubicBezTo>
                  <a:cubicBezTo>
                    <a:pt x="1242" y="252"/>
                    <a:pt x="1289" y="252"/>
                    <a:pt x="1336" y="252"/>
                  </a:cubicBezTo>
                  <a:lnTo>
                    <a:pt x="13135" y="252"/>
                  </a:lnTo>
                  <a:cubicBezTo>
                    <a:pt x="13277" y="252"/>
                    <a:pt x="13402" y="142"/>
                    <a:pt x="13402" y="1"/>
                  </a:cubicBezTo>
                  <a:close/>
                  <a:moveTo>
                    <a:pt x="3" y="1028"/>
                  </a:moveTo>
                  <a:cubicBezTo>
                    <a:pt x="2" y="1031"/>
                    <a:pt x="1" y="1033"/>
                    <a:pt x="1" y="1037"/>
                  </a:cubicBezTo>
                  <a:cubicBezTo>
                    <a:pt x="2" y="1034"/>
                    <a:pt x="3" y="1031"/>
                    <a:pt x="3" y="102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28;p68">
              <a:extLst>
                <a:ext uri="{FF2B5EF4-FFF2-40B4-BE49-F238E27FC236}">
                  <a16:creationId xmlns:a16="http://schemas.microsoft.com/office/drawing/2014/main" id="{876EAC91-7429-4C53-B9F1-085197DAB024}"/>
                </a:ext>
              </a:extLst>
            </p:cNvPr>
            <p:cNvSpPr/>
            <p:nvPr/>
          </p:nvSpPr>
          <p:spPr>
            <a:xfrm>
              <a:off x="-3170050" y="5317625"/>
              <a:ext cx="333100" cy="69150"/>
            </a:xfrm>
            <a:custGeom>
              <a:avLst/>
              <a:gdLst/>
              <a:ahLst/>
              <a:cxnLst/>
              <a:rect l="l" t="t" r="r" b="b"/>
              <a:pathLst>
                <a:path w="13324" h="2766" extrusionOk="0">
                  <a:moveTo>
                    <a:pt x="1430" y="1"/>
                  </a:moveTo>
                  <a:cubicBezTo>
                    <a:pt x="912" y="1"/>
                    <a:pt x="440" y="283"/>
                    <a:pt x="205" y="739"/>
                  </a:cubicBezTo>
                  <a:cubicBezTo>
                    <a:pt x="0" y="1132"/>
                    <a:pt x="0" y="1619"/>
                    <a:pt x="205" y="2012"/>
                  </a:cubicBezTo>
                  <a:cubicBezTo>
                    <a:pt x="440" y="2467"/>
                    <a:pt x="912" y="2766"/>
                    <a:pt x="1430" y="2766"/>
                  </a:cubicBezTo>
                  <a:lnTo>
                    <a:pt x="13323" y="2766"/>
                  </a:lnTo>
                  <a:lnTo>
                    <a:pt x="133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29;p68">
              <a:extLst>
                <a:ext uri="{FF2B5EF4-FFF2-40B4-BE49-F238E27FC236}">
                  <a16:creationId xmlns:a16="http://schemas.microsoft.com/office/drawing/2014/main" id="{CB57FE94-D0F6-4DA9-80A4-066E9FD8B1B7}"/>
                </a:ext>
              </a:extLst>
            </p:cNvPr>
            <p:cNvSpPr/>
            <p:nvPr/>
          </p:nvSpPr>
          <p:spPr>
            <a:xfrm>
              <a:off x="-3132750" y="5333725"/>
              <a:ext cx="295800" cy="4750"/>
            </a:xfrm>
            <a:custGeom>
              <a:avLst/>
              <a:gdLst/>
              <a:ahLst/>
              <a:cxnLst/>
              <a:rect l="l" t="t" r="r" b="b"/>
              <a:pathLst>
                <a:path w="11832" h="190" extrusionOk="0">
                  <a:moveTo>
                    <a:pt x="95" y="1"/>
                  </a:moveTo>
                  <a:cubicBezTo>
                    <a:pt x="32" y="1"/>
                    <a:pt x="1" y="48"/>
                    <a:pt x="1" y="95"/>
                  </a:cubicBezTo>
                  <a:cubicBezTo>
                    <a:pt x="1" y="142"/>
                    <a:pt x="32" y="189"/>
                    <a:pt x="95" y="189"/>
                  </a:cubicBezTo>
                  <a:lnTo>
                    <a:pt x="11831" y="189"/>
                  </a:lnTo>
                  <a:lnTo>
                    <a:pt x="11831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30;p68">
              <a:extLst>
                <a:ext uri="{FF2B5EF4-FFF2-40B4-BE49-F238E27FC236}">
                  <a16:creationId xmlns:a16="http://schemas.microsoft.com/office/drawing/2014/main" id="{AD07EBFF-653F-4D37-B819-38052DB5AE01}"/>
                </a:ext>
              </a:extLst>
            </p:cNvPr>
            <p:cNvSpPr/>
            <p:nvPr/>
          </p:nvSpPr>
          <p:spPr>
            <a:xfrm>
              <a:off x="-3132750" y="5349825"/>
              <a:ext cx="295800" cy="4750"/>
            </a:xfrm>
            <a:custGeom>
              <a:avLst/>
              <a:gdLst/>
              <a:ahLst/>
              <a:cxnLst/>
              <a:rect l="l" t="t" r="r" b="b"/>
              <a:pathLst>
                <a:path w="11832" h="190" extrusionOk="0">
                  <a:moveTo>
                    <a:pt x="95" y="1"/>
                  </a:moveTo>
                  <a:cubicBezTo>
                    <a:pt x="32" y="1"/>
                    <a:pt x="1" y="32"/>
                    <a:pt x="1" y="95"/>
                  </a:cubicBezTo>
                  <a:cubicBezTo>
                    <a:pt x="1" y="142"/>
                    <a:pt x="32" y="189"/>
                    <a:pt x="95" y="189"/>
                  </a:cubicBezTo>
                  <a:lnTo>
                    <a:pt x="11831" y="189"/>
                  </a:lnTo>
                  <a:lnTo>
                    <a:pt x="11831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31;p68">
              <a:extLst>
                <a:ext uri="{FF2B5EF4-FFF2-40B4-BE49-F238E27FC236}">
                  <a16:creationId xmlns:a16="http://schemas.microsoft.com/office/drawing/2014/main" id="{0D574E6E-E85D-4DF9-89B5-0DA3EB54D0F5}"/>
                </a:ext>
              </a:extLst>
            </p:cNvPr>
            <p:cNvSpPr/>
            <p:nvPr/>
          </p:nvSpPr>
          <p:spPr>
            <a:xfrm>
              <a:off x="-3132750" y="5365550"/>
              <a:ext cx="295800" cy="4725"/>
            </a:xfrm>
            <a:custGeom>
              <a:avLst/>
              <a:gdLst/>
              <a:ahLst/>
              <a:cxnLst/>
              <a:rect l="l" t="t" r="r" b="b"/>
              <a:pathLst>
                <a:path w="11832" h="189" extrusionOk="0">
                  <a:moveTo>
                    <a:pt x="95" y="0"/>
                  </a:moveTo>
                  <a:cubicBezTo>
                    <a:pt x="32" y="0"/>
                    <a:pt x="1" y="47"/>
                    <a:pt x="1" y="95"/>
                  </a:cubicBezTo>
                  <a:cubicBezTo>
                    <a:pt x="1" y="157"/>
                    <a:pt x="32" y="189"/>
                    <a:pt x="95" y="189"/>
                  </a:cubicBezTo>
                  <a:lnTo>
                    <a:pt x="11831" y="189"/>
                  </a:lnTo>
                  <a:lnTo>
                    <a:pt x="1183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32;p68">
              <a:extLst>
                <a:ext uri="{FF2B5EF4-FFF2-40B4-BE49-F238E27FC236}">
                  <a16:creationId xmlns:a16="http://schemas.microsoft.com/office/drawing/2014/main" id="{C467B80E-FD67-443C-9CD5-11F69F3E7597}"/>
                </a:ext>
              </a:extLst>
            </p:cNvPr>
            <p:cNvSpPr/>
            <p:nvPr/>
          </p:nvSpPr>
          <p:spPr>
            <a:xfrm>
              <a:off x="-3260775" y="5138125"/>
              <a:ext cx="430500" cy="165775"/>
            </a:xfrm>
            <a:custGeom>
              <a:avLst/>
              <a:gdLst/>
              <a:ahLst/>
              <a:cxnLst/>
              <a:rect l="l" t="t" r="r" b="b"/>
              <a:pathLst>
                <a:path w="17220" h="6631" extrusionOk="0">
                  <a:moveTo>
                    <a:pt x="2058" y="1"/>
                  </a:moveTo>
                  <a:cubicBezTo>
                    <a:pt x="2074" y="1"/>
                    <a:pt x="0" y="252"/>
                    <a:pt x="487" y="2106"/>
                  </a:cubicBezTo>
                  <a:cubicBezTo>
                    <a:pt x="707" y="2876"/>
                    <a:pt x="3331" y="5578"/>
                    <a:pt x="3677" y="5924"/>
                  </a:cubicBezTo>
                  <a:cubicBezTo>
                    <a:pt x="4022" y="6332"/>
                    <a:pt x="4525" y="6615"/>
                    <a:pt x="5106" y="6631"/>
                  </a:cubicBezTo>
                  <a:lnTo>
                    <a:pt x="16952" y="6631"/>
                  </a:lnTo>
                  <a:cubicBezTo>
                    <a:pt x="17094" y="6631"/>
                    <a:pt x="17219" y="6505"/>
                    <a:pt x="17219" y="6348"/>
                  </a:cubicBezTo>
                  <a:cubicBezTo>
                    <a:pt x="17219" y="6207"/>
                    <a:pt x="17094" y="6081"/>
                    <a:pt x="16952" y="6081"/>
                  </a:cubicBezTo>
                  <a:lnTo>
                    <a:pt x="5153" y="6081"/>
                  </a:lnTo>
                  <a:cubicBezTo>
                    <a:pt x="4399" y="6081"/>
                    <a:pt x="3771" y="5452"/>
                    <a:pt x="3771" y="4698"/>
                  </a:cubicBezTo>
                  <a:cubicBezTo>
                    <a:pt x="3771" y="3928"/>
                    <a:pt x="4399" y="3316"/>
                    <a:pt x="5153" y="3316"/>
                  </a:cubicBezTo>
                  <a:lnTo>
                    <a:pt x="16952" y="3316"/>
                  </a:lnTo>
                  <a:cubicBezTo>
                    <a:pt x="17094" y="3316"/>
                    <a:pt x="17219" y="3190"/>
                    <a:pt x="17219" y="3033"/>
                  </a:cubicBezTo>
                  <a:cubicBezTo>
                    <a:pt x="17219" y="2892"/>
                    <a:pt x="17094" y="2766"/>
                    <a:pt x="16952" y="2766"/>
                  </a:cubicBezTo>
                  <a:lnTo>
                    <a:pt x="16889" y="2766"/>
                  </a:lnTo>
                  <a:lnTo>
                    <a:pt x="16952" y="2640"/>
                  </a:lnTo>
                  <a:lnTo>
                    <a:pt x="12003" y="1"/>
                  </a:ln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33;p68">
              <a:extLst>
                <a:ext uri="{FF2B5EF4-FFF2-40B4-BE49-F238E27FC236}">
                  <a16:creationId xmlns:a16="http://schemas.microsoft.com/office/drawing/2014/main" id="{E7260AB8-CC35-4D04-A263-CE9629021038}"/>
                </a:ext>
              </a:extLst>
            </p:cNvPr>
            <p:cNvSpPr/>
            <p:nvPr/>
          </p:nvSpPr>
          <p:spPr>
            <a:xfrm>
              <a:off x="-3165350" y="5214325"/>
              <a:ext cx="335075" cy="25950"/>
            </a:xfrm>
            <a:custGeom>
              <a:avLst/>
              <a:gdLst/>
              <a:ahLst/>
              <a:cxnLst/>
              <a:rect l="l" t="t" r="r" b="b"/>
              <a:pathLst>
                <a:path w="13403" h="1038" extrusionOk="0">
                  <a:moveTo>
                    <a:pt x="1336" y="1"/>
                  </a:moveTo>
                  <a:cubicBezTo>
                    <a:pt x="696" y="1"/>
                    <a:pt x="164" y="436"/>
                    <a:pt x="3" y="1028"/>
                  </a:cubicBezTo>
                  <a:lnTo>
                    <a:pt x="3" y="1028"/>
                  </a:lnTo>
                  <a:cubicBezTo>
                    <a:pt x="8" y="1021"/>
                    <a:pt x="17" y="1018"/>
                    <a:pt x="17" y="1006"/>
                  </a:cubicBezTo>
                  <a:cubicBezTo>
                    <a:pt x="252" y="566"/>
                    <a:pt x="708" y="268"/>
                    <a:pt x="1226" y="268"/>
                  </a:cubicBezTo>
                  <a:cubicBezTo>
                    <a:pt x="1258" y="268"/>
                    <a:pt x="1305" y="252"/>
                    <a:pt x="1336" y="252"/>
                  </a:cubicBezTo>
                  <a:lnTo>
                    <a:pt x="13135" y="252"/>
                  </a:lnTo>
                  <a:cubicBezTo>
                    <a:pt x="13277" y="252"/>
                    <a:pt x="13402" y="142"/>
                    <a:pt x="13402" y="1"/>
                  </a:cubicBezTo>
                  <a:close/>
                  <a:moveTo>
                    <a:pt x="3" y="1028"/>
                  </a:moveTo>
                  <a:cubicBezTo>
                    <a:pt x="2" y="1031"/>
                    <a:pt x="1" y="1034"/>
                    <a:pt x="1" y="1038"/>
                  </a:cubicBezTo>
                  <a:cubicBezTo>
                    <a:pt x="2" y="1034"/>
                    <a:pt x="3" y="1031"/>
                    <a:pt x="3" y="102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34;p68">
              <a:extLst>
                <a:ext uri="{FF2B5EF4-FFF2-40B4-BE49-F238E27FC236}">
                  <a16:creationId xmlns:a16="http://schemas.microsoft.com/office/drawing/2014/main" id="{39EE3838-23AE-4B1E-8C50-296389C88C25}"/>
                </a:ext>
              </a:extLst>
            </p:cNvPr>
            <p:cNvSpPr/>
            <p:nvPr/>
          </p:nvSpPr>
          <p:spPr>
            <a:xfrm>
              <a:off x="-3170050" y="5221000"/>
              <a:ext cx="333100" cy="69150"/>
            </a:xfrm>
            <a:custGeom>
              <a:avLst/>
              <a:gdLst/>
              <a:ahLst/>
              <a:cxnLst/>
              <a:rect l="l" t="t" r="r" b="b"/>
              <a:pathLst>
                <a:path w="13324" h="2766" extrusionOk="0">
                  <a:moveTo>
                    <a:pt x="1430" y="1"/>
                  </a:moveTo>
                  <a:cubicBezTo>
                    <a:pt x="912" y="1"/>
                    <a:pt x="440" y="284"/>
                    <a:pt x="205" y="739"/>
                  </a:cubicBezTo>
                  <a:cubicBezTo>
                    <a:pt x="0" y="1148"/>
                    <a:pt x="0" y="1619"/>
                    <a:pt x="205" y="2012"/>
                  </a:cubicBezTo>
                  <a:cubicBezTo>
                    <a:pt x="440" y="2483"/>
                    <a:pt x="912" y="2766"/>
                    <a:pt x="1430" y="2766"/>
                  </a:cubicBezTo>
                  <a:lnTo>
                    <a:pt x="13323" y="2766"/>
                  </a:lnTo>
                  <a:lnTo>
                    <a:pt x="133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35;p68">
              <a:extLst>
                <a:ext uri="{FF2B5EF4-FFF2-40B4-BE49-F238E27FC236}">
                  <a16:creationId xmlns:a16="http://schemas.microsoft.com/office/drawing/2014/main" id="{B0F92DA7-E570-4439-B0E4-830A603C6F1D}"/>
                </a:ext>
              </a:extLst>
            </p:cNvPr>
            <p:cNvSpPr/>
            <p:nvPr/>
          </p:nvSpPr>
          <p:spPr>
            <a:xfrm>
              <a:off x="-3132750" y="5237100"/>
              <a:ext cx="295800" cy="4750"/>
            </a:xfrm>
            <a:custGeom>
              <a:avLst/>
              <a:gdLst/>
              <a:ahLst/>
              <a:cxnLst/>
              <a:rect l="l" t="t" r="r" b="b"/>
              <a:pathLst>
                <a:path w="11832" h="190" extrusionOk="0">
                  <a:moveTo>
                    <a:pt x="95" y="1"/>
                  </a:moveTo>
                  <a:cubicBezTo>
                    <a:pt x="32" y="1"/>
                    <a:pt x="1" y="48"/>
                    <a:pt x="1" y="95"/>
                  </a:cubicBezTo>
                  <a:cubicBezTo>
                    <a:pt x="1" y="142"/>
                    <a:pt x="32" y="189"/>
                    <a:pt x="95" y="189"/>
                  </a:cubicBezTo>
                  <a:lnTo>
                    <a:pt x="11831" y="189"/>
                  </a:lnTo>
                  <a:lnTo>
                    <a:pt x="11831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36;p68">
              <a:extLst>
                <a:ext uri="{FF2B5EF4-FFF2-40B4-BE49-F238E27FC236}">
                  <a16:creationId xmlns:a16="http://schemas.microsoft.com/office/drawing/2014/main" id="{9F2E803A-2AF9-474F-B721-66ACFD33A56C}"/>
                </a:ext>
              </a:extLst>
            </p:cNvPr>
            <p:cNvSpPr/>
            <p:nvPr/>
          </p:nvSpPr>
          <p:spPr>
            <a:xfrm>
              <a:off x="-3132750" y="5253225"/>
              <a:ext cx="295800" cy="4725"/>
            </a:xfrm>
            <a:custGeom>
              <a:avLst/>
              <a:gdLst/>
              <a:ahLst/>
              <a:cxnLst/>
              <a:rect l="l" t="t" r="r" b="b"/>
              <a:pathLst>
                <a:path w="11832" h="189" extrusionOk="0">
                  <a:moveTo>
                    <a:pt x="95" y="0"/>
                  </a:moveTo>
                  <a:cubicBezTo>
                    <a:pt x="32" y="0"/>
                    <a:pt x="1" y="47"/>
                    <a:pt x="1" y="94"/>
                  </a:cubicBezTo>
                  <a:cubicBezTo>
                    <a:pt x="1" y="141"/>
                    <a:pt x="32" y="189"/>
                    <a:pt x="95" y="189"/>
                  </a:cubicBezTo>
                  <a:lnTo>
                    <a:pt x="11831" y="189"/>
                  </a:lnTo>
                  <a:lnTo>
                    <a:pt x="1183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37;p68">
              <a:extLst>
                <a:ext uri="{FF2B5EF4-FFF2-40B4-BE49-F238E27FC236}">
                  <a16:creationId xmlns:a16="http://schemas.microsoft.com/office/drawing/2014/main" id="{F49BB8A5-47FB-4C57-835F-258BF58B54D2}"/>
                </a:ext>
              </a:extLst>
            </p:cNvPr>
            <p:cNvSpPr/>
            <p:nvPr/>
          </p:nvSpPr>
          <p:spPr>
            <a:xfrm>
              <a:off x="-3132750" y="5268925"/>
              <a:ext cx="295800" cy="4750"/>
            </a:xfrm>
            <a:custGeom>
              <a:avLst/>
              <a:gdLst/>
              <a:ahLst/>
              <a:cxnLst/>
              <a:rect l="l" t="t" r="r" b="b"/>
              <a:pathLst>
                <a:path w="11832" h="190" extrusionOk="0">
                  <a:moveTo>
                    <a:pt x="95" y="0"/>
                  </a:moveTo>
                  <a:cubicBezTo>
                    <a:pt x="32" y="0"/>
                    <a:pt x="1" y="48"/>
                    <a:pt x="1" y="95"/>
                  </a:cubicBezTo>
                  <a:cubicBezTo>
                    <a:pt x="1" y="158"/>
                    <a:pt x="32" y="189"/>
                    <a:pt x="95" y="189"/>
                  </a:cubicBezTo>
                  <a:lnTo>
                    <a:pt x="11831" y="189"/>
                  </a:lnTo>
                  <a:lnTo>
                    <a:pt x="1183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38;p68">
              <a:extLst>
                <a:ext uri="{FF2B5EF4-FFF2-40B4-BE49-F238E27FC236}">
                  <a16:creationId xmlns:a16="http://schemas.microsoft.com/office/drawing/2014/main" id="{7D2EFBE4-2CD2-4B61-BC6B-C711AEAA426F}"/>
                </a:ext>
              </a:extLst>
            </p:cNvPr>
            <p:cNvSpPr/>
            <p:nvPr/>
          </p:nvSpPr>
          <p:spPr>
            <a:xfrm>
              <a:off x="-3170050" y="5124375"/>
              <a:ext cx="333100" cy="69150"/>
            </a:xfrm>
            <a:custGeom>
              <a:avLst/>
              <a:gdLst/>
              <a:ahLst/>
              <a:cxnLst/>
              <a:rect l="l" t="t" r="r" b="b"/>
              <a:pathLst>
                <a:path w="13324" h="2766" extrusionOk="0">
                  <a:moveTo>
                    <a:pt x="1430" y="1"/>
                  </a:moveTo>
                  <a:cubicBezTo>
                    <a:pt x="912" y="1"/>
                    <a:pt x="440" y="284"/>
                    <a:pt x="205" y="739"/>
                  </a:cubicBezTo>
                  <a:cubicBezTo>
                    <a:pt x="0" y="1148"/>
                    <a:pt x="0" y="1619"/>
                    <a:pt x="205" y="2028"/>
                  </a:cubicBezTo>
                  <a:cubicBezTo>
                    <a:pt x="440" y="2483"/>
                    <a:pt x="912" y="2766"/>
                    <a:pt x="1430" y="2766"/>
                  </a:cubicBezTo>
                  <a:lnTo>
                    <a:pt x="13323" y="2766"/>
                  </a:lnTo>
                  <a:lnTo>
                    <a:pt x="133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39;p68">
              <a:extLst>
                <a:ext uri="{FF2B5EF4-FFF2-40B4-BE49-F238E27FC236}">
                  <a16:creationId xmlns:a16="http://schemas.microsoft.com/office/drawing/2014/main" id="{DEDF96C0-DD15-43BD-8137-5715513D7F5E}"/>
                </a:ext>
              </a:extLst>
            </p:cNvPr>
            <p:cNvSpPr/>
            <p:nvPr/>
          </p:nvSpPr>
          <p:spPr>
            <a:xfrm>
              <a:off x="-3256850" y="5045825"/>
              <a:ext cx="426575" cy="161450"/>
            </a:xfrm>
            <a:custGeom>
              <a:avLst/>
              <a:gdLst/>
              <a:ahLst/>
              <a:cxnLst/>
              <a:rect l="l" t="t" r="r" b="b"/>
              <a:pathLst>
                <a:path w="17063" h="6458" extrusionOk="0">
                  <a:moveTo>
                    <a:pt x="2074" y="1"/>
                  </a:moveTo>
                  <a:cubicBezTo>
                    <a:pt x="2074" y="16"/>
                    <a:pt x="0" y="252"/>
                    <a:pt x="503" y="2106"/>
                  </a:cubicBezTo>
                  <a:cubicBezTo>
                    <a:pt x="644" y="2624"/>
                    <a:pt x="1886" y="4023"/>
                    <a:pt x="2781" y="4981"/>
                  </a:cubicBezTo>
                  <a:cubicBezTo>
                    <a:pt x="2797" y="4997"/>
                    <a:pt x="2797" y="4997"/>
                    <a:pt x="2813" y="5012"/>
                  </a:cubicBezTo>
                  <a:cubicBezTo>
                    <a:pt x="2828" y="5028"/>
                    <a:pt x="2828" y="5044"/>
                    <a:pt x="2844" y="5044"/>
                  </a:cubicBezTo>
                  <a:cubicBezTo>
                    <a:pt x="3127" y="5342"/>
                    <a:pt x="3362" y="5594"/>
                    <a:pt x="3520" y="5767"/>
                  </a:cubicBezTo>
                  <a:lnTo>
                    <a:pt x="3535" y="5767"/>
                  </a:lnTo>
                  <a:cubicBezTo>
                    <a:pt x="3630" y="5877"/>
                    <a:pt x="3692" y="5939"/>
                    <a:pt x="3708" y="5955"/>
                  </a:cubicBezTo>
                  <a:lnTo>
                    <a:pt x="3724" y="5971"/>
                  </a:lnTo>
                  <a:cubicBezTo>
                    <a:pt x="4038" y="6254"/>
                    <a:pt x="4478" y="6442"/>
                    <a:pt x="4949" y="6458"/>
                  </a:cubicBezTo>
                  <a:lnTo>
                    <a:pt x="16780" y="6458"/>
                  </a:lnTo>
                  <a:cubicBezTo>
                    <a:pt x="16937" y="6458"/>
                    <a:pt x="17062" y="6332"/>
                    <a:pt x="17062" y="6175"/>
                  </a:cubicBezTo>
                  <a:cubicBezTo>
                    <a:pt x="17062" y="6034"/>
                    <a:pt x="16937" y="5908"/>
                    <a:pt x="16780" y="5908"/>
                  </a:cubicBezTo>
                  <a:lnTo>
                    <a:pt x="4996" y="5908"/>
                  </a:lnTo>
                  <a:cubicBezTo>
                    <a:pt x="4415" y="5908"/>
                    <a:pt x="3912" y="5531"/>
                    <a:pt x="3708" y="5012"/>
                  </a:cubicBezTo>
                  <a:cubicBezTo>
                    <a:pt x="3645" y="4855"/>
                    <a:pt x="3614" y="4698"/>
                    <a:pt x="3614" y="4525"/>
                  </a:cubicBezTo>
                  <a:cubicBezTo>
                    <a:pt x="3614" y="4384"/>
                    <a:pt x="3630" y="4258"/>
                    <a:pt x="3677" y="4133"/>
                  </a:cubicBezTo>
                  <a:cubicBezTo>
                    <a:pt x="3849" y="3551"/>
                    <a:pt x="4368" y="3143"/>
                    <a:pt x="4996" y="3143"/>
                  </a:cubicBezTo>
                  <a:lnTo>
                    <a:pt x="16795" y="3143"/>
                  </a:lnTo>
                  <a:cubicBezTo>
                    <a:pt x="16937" y="3143"/>
                    <a:pt x="17062" y="3017"/>
                    <a:pt x="17062" y="2876"/>
                  </a:cubicBezTo>
                  <a:lnTo>
                    <a:pt x="17062" y="2860"/>
                  </a:lnTo>
                  <a:cubicBezTo>
                    <a:pt x="17062" y="2782"/>
                    <a:pt x="17015" y="2703"/>
                    <a:pt x="16952" y="2640"/>
                  </a:cubicBezTo>
                  <a:cubicBezTo>
                    <a:pt x="16921" y="2624"/>
                    <a:pt x="16905" y="2609"/>
                    <a:pt x="16874" y="2609"/>
                  </a:cubicBezTo>
                  <a:lnTo>
                    <a:pt x="16874" y="2593"/>
                  </a:lnTo>
                  <a:lnTo>
                    <a:pt x="12003" y="1"/>
                  </a:lnTo>
                  <a:close/>
                </a:path>
              </a:pathLst>
            </a:custGeom>
            <a:solidFill>
              <a:srgbClr val="5AB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40;p68">
              <a:extLst>
                <a:ext uri="{FF2B5EF4-FFF2-40B4-BE49-F238E27FC236}">
                  <a16:creationId xmlns:a16="http://schemas.microsoft.com/office/drawing/2014/main" id="{3774C322-2C0B-4E25-B2C7-97B403B75589}"/>
                </a:ext>
              </a:extLst>
            </p:cNvPr>
            <p:cNvSpPr/>
            <p:nvPr/>
          </p:nvSpPr>
          <p:spPr>
            <a:xfrm>
              <a:off x="-3166525" y="5117700"/>
              <a:ext cx="336250" cy="36950"/>
            </a:xfrm>
            <a:custGeom>
              <a:avLst/>
              <a:gdLst/>
              <a:ahLst/>
              <a:cxnLst/>
              <a:rect l="l" t="t" r="r" b="b"/>
              <a:pathLst>
                <a:path w="13450" h="1478" extrusionOk="0">
                  <a:moveTo>
                    <a:pt x="1399" y="1"/>
                  </a:moveTo>
                  <a:cubicBezTo>
                    <a:pt x="629" y="1"/>
                    <a:pt x="1" y="629"/>
                    <a:pt x="1" y="1383"/>
                  </a:cubicBezTo>
                  <a:cubicBezTo>
                    <a:pt x="1" y="1415"/>
                    <a:pt x="17" y="1446"/>
                    <a:pt x="17" y="1462"/>
                  </a:cubicBezTo>
                  <a:cubicBezTo>
                    <a:pt x="17" y="1478"/>
                    <a:pt x="17" y="1478"/>
                    <a:pt x="17" y="1478"/>
                  </a:cubicBezTo>
                  <a:cubicBezTo>
                    <a:pt x="17" y="1399"/>
                    <a:pt x="32" y="1321"/>
                    <a:pt x="64" y="1258"/>
                  </a:cubicBezTo>
                  <a:cubicBezTo>
                    <a:pt x="236" y="676"/>
                    <a:pt x="771" y="268"/>
                    <a:pt x="1399" y="268"/>
                  </a:cubicBezTo>
                  <a:lnTo>
                    <a:pt x="13182" y="268"/>
                  </a:lnTo>
                  <a:cubicBezTo>
                    <a:pt x="13324" y="268"/>
                    <a:pt x="13449" y="142"/>
                    <a:pt x="1344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941;p68">
              <a:extLst>
                <a:ext uri="{FF2B5EF4-FFF2-40B4-BE49-F238E27FC236}">
                  <a16:creationId xmlns:a16="http://schemas.microsoft.com/office/drawing/2014/main" id="{1B9FB4CA-CABF-4357-8344-1F757175D4D3}"/>
                </a:ext>
              </a:extLst>
            </p:cNvPr>
            <p:cNvSpPr/>
            <p:nvPr/>
          </p:nvSpPr>
          <p:spPr>
            <a:xfrm>
              <a:off x="-3132750" y="5140500"/>
              <a:ext cx="295800" cy="4725"/>
            </a:xfrm>
            <a:custGeom>
              <a:avLst/>
              <a:gdLst/>
              <a:ahLst/>
              <a:cxnLst/>
              <a:rect l="l" t="t" r="r" b="b"/>
              <a:pathLst>
                <a:path w="11832" h="189" extrusionOk="0">
                  <a:moveTo>
                    <a:pt x="95" y="0"/>
                  </a:moveTo>
                  <a:cubicBezTo>
                    <a:pt x="32" y="0"/>
                    <a:pt x="1" y="47"/>
                    <a:pt x="1" y="94"/>
                  </a:cubicBezTo>
                  <a:cubicBezTo>
                    <a:pt x="1" y="141"/>
                    <a:pt x="32" y="189"/>
                    <a:pt x="95" y="189"/>
                  </a:cubicBezTo>
                  <a:lnTo>
                    <a:pt x="11831" y="189"/>
                  </a:lnTo>
                  <a:lnTo>
                    <a:pt x="1183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942;p68">
              <a:extLst>
                <a:ext uri="{FF2B5EF4-FFF2-40B4-BE49-F238E27FC236}">
                  <a16:creationId xmlns:a16="http://schemas.microsoft.com/office/drawing/2014/main" id="{0AE51FEE-4B0B-4CA4-90BA-E9E3F913B3E1}"/>
                </a:ext>
              </a:extLst>
            </p:cNvPr>
            <p:cNvSpPr/>
            <p:nvPr/>
          </p:nvSpPr>
          <p:spPr>
            <a:xfrm>
              <a:off x="-3132750" y="5156600"/>
              <a:ext cx="295800" cy="4725"/>
            </a:xfrm>
            <a:custGeom>
              <a:avLst/>
              <a:gdLst/>
              <a:ahLst/>
              <a:cxnLst/>
              <a:rect l="l" t="t" r="r" b="b"/>
              <a:pathLst>
                <a:path w="11832" h="189" extrusionOk="0">
                  <a:moveTo>
                    <a:pt x="95" y="0"/>
                  </a:moveTo>
                  <a:cubicBezTo>
                    <a:pt x="32" y="0"/>
                    <a:pt x="1" y="47"/>
                    <a:pt x="1" y="94"/>
                  </a:cubicBezTo>
                  <a:cubicBezTo>
                    <a:pt x="1" y="142"/>
                    <a:pt x="32" y="189"/>
                    <a:pt x="95" y="189"/>
                  </a:cubicBezTo>
                  <a:lnTo>
                    <a:pt x="11831" y="189"/>
                  </a:lnTo>
                  <a:lnTo>
                    <a:pt x="1183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943;p68">
              <a:extLst>
                <a:ext uri="{FF2B5EF4-FFF2-40B4-BE49-F238E27FC236}">
                  <a16:creationId xmlns:a16="http://schemas.microsoft.com/office/drawing/2014/main" id="{297532C7-ECE1-4985-A696-F8A5CD26F6AB}"/>
                </a:ext>
              </a:extLst>
            </p:cNvPr>
            <p:cNvSpPr/>
            <p:nvPr/>
          </p:nvSpPr>
          <p:spPr>
            <a:xfrm>
              <a:off x="-3132750" y="5172700"/>
              <a:ext cx="295800" cy="4350"/>
            </a:xfrm>
            <a:custGeom>
              <a:avLst/>
              <a:gdLst/>
              <a:ahLst/>
              <a:cxnLst/>
              <a:rect l="l" t="t" r="r" b="b"/>
              <a:pathLst>
                <a:path w="11832" h="174" extrusionOk="0">
                  <a:moveTo>
                    <a:pt x="95" y="0"/>
                  </a:moveTo>
                  <a:cubicBezTo>
                    <a:pt x="32" y="0"/>
                    <a:pt x="1" y="32"/>
                    <a:pt x="1" y="95"/>
                  </a:cubicBezTo>
                  <a:cubicBezTo>
                    <a:pt x="1" y="142"/>
                    <a:pt x="32" y="173"/>
                    <a:pt x="95" y="173"/>
                  </a:cubicBezTo>
                  <a:lnTo>
                    <a:pt x="11831" y="173"/>
                  </a:lnTo>
                  <a:lnTo>
                    <a:pt x="1183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944;p68">
              <a:extLst>
                <a:ext uri="{FF2B5EF4-FFF2-40B4-BE49-F238E27FC236}">
                  <a16:creationId xmlns:a16="http://schemas.microsoft.com/office/drawing/2014/main" id="{F3D70734-0A83-4B50-8F9F-5938F63086AD}"/>
                </a:ext>
              </a:extLst>
            </p:cNvPr>
            <p:cNvSpPr/>
            <p:nvPr/>
          </p:nvSpPr>
          <p:spPr>
            <a:xfrm>
              <a:off x="-3176725" y="4942150"/>
              <a:ext cx="283200" cy="165225"/>
            </a:xfrm>
            <a:custGeom>
              <a:avLst/>
              <a:gdLst/>
              <a:ahLst/>
              <a:cxnLst/>
              <a:rect l="l" t="t" r="r" b="b"/>
              <a:pathLst>
                <a:path w="11328" h="6609" extrusionOk="0">
                  <a:moveTo>
                    <a:pt x="0" y="0"/>
                  </a:moveTo>
                  <a:lnTo>
                    <a:pt x="0" y="5766"/>
                  </a:lnTo>
                  <a:cubicBezTo>
                    <a:pt x="1900" y="6326"/>
                    <a:pt x="3796" y="6608"/>
                    <a:pt x="5690" y="6608"/>
                  </a:cubicBezTo>
                  <a:cubicBezTo>
                    <a:pt x="7570" y="6608"/>
                    <a:pt x="9449" y="6330"/>
                    <a:pt x="11328" y="5766"/>
                  </a:cubicBezTo>
                  <a:lnTo>
                    <a:pt x="11328" y="0"/>
                  </a:ln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945;p68">
              <a:extLst>
                <a:ext uri="{FF2B5EF4-FFF2-40B4-BE49-F238E27FC236}">
                  <a16:creationId xmlns:a16="http://schemas.microsoft.com/office/drawing/2014/main" id="{EDCB4E17-9352-4556-921E-FA57AF7DDC3F}"/>
                </a:ext>
              </a:extLst>
            </p:cNvPr>
            <p:cNvSpPr/>
            <p:nvPr/>
          </p:nvSpPr>
          <p:spPr>
            <a:xfrm>
              <a:off x="-3294175" y="4854150"/>
              <a:ext cx="518875" cy="126900"/>
            </a:xfrm>
            <a:custGeom>
              <a:avLst/>
              <a:gdLst/>
              <a:ahLst/>
              <a:cxnLst/>
              <a:rect l="l" t="t" r="r" b="b"/>
              <a:pathLst>
                <a:path w="20755" h="5076" extrusionOk="0">
                  <a:moveTo>
                    <a:pt x="10606" y="1"/>
                  </a:moveTo>
                  <a:lnTo>
                    <a:pt x="1" y="2860"/>
                  </a:lnTo>
                  <a:lnTo>
                    <a:pt x="10606" y="5075"/>
                  </a:lnTo>
                  <a:lnTo>
                    <a:pt x="20755" y="2860"/>
                  </a:lnTo>
                  <a:lnTo>
                    <a:pt x="10606" y="1"/>
                  </a:lnTo>
                  <a:close/>
                </a:path>
              </a:pathLst>
            </a:custGeom>
            <a:solidFill>
              <a:srgbClr val="C0B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946;p68">
              <a:extLst>
                <a:ext uri="{FF2B5EF4-FFF2-40B4-BE49-F238E27FC236}">
                  <a16:creationId xmlns:a16="http://schemas.microsoft.com/office/drawing/2014/main" id="{28C93BD6-6DD4-4819-AB5A-8C0016D83C34}"/>
                </a:ext>
              </a:extLst>
            </p:cNvPr>
            <p:cNvSpPr/>
            <p:nvPr/>
          </p:nvSpPr>
          <p:spPr>
            <a:xfrm>
              <a:off x="-3038075" y="4912200"/>
              <a:ext cx="163025" cy="202775"/>
            </a:xfrm>
            <a:custGeom>
              <a:avLst/>
              <a:gdLst/>
              <a:ahLst/>
              <a:cxnLst/>
              <a:rect l="l" t="t" r="r" b="b"/>
              <a:pathLst>
                <a:path w="6521" h="8111" extrusionOk="0">
                  <a:moveTo>
                    <a:pt x="117" y="1"/>
                  </a:moveTo>
                  <a:cubicBezTo>
                    <a:pt x="63" y="1"/>
                    <a:pt x="14" y="44"/>
                    <a:pt x="0" y="98"/>
                  </a:cubicBezTo>
                  <a:cubicBezTo>
                    <a:pt x="0" y="161"/>
                    <a:pt x="32" y="224"/>
                    <a:pt x="95" y="224"/>
                  </a:cubicBezTo>
                  <a:lnTo>
                    <a:pt x="6300" y="1528"/>
                  </a:lnTo>
                  <a:lnTo>
                    <a:pt x="6300" y="8001"/>
                  </a:lnTo>
                  <a:cubicBezTo>
                    <a:pt x="6300" y="8064"/>
                    <a:pt x="6347" y="8111"/>
                    <a:pt x="6410" y="8111"/>
                  </a:cubicBezTo>
                  <a:cubicBezTo>
                    <a:pt x="6473" y="8111"/>
                    <a:pt x="6520" y="8064"/>
                    <a:pt x="6520" y="8001"/>
                  </a:cubicBezTo>
                  <a:lnTo>
                    <a:pt x="6520" y="1434"/>
                  </a:lnTo>
                  <a:cubicBezTo>
                    <a:pt x="6520" y="1387"/>
                    <a:pt x="6489" y="1339"/>
                    <a:pt x="6426" y="1324"/>
                  </a:cubicBezTo>
                  <a:lnTo>
                    <a:pt x="142" y="4"/>
                  </a:lnTo>
                  <a:cubicBezTo>
                    <a:pt x="133" y="2"/>
                    <a:pt x="125" y="1"/>
                    <a:pt x="117" y="1"/>
                  </a:cubicBez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47;p68">
              <a:extLst>
                <a:ext uri="{FF2B5EF4-FFF2-40B4-BE49-F238E27FC236}">
                  <a16:creationId xmlns:a16="http://schemas.microsoft.com/office/drawing/2014/main" id="{557DABF1-DAA8-4945-8EA8-3A89724DE5BF}"/>
                </a:ext>
              </a:extLst>
            </p:cNvPr>
            <p:cNvSpPr/>
            <p:nvPr/>
          </p:nvSpPr>
          <p:spPr>
            <a:xfrm>
              <a:off x="-3058500" y="4906400"/>
              <a:ext cx="49500" cy="17700"/>
            </a:xfrm>
            <a:custGeom>
              <a:avLst/>
              <a:gdLst/>
              <a:ahLst/>
              <a:cxnLst/>
              <a:rect l="l" t="t" r="r" b="b"/>
              <a:pathLst>
                <a:path w="1980" h="708" extrusionOk="0">
                  <a:moveTo>
                    <a:pt x="990" y="0"/>
                  </a:moveTo>
                  <a:cubicBezTo>
                    <a:pt x="440" y="0"/>
                    <a:pt x="0" y="157"/>
                    <a:pt x="0" y="346"/>
                  </a:cubicBezTo>
                  <a:cubicBezTo>
                    <a:pt x="0" y="550"/>
                    <a:pt x="440" y="707"/>
                    <a:pt x="990" y="707"/>
                  </a:cubicBezTo>
                  <a:cubicBezTo>
                    <a:pt x="1540" y="707"/>
                    <a:pt x="1980" y="550"/>
                    <a:pt x="1980" y="346"/>
                  </a:cubicBezTo>
                  <a:cubicBezTo>
                    <a:pt x="1980" y="157"/>
                    <a:pt x="1540" y="0"/>
                    <a:pt x="990" y="0"/>
                  </a:cubicBez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948;p68">
              <a:extLst>
                <a:ext uri="{FF2B5EF4-FFF2-40B4-BE49-F238E27FC236}">
                  <a16:creationId xmlns:a16="http://schemas.microsoft.com/office/drawing/2014/main" id="{8CE7938A-4EB1-4CAD-A59E-CA976E4A0B3E}"/>
                </a:ext>
              </a:extLst>
            </p:cNvPr>
            <p:cNvSpPr/>
            <p:nvPr/>
          </p:nvSpPr>
          <p:spPr>
            <a:xfrm>
              <a:off x="-2900600" y="5110925"/>
              <a:ext cx="45175" cy="61800"/>
            </a:xfrm>
            <a:custGeom>
              <a:avLst/>
              <a:gdLst/>
              <a:ahLst/>
              <a:cxnLst/>
              <a:rect l="l" t="t" r="r" b="b"/>
              <a:pathLst>
                <a:path w="1807" h="2472" extrusionOk="0">
                  <a:moveTo>
                    <a:pt x="903" y="1"/>
                  </a:moveTo>
                  <a:cubicBezTo>
                    <a:pt x="805" y="1"/>
                    <a:pt x="707" y="60"/>
                    <a:pt x="676" y="178"/>
                  </a:cubicBezTo>
                  <a:lnTo>
                    <a:pt x="16" y="2173"/>
                  </a:lnTo>
                  <a:cubicBezTo>
                    <a:pt x="0" y="2204"/>
                    <a:pt x="16" y="2267"/>
                    <a:pt x="63" y="2283"/>
                  </a:cubicBezTo>
                  <a:cubicBezTo>
                    <a:pt x="173" y="2330"/>
                    <a:pt x="267" y="2361"/>
                    <a:pt x="361" y="2393"/>
                  </a:cubicBezTo>
                  <a:cubicBezTo>
                    <a:pt x="409" y="2408"/>
                    <a:pt x="471" y="2424"/>
                    <a:pt x="519" y="2424"/>
                  </a:cubicBezTo>
                  <a:cubicBezTo>
                    <a:pt x="660" y="2456"/>
                    <a:pt x="801" y="2471"/>
                    <a:pt x="943" y="2471"/>
                  </a:cubicBezTo>
                  <a:lnTo>
                    <a:pt x="1084" y="2471"/>
                  </a:lnTo>
                  <a:cubicBezTo>
                    <a:pt x="1178" y="2456"/>
                    <a:pt x="1288" y="2440"/>
                    <a:pt x="1398" y="2408"/>
                  </a:cubicBezTo>
                  <a:cubicBezTo>
                    <a:pt x="1445" y="2393"/>
                    <a:pt x="1493" y="2377"/>
                    <a:pt x="1540" y="2361"/>
                  </a:cubicBezTo>
                  <a:cubicBezTo>
                    <a:pt x="1603" y="2346"/>
                    <a:pt x="1665" y="2314"/>
                    <a:pt x="1744" y="2283"/>
                  </a:cubicBezTo>
                  <a:cubicBezTo>
                    <a:pt x="1775" y="2267"/>
                    <a:pt x="1807" y="2204"/>
                    <a:pt x="1791" y="2173"/>
                  </a:cubicBezTo>
                  <a:lnTo>
                    <a:pt x="1131" y="178"/>
                  </a:lnTo>
                  <a:cubicBezTo>
                    <a:pt x="1100" y="60"/>
                    <a:pt x="1002" y="1"/>
                    <a:pt x="903" y="1"/>
                  </a:cubicBezTo>
                  <a:close/>
                </a:path>
              </a:pathLst>
            </a:custGeom>
            <a:solidFill>
              <a:srgbClr val="C0B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949;p68">
              <a:extLst>
                <a:ext uri="{FF2B5EF4-FFF2-40B4-BE49-F238E27FC236}">
                  <a16:creationId xmlns:a16="http://schemas.microsoft.com/office/drawing/2014/main" id="{A48C21EF-CA41-495C-A8A2-3AFAFC634886}"/>
                </a:ext>
              </a:extLst>
            </p:cNvPr>
            <p:cNvSpPr/>
            <p:nvPr/>
          </p:nvSpPr>
          <p:spPr>
            <a:xfrm>
              <a:off x="-2891575" y="5159350"/>
              <a:ext cx="3950" cy="12575"/>
            </a:xfrm>
            <a:custGeom>
              <a:avLst/>
              <a:gdLst/>
              <a:ahLst/>
              <a:cxnLst/>
              <a:rect l="l" t="t" r="r" b="b"/>
              <a:pathLst>
                <a:path w="158" h="503" extrusionOk="0">
                  <a:moveTo>
                    <a:pt x="110" y="0"/>
                  </a:moveTo>
                  <a:lnTo>
                    <a:pt x="0" y="456"/>
                  </a:lnTo>
                  <a:cubicBezTo>
                    <a:pt x="48" y="471"/>
                    <a:pt x="95" y="487"/>
                    <a:pt x="158" y="503"/>
                  </a:cubicBezTo>
                  <a:lnTo>
                    <a:pt x="110" y="0"/>
                  </a:ln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950;p68">
              <a:extLst>
                <a:ext uri="{FF2B5EF4-FFF2-40B4-BE49-F238E27FC236}">
                  <a16:creationId xmlns:a16="http://schemas.microsoft.com/office/drawing/2014/main" id="{8BBCC459-14F4-4450-A6E1-6907702B2140}"/>
                </a:ext>
              </a:extLst>
            </p:cNvPr>
            <p:cNvSpPr/>
            <p:nvPr/>
          </p:nvSpPr>
          <p:spPr>
            <a:xfrm>
              <a:off x="-2868400" y="5145600"/>
              <a:ext cx="6300" cy="25550"/>
            </a:xfrm>
            <a:custGeom>
              <a:avLst/>
              <a:gdLst/>
              <a:ahLst/>
              <a:cxnLst/>
              <a:rect l="l" t="t" r="r" b="b"/>
              <a:pathLst>
                <a:path w="252" h="1022" extrusionOk="0">
                  <a:moveTo>
                    <a:pt x="0" y="0"/>
                  </a:moveTo>
                  <a:lnTo>
                    <a:pt x="110" y="1021"/>
                  </a:lnTo>
                  <a:cubicBezTo>
                    <a:pt x="157" y="1006"/>
                    <a:pt x="205" y="990"/>
                    <a:pt x="252" y="97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951;p68">
              <a:extLst>
                <a:ext uri="{FF2B5EF4-FFF2-40B4-BE49-F238E27FC236}">
                  <a16:creationId xmlns:a16="http://schemas.microsoft.com/office/drawing/2014/main" id="{B463AEEF-98CC-4849-BD34-E39FE5555CB0}"/>
                </a:ext>
              </a:extLst>
            </p:cNvPr>
            <p:cNvSpPr/>
            <p:nvPr/>
          </p:nvSpPr>
          <p:spPr>
            <a:xfrm>
              <a:off x="-2877050" y="5157375"/>
              <a:ext cx="3175" cy="15350"/>
            </a:xfrm>
            <a:custGeom>
              <a:avLst/>
              <a:gdLst/>
              <a:ahLst/>
              <a:cxnLst/>
              <a:rect l="l" t="t" r="r" b="b"/>
              <a:pathLst>
                <a:path w="127" h="614" extrusionOk="0">
                  <a:moveTo>
                    <a:pt x="32" y="1"/>
                  </a:moveTo>
                  <a:lnTo>
                    <a:pt x="1" y="613"/>
                  </a:lnTo>
                  <a:lnTo>
                    <a:pt x="126" y="613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52;p68">
              <a:extLst>
                <a:ext uri="{FF2B5EF4-FFF2-40B4-BE49-F238E27FC236}">
                  <a16:creationId xmlns:a16="http://schemas.microsoft.com/office/drawing/2014/main" id="{0F257115-AE50-4C1F-B6CF-2459962B8FC0}"/>
                </a:ext>
              </a:extLst>
            </p:cNvPr>
            <p:cNvSpPr/>
            <p:nvPr/>
          </p:nvSpPr>
          <p:spPr>
            <a:xfrm>
              <a:off x="-2887250" y="5105150"/>
              <a:ext cx="18075" cy="18475"/>
            </a:xfrm>
            <a:custGeom>
              <a:avLst/>
              <a:gdLst/>
              <a:ahLst/>
              <a:cxnLst/>
              <a:rect l="l" t="t" r="r" b="b"/>
              <a:pathLst>
                <a:path w="723" h="739" extrusionOk="0">
                  <a:moveTo>
                    <a:pt x="362" y="0"/>
                  </a:moveTo>
                  <a:cubicBezTo>
                    <a:pt x="173" y="0"/>
                    <a:pt x="0" y="173"/>
                    <a:pt x="0" y="361"/>
                  </a:cubicBezTo>
                  <a:cubicBezTo>
                    <a:pt x="0" y="566"/>
                    <a:pt x="173" y="738"/>
                    <a:pt x="362" y="738"/>
                  </a:cubicBezTo>
                  <a:cubicBezTo>
                    <a:pt x="566" y="738"/>
                    <a:pt x="723" y="566"/>
                    <a:pt x="723" y="361"/>
                  </a:cubicBezTo>
                  <a:cubicBezTo>
                    <a:pt x="723" y="173"/>
                    <a:pt x="566" y="0"/>
                    <a:pt x="362" y="0"/>
                  </a:cubicBez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53;p68">
              <a:extLst>
                <a:ext uri="{FF2B5EF4-FFF2-40B4-BE49-F238E27FC236}">
                  <a16:creationId xmlns:a16="http://schemas.microsoft.com/office/drawing/2014/main" id="{E95487B8-6DF7-44DC-BE6B-E57645138162}"/>
                </a:ext>
              </a:extLst>
            </p:cNvPr>
            <p:cNvSpPr/>
            <p:nvPr/>
          </p:nvSpPr>
          <p:spPr>
            <a:xfrm>
              <a:off x="-2422600" y="5300750"/>
              <a:ext cx="64400" cy="58950"/>
            </a:xfrm>
            <a:custGeom>
              <a:avLst/>
              <a:gdLst/>
              <a:ahLst/>
              <a:cxnLst/>
              <a:rect l="l" t="t" r="r" b="b"/>
              <a:pathLst>
                <a:path w="2576" h="2358" extrusionOk="0">
                  <a:moveTo>
                    <a:pt x="802" y="0"/>
                  </a:moveTo>
                  <a:cubicBezTo>
                    <a:pt x="802" y="0"/>
                    <a:pt x="534" y="299"/>
                    <a:pt x="0" y="346"/>
                  </a:cubicBezTo>
                  <a:cubicBezTo>
                    <a:pt x="0" y="346"/>
                    <a:pt x="220" y="1100"/>
                    <a:pt x="409" y="1257"/>
                  </a:cubicBezTo>
                  <a:cubicBezTo>
                    <a:pt x="597" y="1430"/>
                    <a:pt x="1210" y="2215"/>
                    <a:pt x="1807" y="2341"/>
                  </a:cubicBezTo>
                  <a:cubicBezTo>
                    <a:pt x="1859" y="2352"/>
                    <a:pt x="1908" y="2357"/>
                    <a:pt x="1955" y="2357"/>
                  </a:cubicBezTo>
                  <a:cubicBezTo>
                    <a:pt x="2438" y="2357"/>
                    <a:pt x="2575" y="1786"/>
                    <a:pt x="1901" y="1241"/>
                  </a:cubicBezTo>
                  <a:cubicBezTo>
                    <a:pt x="1320" y="770"/>
                    <a:pt x="802" y="0"/>
                    <a:pt x="802" y="0"/>
                  </a:cubicBezTo>
                  <a:close/>
                </a:path>
              </a:pathLst>
            </a:custGeom>
            <a:solidFill>
              <a:srgbClr val="BBE2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54;p68">
              <a:extLst>
                <a:ext uri="{FF2B5EF4-FFF2-40B4-BE49-F238E27FC236}">
                  <a16:creationId xmlns:a16="http://schemas.microsoft.com/office/drawing/2014/main" id="{18DECE91-A432-40C9-AB3E-201893595BEC}"/>
                </a:ext>
              </a:extLst>
            </p:cNvPr>
            <p:cNvSpPr/>
            <p:nvPr/>
          </p:nvSpPr>
          <p:spPr>
            <a:xfrm>
              <a:off x="-2532575" y="4944900"/>
              <a:ext cx="140625" cy="69925"/>
            </a:xfrm>
            <a:custGeom>
              <a:avLst/>
              <a:gdLst/>
              <a:ahLst/>
              <a:cxnLst/>
              <a:rect l="l" t="t" r="r" b="b"/>
              <a:pathLst>
                <a:path w="5625" h="2797" extrusionOk="0">
                  <a:moveTo>
                    <a:pt x="911" y="0"/>
                  </a:moveTo>
                  <a:cubicBezTo>
                    <a:pt x="566" y="126"/>
                    <a:pt x="189" y="361"/>
                    <a:pt x="0" y="613"/>
                  </a:cubicBezTo>
                  <a:cubicBezTo>
                    <a:pt x="0" y="613"/>
                    <a:pt x="1446" y="2341"/>
                    <a:pt x="2043" y="2624"/>
                  </a:cubicBezTo>
                  <a:cubicBezTo>
                    <a:pt x="2310" y="2734"/>
                    <a:pt x="2577" y="2781"/>
                    <a:pt x="2765" y="2797"/>
                  </a:cubicBezTo>
                  <a:cubicBezTo>
                    <a:pt x="2828" y="2797"/>
                    <a:pt x="3001" y="2781"/>
                    <a:pt x="3017" y="2781"/>
                  </a:cubicBezTo>
                  <a:cubicBezTo>
                    <a:pt x="3724" y="2687"/>
                    <a:pt x="4572" y="2482"/>
                    <a:pt x="5625" y="2042"/>
                  </a:cubicBezTo>
                  <a:lnTo>
                    <a:pt x="5468" y="1555"/>
                  </a:lnTo>
                  <a:cubicBezTo>
                    <a:pt x="5468" y="1555"/>
                    <a:pt x="4839" y="1697"/>
                    <a:pt x="4054" y="1744"/>
                  </a:cubicBezTo>
                  <a:cubicBezTo>
                    <a:pt x="3771" y="1760"/>
                    <a:pt x="3111" y="1791"/>
                    <a:pt x="2875" y="1838"/>
                  </a:cubicBezTo>
                  <a:cubicBezTo>
                    <a:pt x="2812" y="1807"/>
                    <a:pt x="2750" y="1775"/>
                    <a:pt x="2687" y="1744"/>
                  </a:cubicBezTo>
                  <a:cubicBezTo>
                    <a:pt x="1618" y="1178"/>
                    <a:pt x="911" y="0"/>
                    <a:pt x="911" y="0"/>
                  </a:cubicBezTo>
                  <a:close/>
                </a:path>
              </a:pathLst>
            </a:custGeom>
            <a:solidFill>
              <a:srgbClr val="E56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55;p68">
              <a:extLst>
                <a:ext uri="{FF2B5EF4-FFF2-40B4-BE49-F238E27FC236}">
                  <a16:creationId xmlns:a16="http://schemas.microsoft.com/office/drawing/2014/main" id="{F4733C2D-6C89-40FE-BFEF-10CC1AFF297F}"/>
                </a:ext>
              </a:extLst>
            </p:cNvPr>
            <p:cNvSpPr/>
            <p:nvPr/>
          </p:nvSpPr>
          <p:spPr>
            <a:xfrm>
              <a:off x="-2396675" y="4961275"/>
              <a:ext cx="34200" cy="34700"/>
            </a:xfrm>
            <a:custGeom>
              <a:avLst/>
              <a:gdLst/>
              <a:ahLst/>
              <a:cxnLst/>
              <a:rect l="l" t="t" r="r" b="b"/>
              <a:pathLst>
                <a:path w="1368" h="1388" extrusionOk="0">
                  <a:moveTo>
                    <a:pt x="1172" y="0"/>
                  </a:moveTo>
                  <a:cubicBezTo>
                    <a:pt x="975" y="0"/>
                    <a:pt x="524" y="286"/>
                    <a:pt x="346" y="382"/>
                  </a:cubicBezTo>
                  <a:cubicBezTo>
                    <a:pt x="157" y="492"/>
                    <a:pt x="0" y="869"/>
                    <a:pt x="0" y="869"/>
                  </a:cubicBezTo>
                  <a:lnTo>
                    <a:pt x="173" y="1387"/>
                  </a:lnTo>
                  <a:cubicBezTo>
                    <a:pt x="173" y="1387"/>
                    <a:pt x="176" y="1388"/>
                    <a:pt x="182" y="1388"/>
                  </a:cubicBezTo>
                  <a:cubicBezTo>
                    <a:pt x="236" y="1388"/>
                    <a:pt x="534" y="1375"/>
                    <a:pt x="833" y="1105"/>
                  </a:cubicBezTo>
                  <a:cubicBezTo>
                    <a:pt x="1336" y="665"/>
                    <a:pt x="1367" y="131"/>
                    <a:pt x="1241" y="21"/>
                  </a:cubicBezTo>
                  <a:cubicBezTo>
                    <a:pt x="1225" y="6"/>
                    <a:pt x="1201" y="0"/>
                    <a:pt x="1172" y="0"/>
                  </a:cubicBez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56;p68">
              <a:extLst>
                <a:ext uri="{FF2B5EF4-FFF2-40B4-BE49-F238E27FC236}">
                  <a16:creationId xmlns:a16="http://schemas.microsoft.com/office/drawing/2014/main" id="{C93831CB-511C-4702-A1D3-320FA5C945EE}"/>
                </a:ext>
              </a:extLst>
            </p:cNvPr>
            <p:cNvSpPr/>
            <p:nvPr/>
          </p:nvSpPr>
          <p:spPr>
            <a:xfrm>
              <a:off x="-2403350" y="4966500"/>
              <a:ext cx="39300" cy="24125"/>
            </a:xfrm>
            <a:custGeom>
              <a:avLst/>
              <a:gdLst/>
              <a:ahLst/>
              <a:cxnLst/>
              <a:rect l="l" t="t" r="r" b="b"/>
              <a:pathLst>
                <a:path w="1572" h="965" extrusionOk="0">
                  <a:moveTo>
                    <a:pt x="1524" y="0"/>
                  </a:moveTo>
                  <a:lnTo>
                    <a:pt x="1461" y="32"/>
                  </a:lnTo>
                  <a:lnTo>
                    <a:pt x="141" y="534"/>
                  </a:lnTo>
                  <a:lnTo>
                    <a:pt x="0" y="581"/>
                  </a:lnTo>
                  <a:lnTo>
                    <a:pt x="32" y="676"/>
                  </a:lnTo>
                  <a:cubicBezTo>
                    <a:pt x="32" y="691"/>
                    <a:pt x="47" y="691"/>
                    <a:pt x="63" y="707"/>
                  </a:cubicBezTo>
                  <a:lnTo>
                    <a:pt x="581" y="958"/>
                  </a:lnTo>
                  <a:cubicBezTo>
                    <a:pt x="590" y="963"/>
                    <a:pt x="600" y="965"/>
                    <a:pt x="612" y="965"/>
                  </a:cubicBezTo>
                  <a:cubicBezTo>
                    <a:pt x="644" y="965"/>
                    <a:pt x="684" y="950"/>
                    <a:pt x="707" y="927"/>
                  </a:cubicBezTo>
                  <a:lnTo>
                    <a:pt x="1540" y="157"/>
                  </a:lnTo>
                  <a:cubicBezTo>
                    <a:pt x="1555" y="142"/>
                    <a:pt x="1571" y="126"/>
                    <a:pt x="1555" y="94"/>
                  </a:cubicBezTo>
                  <a:lnTo>
                    <a:pt x="1524" y="0"/>
                  </a:ln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957;p68">
              <a:extLst>
                <a:ext uri="{FF2B5EF4-FFF2-40B4-BE49-F238E27FC236}">
                  <a16:creationId xmlns:a16="http://schemas.microsoft.com/office/drawing/2014/main" id="{12E3F698-E1CF-4332-903E-3772F849CCDD}"/>
                </a:ext>
              </a:extLst>
            </p:cNvPr>
            <p:cNvSpPr/>
            <p:nvPr/>
          </p:nvSpPr>
          <p:spPr>
            <a:xfrm>
              <a:off x="-2403750" y="4959375"/>
              <a:ext cx="39300" cy="29000"/>
            </a:xfrm>
            <a:custGeom>
              <a:avLst/>
              <a:gdLst/>
              <a:ahLst/>
              <a:cxnLst/>
              <a:rect l="l" t="t" r="r" b="b"/>
              <a:pathLst>
                <a:path w="1572" h="1160" extrusionOk="0">
                  <a:moveTo>
                    <a:pt x="953" y="1"/>
                  </a:moveTo>
                  <a:cubicBezTo>
                    <a:pt x="925" y="1"/>
                    <a:pt x="900" y="14"/>
                    <a:pt x="880" y="34"/>
                  </a:cubicBezTo>
                  <a:lnTo>
                    <a:pt x="32" y="819"/>
                  </a:lnTo>
                  <a:cubicBezTo>
                    <a:pt x="0" y="851"/>
                    <a:pt x="16" y="882"/>
                    <a:pt x="48" y="898"/>
                  </a:cubicBezTo>
                  <a:lnTo>
                    <a:pt x="566" y="1149"/>
                  </a:lnTo>
                  <a:cubicBezTo>
                    <a:pt x="585" y="1156"/>
                    <a:pt x="605" y="1160"/>
                    <a:pt x="623" y="1160"/>
                  </a:cubicBezTo>
                  <a:cubicBezTo>
                    <a:pt x="649" y="1160"/>
                    <a:pt x="673" y="1152"/>
                    <a:pt x="692" y="1134"/>
                  </a:cubicBezTo>
                  <a:lnTo>
                    <a:pt x="1540" y="348"/>
                  </a:lnTo>
                  <a:cubicBezTo>
                    <a:pt x="1571" y="317"/>
                    <a:pt x="1556" y="285"/>
                    <a:pt x="1524" y="254"/>
                  </a:cubicBezTo>
                  <a:lnTo>
                    <a:pt x="1006" y="18"/>
                  </a:lnTo>
                  <a:cubicBezTo>
                    <a:pt x="988" y="6"/>
                    <a:pt x="970" y="1"/>
                    <a:pt x="953" y="1"/>
                  </a:cubicBez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958;p68">
              <a:extLst>
                <a:ext uri="{FF2B5EF4-FFF2-40B4-BE49-F238E27FC236}">
                  <a16:creationId xmlns:a16="http://schemas.microsoft.com/office/drawing/2014/main" id="{E0ACBF21-9391-41A5-9EB1-DA70B8FBDD8A}"/>
                </a:ext>
              </a:extLst>
            </p:cNvPr>
            <p:cNvSpPr/>
            <p:nvPr/>
          </p:nvSpPr>
          <p:spPr>
            <a:xfrm>
              <a:off x="-2399050" y="4961625"/>
              <a:ext cx="31450" cy="23225"/>
            </a:xfrm>
            <a:custGeom>
              <a:avLst/>
              <a:gdLst/>
              <a:ahLst/>
              <a:cxnLst/>
              <a:rect l="l" t="t" r="r" b="b"/>
              <a:pathLst>
                <a:path w="1258" h="929" extrusionOk="0">
                  <a:moveTo>
                    <a:pt x="771" y="0"/>
                  </a:moveTo>
                  <a:cubicBezTo>
                    <a:pt x="739" y="0"/>
                    <a:pt x="699" y="15"/>
                    <a:pt x="676" y="38"/>
                  </a:cubicBezTo>
                  <a:lnTo>
                    <a:pt x="32" y="635"/>
                  </a:lnTo>
                  <a:cubicBezTo>
                    <a:pt x="1" y="666"/>
                    <a:pt x="1" y="714"/>
                    <a:pt x="48" y="729"/>
                  </a:cubicBezTo>
                  <a:lnTo>
                    <a:pt x="441" y="918"/>
                  </a:lnTo>
                  <a:cubicBezTo>
                    <a:pt x="460" y="924"/>
                    <a:pt x="480" y="928"/>
                    <a:pt x="498" y="928"/>
                  </a:cubicBezTo>
                  <a:cubicBezTo>
                    <a:pt x="524" y="928"/>
                    <a:pt x="548" y="921"/>
                    <a:pt x="567" y="902"/>
                  </a:cubicBezTo>
                  <a:lnTo>
                    <a:pt x="1226" y="289"/>
                  </a:lnTo>
                  <a:cubicBezTo>
                    <a:pt x="1258" y="258"/>
                    <a:pt x="1242" y="227"/>
                    <a:pt x="1211" y="211"/>
                  </a:cubicBezTo>
                  <a:lnTo>
                    <a:pt x="802" y="7"/>
                  </a:lnTo>
                  <a:cubicBezTo>
                    <a:pt x="794" y="2"/>
                    <a:pt x="783" y="0"/>
                    <a:pt x="7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959;p68">
              <a:extLst>
                <a:ext uri="{FF2B5EF4-FFF2-40B4-BE49-F238E27FC236}">
                  <a16:creationId xmlns:a16="http://schemas.microsoft.com/office/drawing/2014/main" id="{3788831F-51B3-4B48-BCFF-41A35551DBEF}"/>
                </a:ext>
              </a:extLst>
            </p:cNvPr>
            <p:cNvSpPr/>
            <p:nvPr/>
          </p:nvSpPr>
          <p:spPr>
            <a:xfrm>
              <a:off x="-2393475" y="4966025"/>
              <a:ext cx="8800" cy="5000"/>
            </a:xfrm>
            <a:custGeom>
              <a:avLst/>
              <a:gdLst/>
              <a:ahLst/>
              <a:cxnLst/>
              <a:rect l="l" t="t" r="r" b="b"/>
              <a:pathLst>
                <a:path w="352" h="200" extrusionOk="0">
                  <a:moveTo>
                    <a:pt x="168" y="1"/>
                  </a:moveTo>
                  <a:cubicBezTo>
                    <a:pt x="14" y="1"/>
                    <a:pt x="1" y="182"/>
                    <a:pt x="22" y="182"/>
                  </a:cubicBezTo>
                  <a:cubicBezTo>
                    <a:pt x="24" y="182"/>
                    <a:pt x="27" y="180"/>
                    <a:pt x="29" y="176"/>
                  </a:cubicBezTo>
                  <a:cubicBezTo>
                    <a:pt x="29" y="176"/>
                    <a:pt x="57" y="162"/>
                    <a:pt x="99" y="162"/>
                  </a:cubicBezTo>
                  <a:cubicBezTo>
                    <a:pt x="120" y="162"/>
                    <a:pt x="144" y="166"/>
                    <a:pt x="171" y="176"/>
                  </a:cubicBezTo>
                  <a:cubicBezTo>
                    <a:pt x="210" y="184"/>
                    <a:pt x="257" y="200"/>
                    <a:pt x="292" y="200"/>
                  </a:cubicBezTo>
                  <a:cubicBezTo>
                    <a:pt x="328" y="200"/>
                    <a:pt x="351" y="184"/>
                    <a:pt x="344" y="129"/>
                  </a:cubicBezTo>
                  <a:cubicBezTo>
                    <a:pt x="328" y="19"/>
                    <a:pt x="202" y="3"/>
                    <a:pt x="202" y="3"/>
                  </a:cubicBezTo>
                  <a:cubicBezTo>
                    <a:pt x="190" y="2"/>
                    <a:pt x="179" y="1"/>
                    <a:pt x="168" y="1"/>
                  </a:cubicBez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960;p68">
              <a:extLst>
                <a:ext uri="{FF2B5EF4-FFF2-40B4-BE49-F238E27FC236}">
                  <a16:creationId xmlns:a16="http://schemas.microsoft.com/office/drawing/2014/main" id="{8A6257A2-F54D-491F-BBA0-632B1AA0706E}"/>
                </a:ext>
              </a:extLst>
            </p:cNvPr>
            <p:cNvSpPr/>
            <p:nvPr/>
          </p:nvSpPr>
          <p:spPr>
            <a:xfrm>
              <a:off x="-2375075" y="4967175"/>
              <a:ext cx="11850" cy="13150"/>
            </a:xfrm>
            <a:custGeom>
              <a:avLst/>
              <a:gdLst/>
              <a:ahLst/>
              <a:cxnLst/>
              <a:rect l="l" t="t" r="r" b="b"/>
              <a:pathLst>
                <a:path w="474" h="526" extrusionOk="0">
                  <a:moveTo>
                    <a:pt x="402" y="1"/>
                  </a:moveTo>
                  <a:cubicBezTo>
                    <a:pt x="386" y="1"/>
                    <a:pt x="367" y="11"/>
                    <a:pt x="346" y="36"/>
                  </a:cubicBezTo>
                  <a:cubicBezTo>
                    <a:pt x="189" y="209"/>
                    <a:pt x="0" y="523"/>
                    <a:pt x="0" y="523"/>
                  </a:cubicBezTo>
                  <a:cubicBezTo>
                    <a:pt x="14" y="525"/>
                    <a:pt x="27" y="526"/>
                    <a:pt x="40" y="526"/>
                  </a:cubicBezTo>
                  <a:cubicBezTo>
                    <a:pt x="236" y="526"/>
                    <a:pt x="351" y="312"/>
                    <a:pt x="424" y="209"/>
                  </a:cubicBezTo>
                  <a:cubicBezTo>
                    <a:pt x="473" y="124"/>
                    <a:pt x="456" y="1"/>
                    <a:pt x="402" y="1"/>
                  </a:cubicBez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961;p68">
              <a:extLst>
                <a:ext uri="{FF2B5EF4-FFF2-40B4-BE49-F238E27FC236}">
                  <a16:creationId xmlns:a16="http://schemas.microsoft.com/office/drawing/2014/main" id="{DAAC363E-B7F0-4308-85E8-A8B6A502A22A}"/>
                </a:ext>
              </a:extLst>
            </p:cNvPr>
            <p:cNvSpPr/>
            <p:nvPr/>
          </p:nvSpPr>
          <p:spPr>
            <a:xfrm>
              <a:off x="-2547425" y="5032075"/>
              <a:ext cx="168050" cy="134375"/>
            </a:xfrm>
            <a:custGeom>
              <a:avLst/>
              <a:gdLst/>
              <a:ahLst/>
              <a:cxnLst/>
              <a:rect l="l" t="t" r="r" b="b"/>
              <a:pathLst>
                <a:path w="6722" h="5375" extrusionOk="0">
                  <a:moveTo>
                    <a:pt x="3687" y="0"/>
                  </a:moveTo>
                  <a:cubicBezTo>
                    <a:pt x="2436" y="0"/>
                    <a:pt x="704" y="3253"/>
                    <a:pt x="704" y="3253"/>
                  </a:cubicBezTo>
                  <a:cubicBezTo>
                    <a:pt x="360" y="3628"/>
                    <a:pt x="0" y="5374"/>
                    <a:pt x="137" y="5374"/>
                  </a:cubicBezTo>
                  <a:cubicBezTo>
                    <a:pt x="137" y="5374"/>
                    <a:pt x="138" y="5374"/>
                    <a:pt x="139" y="5374"/>
                  </a:cubicBezTo>
                  <a:cubicBezTo>
                    <a:pt x="2228" y="5374"/>
                    <a:pt x="3815" y="1713"/>
                    <a:pt x="3815" y="1713"/>
                  </a:cubicBezTo>
                  <a:cubicBezTo>
                    <a:pt x="4333" y="3127"/>
                    <a:pt x="5826" y="4368"/>
                    <a:pt x="5826" y="4368"/>
                  </a:cubicBezTo>
                  <a:cubicBezTo>
                    <a:pt x="5978" y="4467"/>
                    <a:pt x="6148" y="4522"/>
                    <a:pt x="6305" y="4522"/>
                  </a:cubicBezTo>
                  <a:cubicBezTo>
                    <a:pt x="6472" y="4522"/>
                    <a:pt x="6624" y="4459"/>
                    <a:pt x="6721" y="4321"/>
                  </a:cubicBezTo>
                  <a:cubicBezTo>
                    <a:pt x="6721" y="4321"/>
                    <a:pt x="4710" y="315"/>
                    <a:pt x="3893" y="32"/>
                  </a:cubicBezTo>
                  <a:cubicBezTo>
                    <a:pt x="3827" y="11"/>
                    <a:pt x="3758" y="0"/>
                    <a:pt x="368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62;p68">
              <a:extLst>
                <a:ext uri="{FF2B5EF4-FFF2-40B4-BE49-F238E27FC236}">
                  <a16:creationId xmlns:a16="http://schemas.microsoft.com/office/drawing/2014/main" id="{C09A5A87-3109-4B91-A6DC-A57997D6B3EF}"/>
                </a:ext>
              </a:extLst>
            </p:cNvPr>
            <p:cNvSpPr/>
            <p:nvPr/>
          </p:nvSpPr>
          <p:spPr>
            <a:xfrm>
              <a:off x="-2402975" y="5140100"/>
              <a:ext cx="63650" cy="23575"/>
            </a:xfrm>
            <a:custGeom>
              <a:avLst/>
              <a:gdLst/>
              <a:ahLst/>
              <a:cxnLst/>
              <a:rect l="l" t="t" r="r" b="b"/>
              <a:pathLst>
                <a:path w="2546" h="943" extrusionOk="0">
                  <a:moveTo>
                    <a:pt x="943" y="0"/>
                  </a:moveTo>
                  <a:cubicBezTo>
                    <a:pt x="943" y="0"/>
                    <a:pt x="867" y="67"/>
                    <a:pt x="471" y="67"/>
                  </a:cubicBezTo>
                  <a:cubicBezTo>
                    <a:pt x="358" y="67"/>
                    <a:pt x="219" y="61"/>
                    <a:pt x="48" y="47"/>
                  </a:cubicBezTo>
                  <a:cubicBezTo>
                    <a:pt x="48" y="47"/>
                    <a:pt x="1" y="126"/>
                    <a:pt x="1" y="267"/>
                  </a:cubicBezTo>
                  <a:cubicBezTo>
                    <a:pt x="1" y="425"/>
                    <a:pt x="1" y="927"/>
                    <a:pt x="1" y="927"/>
                  </a:cubicBezTo>
                  <a:lnTo>
                    <a:pt x="2530" y="943"/>
                  </a:lnTo>
                  <a:cubicBezTo>
                    <a:pt x="2530" y="943"/>
                    <a:pt x="2546" y="550"/>
                    <a:pt x="2216" y="330"/>
                  </a:cubicBezTo>
                  <a:cubicBezTo>
                    <a:pt x="1902" y="126"/>
                    <a:pt x="1415" y="330"/>
                    <a:pt x="943" y="0"/>
                  </a:cubicBezTo>
                  <a:close/>
                </a:path>
              </a:pathLst>
            </a:custGeom>
            <a:solidFill>
              <a:srgbClr val="BBE2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963;p68">
              <a:extLst>
                <a:ext uri="{FF2B5EF4-FFF2-40B4-BE49-F238E27FC236}">
                  <a16:creationId xmlns:a16="http://schemas.microsoft.com/office/drawing/2014/main" id="{5A393A5D-FA82-467A-9BE6-50E61E5A3218}"/>
                </a:ext>
              </a:extLst>
            </p:cNvPr>
            <p:cNvSpPr/>
            <p:nvPr/>
          </p:nvSpPr>
          <p:spPr>
            <a:xfrm>
              <a:off x="-2600925" y="4915825"/>
              <a:ext cx="74650" cy="40775"/>
            </a:xfrm>
            <a:custGeom>
              <a:avLst/>
              <a:gdLst/>
              <a:ahLst/>
              <a:cxnLst/>
              <a:rect l="l" t="t" r="r" b="b"/>
              <a:pathLst>
                <a:path w="2986" h="1631" extrusionOk="0">
                  <a:moveTo>
                    <a:pt x="1729" y="0"/>
                  </a:moveTo>
                  <a:cubicBezTo>
                    <a:pt x="1729" y="0"/>
                    <a:pt x="833" y="16"/>
                    <a:pt x="409" y="377"/>
                  </a:cubicBezTo>
                  <a:cubicBezTo>
                    <a:pt x="1" y="755"/>
                    <a:pt x="393" y="1509"/>
                    <a:pt x="849" y="1603"/>
                  </a:cubicBezTo>
                  <a:cubicBezTo>
                    <a:pt x="938" y="1622"/>
                    <a:pt x="1065" y="1631"/>
                    <a:pt x="1213" y="1631"/>
                  </a:cubicBezTo>
                  <a:cubicBezTo>
                    <a:pt x="1801" y="1631"/>
                    <a:pt x="2716" y="1493"/>
                    <a:pt x="2828" y="1304"/>
                  </a:cubicBezTo>
                  <a:cubicBezTo>
                    <a:pt x="2986" y="1069"/>
                    <a:pt x="2891" y="32"/>
                    <a:pt x="17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964;p68">
              <a:extLst>
                <a:ext uri="{FF2B5EF4-FFF2-40B4-BE49-F238E27FC236}">
                  <a16:creationId xmlns:a16="http://schemas.microsoft.com/office/drawing/2014/main" id="{11BC2A7B-8B12-4BBA-8D87-D79FAEC5A67B}"/>
                </a:ext>
              </a:extLst>
            </p:cNvPr>
            <p:cNvSpPr/>
            <p:nvPr/>
          </p:nvSpPr>
          <p:spPr>
            <a:xfrm>
              <a:off x="-2604450" y="4937425"/>
              <a:ext cx="100575" cy="195150"/>
            </a:xfrm>
            <a:custGeom>
              <a:avLst/>
              <a:gdLst/>
              <a:ahLst/>
              <a:cxnLst/>
              <a:rect l="l" t="t" r="r" b="b"/>
              <a:pathLst>
                <a:path w="4023" h="7806" extrusionOk="0">
                  <a:moveTo>
                    <a:pt x="1634" y="1"/>
                  </a:moveTo>
                  <a:lnTo>
                    <a:pt x="1446" y="63"/>
                  </a:lnTo>
                  <a:lnTo>
                    <a:pt x="1210" y="142"/>
                  </a:lnTo>
                  <a:lnTo>
                    <a:pt x="1163" y="158"/>
                  </a:lnTo>
                  <a:lnTo>
                    <a:pt x="110" y="519"/>
                  </a:lnTo>
                  <a:lnTo>
                    <a:pt x="0" y="4431"/>
                  </a:lnTo>
                  <a:lnTo>
                    <a:pt x="440" y="7259"/>
                  </a:lnTo>
                  <a:cubicBezTo>
                    <a:pt x="1137" y="7648"/>
                    <a:pt x="1698" y="7806"/>
                    <a:pt x="2149" y="7806"/>
                  </a:cubicBezTo>
                  <a:cubicBezTo>
                    <a:pt x="3610" y="7806"/>
                    <a:pt x="3926" y="6157"/>
                    <a:pt x="4022" y="5389"/>
                  </a:cubicBezTo>
                  <a:cubicBezTo>
                    <a:pt x="3551" y="3347"/>
                    <a:pt x="3786" y="2813"/>
                    <a:pt x="3786" y="283"/>
                  </a:cubicBezTo>
                  <a:lnTo>
                    <a:pt x="2985" y="173"/>
                  </a:lnTo>
                  <a:lnTo>
                    <a:pt x="2922" y="173"/>
                  </a:lnTo>
                  <a:lnTo>
                    <a:pt x="2750" y="142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965;p68">
              <a:extLst>
                <a:ext uri="{FF2B5EF4-FFF2-40B4-BE49-F238E27FC236}">
                  <a16:creationId xmlns:a16="http://schemas.microsoft.com/office/drawing/2014/main" id="{2B30E052-44AB-4BC4-8A71-1CA7C87D6C91}"/>
                </a:ext>
              </a:extLst>
            </p:cNvPr>
            <p:cNvSpPr/>
            <p:nvPr/>
          </p:nvSpPr>
          <p:spPr>
            <a:xfrm>
              <a:off x="-2580500" y="4937650"/>
              <a:ext cx="25950" cy="18650"/>
            </a:xfrm>
            <a:custGeom>
              <a:avLst/>
              <a:gdLst/>
              <a:ahLst/>
              <a:cxnLst/>
              <a:rect l="l" t="t" r="r" b="b"/>
              <a:pathLst>
                <a:path w="1038" h="746" extrusionOk="0">
                  <a:moveTo>
                    <a:pt x="45" y="1"/>
                  </a:moveTo>
                  <a:cubicBezTo>
                    <a:pt x="41" y="1"/>
                    <a:pt x="36" y="3"/>
                    <a:pt x="32" y="7"/>
                  </a:cubicBezTo>
                  <a:cubicBezTo>
                    <a:pt x="16" y="7"/>
                    <a:pt x="0" y="23"/>
                    <a:pt x="0" y="39"/>
                  </a:cubicBezTo>
                  <a:cubicBezTo>
                    <a:pt x="16" y="39"/>
                    <a:pt x="189" y="746"/>
                    <a:pt x="990" y="746"/>
                  </a:cubicBezTo>
                  <a:lnTo>
                    <a:pt x="1006" y="746"/>
                  </a:lnTo>
                  <a:cubicBezTo>
                    <a:pt x="1022" y="746"/>
                    <a:pt x="1037" y="730"/>
                    <a:pt x="1037" y="714"/>
                  </a:cubicBezTo>
                  <a:cubicBezTo>
                    <a:pt x="1037" y="699"/>
                    <a:pt x="1022" y="699"/>
                    <a:pt x="1006" y="699"/>
                  </a:cubicBezTo>
                  <a:lnTo>
                    <a:pt x="990" y="699"/>
                  </a:lnTo>
                  <a:cubicBezTo>
                    <a:pt x="236" y="683"/>
                    <a:pt x="79" y="54"/>
                    <a:pt x="63" y="23"/>
                  </a:cubicBezTo>
                  <a:cubicBezTo>
                    <a:pt x="63" y="12"/>
                    <a:pt x="55" y="1"/>
                    <a:pt x="45" y="1"/>
                  </a:cubicBezTo>
                  <a:close/>
                </a:path>
              </a:pathLst>
            </a:custGeom>
            <a:solidFill>
              <a:srgbClr val="E56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966;p68">
              <a:extLst>
                <a:ext uri="{FF2B5EF4-FFF2-40B4-BE49-F238E27FC236}">
                  <a16:creationId xmlns:a16="http://schemas.microsoft.com/office/drawing/2014/main" id="{EBE99C76-948B-41B1-884C-2B4A941FF85C}"/>
                </a:ext>
              </a:extLst>
            </p:cNvPr>
            <p:cNvSpPr/>
            <p:nvPr/>
          </p:nvSpPr>
          <p:spPr>
            <a:xfrm>
              <a:off x="-2537700" y="4943550"/>
              <a:ext cx="9850" cy="10000"/>
            </a:xfrm>
            <a:custGeom>
              <a:avLst/>
              <a:gdLst/>
              <a:ahLst/>
              <a:cxnLst/>
              <a:rect l="l" t="t" r="r" b="b"/>
              <a:pathLst>
                <a:path w="394" h="400" extrusionOk="0">
                  <a:moveTo>
                    <a:pt x="349" y="0"/>
                  </a:moveTo>
                  <a:cubicBezTo>
                    <a:pt x="339" y="0"/>
                    <a:pt x="331" y="12"/>
                    <a:pt x="331" y="23"/>
                  </a:cubicBezTo>
                  <a:cubicBezTo>
                    <a:pt x="268" y="337"/>
                    <a:pt x="32" y="353"/>
                    <a:pt x="32" y="353"/>
                  </a:cubicBezTo>
                  <a:cubicBezTo>
                    <a:pt x="17" y="353"/>
                    <a:pt x="1" y="353"/>
                    <a:pt x="1" y="368"/>
                  </a:cubicBezTo>
                  <a:cubicBezTo>
                    <a:pt x="1" y="384"/>
                    <a:pt x="17" y="400"/>
                    <a:pt x="32" y="400"/>
                  </a:cubicBezTo>
                  <a:cubicBezTo>
                    <a:pt x="32" y="400"/>
                    <a:pt x="315" y="400"/>
                    <a:pt x="378" y="38"/>
                  </a:cubicBezTo>
                  <a:cubicBezTo>
                    <a:pt x="394" y="23"/>
                    <a:pt x="378" y="7"/>
                    <a:pt x="362" y="7"/>
                  </a:cubicBezTo>
                  <a:cubicBezTo>
                    <a:pt x="358" y="2"/>
                    <a:pt x="353" y="0"/>
                    <a:pt x="349" y="0"/>
                  </a:cubicBezTo>
                  <a:close/>
                </a:path>
              </a:pathLst>
            </a:custGeom>
            <a:solidFill>
              <a:srgbClr val="E56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967;p68">
              <a:extLst>
                <a:ext uri="{FF2B5EF4-FFF2-40B4-BE49-F238E27FC236}">
                  <a16:creationId xmlns:a16="http://schemas.microsoft.com/office/drawing/2014/main" id="{07D89EFE-25F3-413A-BC52-43F0A8B315FB}"/>
                </a:ext>
              </a:extLst>
            </p:cNvPr>
            <p:cNvSpPr/>
            <p:nvPr/>
          </p:nvSpPr>
          <p:spPr>
            <a:xfrm>
              <a:off x="-2572250" y="5048575"/>
              <a:ext cx="62875" cy="41525"/>
            </a:xfrm>
            <a:custGeom>
              <a:avLst/>
              <a:gdLst/>
              <a:ahLst/>
              <a:cxnLst/>
              <a:rect l="l" t="t" r="r" b="b"/>
              <a:pathLst>
                <a:path w="2515" h="1661" extrusionOk="0">
                  <a:moveTo>
                    <a:pt x="2278" y="1"/>
                  </a:moveTo>
                  <a:lnTo>
                    <a:pt x="126" y="174"/>
                  </a:lnTo>
                  <a:cubicBezTo>
                    <a:pt x="126" y="174"/>
                    <a:pt x="0" y="1163"/>
                    <a:pt x="252" y="1650"/>
                  </a:cubicBezTo>
                  <a:cubicBezTo>
                    <a:pt x="252" y="1650"/>
                    <a:pt x="398" y="1661"/>
                    <a:pt x="629" y="1661"/>
                  </a:cubicBezTo>
                  <a:cubicBezTo>
                    <a:pt x="1090" y="1661"/>
                    <a:pt x="1886" y="1619"/>
                    <a:pt x="2514" y="1368"/>
                  </a:cubicBezTo>
                  <a:cubicBezTo>
                    <a:pt x="2514" y="1368"/>
                    <a:pt x="2278" y="676"/>
                    <a:pt x="2278" y="1"/>
                  </a:cubicBezTo>
                  <a:close/>
                </a:path>
              </a:pathLst>
            </a:custGeom>
            <a:solidFill>
              <a:srgbClr val="E56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968;p68">
              <a:extLst>
                <a:ext uri="{FF2B5EF4-FFF2-40B4-BE49-F238E27FC236}">
                  <a16:creationId xmlns:a16="http://schemas.microsoft.com/office/drawing/2014/main" id="{F690B1CF-AE2C-461B-871E-DDAE3C00DAE7}"/>
                </a:ext>
              </a:extLst>
            </p:cNvPr>
            <p:cNvSpPr/>
            <p:nvPr/>
          </p:nvSpPr>
          <p:spPr>
            <a:xfrm>
              <a:off x="-2557725" y="4960200"/>
              <a:ext cx="8275" cy="66800"/>
            </a:xfrm>
            <a:custGeom>
              <a:avLst/>
              <a:gdLst/>
              <a:ahLst/>
              <a:cxnLst/>
              <a:rect l="l" t="t" r="r" b="b"/>
              <a:pathLst>
                <a:path w="331" h="2672" extrusionOk="0">
                  <a:moveTo>
                    <a:pt x="32" y="1"/>
                  </a:moveTo>
                  <a:cubicBezTo>
                    <a:pt x="1" y="1"/>
                    <a:pt x="1" y="16"/>
                    <a:pt x="1" y="32"/>
                  </a:cubicBezTo>
                  <a:cubicBezTo>
                    <a:pt x="1" y="48"/>
                    <a:pt x="283" y="1902"/>
                    <a:pt x="221" y="2640"/>
                  </a:cubicBezTo>
                  <a:cubicBezTo>
                    <a:pt x="221" y="2656"/>
                    <a:pt x="221" y="2656"/>
                    <a:pt x="236" y="2672"/>
                  </a:cubicBezTo>
                  <a:cubicBezTo>
                    <a:pt x="252" y="2672"/>
                    <a:pt x="268" y="2656"/>
                    <a:pt x="268" y="2640"/>
                  </a:cubicBezTo>
                  <a:cubicBezTo>
                    <a:pt x="331" y="1902"/>
                    <a:pt x="64" y="48"/>
                    <a:pt x="64" y="32"/>
                  </a:cubicBezTo>
                  <a:cubicBezTo>
                    <a:pt x="64" y="16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969;p68">
              <a:extLst>
                <a:ext uri="{FF2B5EF4-FFF2-40B4-BE49-F238E27FC236}">
                  <a16:creationId xmlns:a16="http://schemas.microsoft.com/office/drawing/2014/main" id="{C24F7684-B7C3-4BF1-BA52-261D42B734B3}"/>
                </a:ext>
              </a:extLst>
            </p:cNvPr>
            <p:cNvSpPr/>
            <p:nvPr/>
          </p:nvSpPr>
          <p:spPr>
            <a:xfrm>
              <a:off x="-2533750" y="4956275"/>
              <a:ext cx="8650" cy="66800"/>
            </a:xfrm>
            <a:custGeom>
              <a:avLst/>
              <a:gdLst/>
              <a:ahLst/>
              <a:cxnLst/>
              <a:rect l="l" t="t" r="r" b="b"/>
              <a:pathLst>
                <a:path w="346" h="2672" extrusionOk="0">
                  <a:moveTo>
                    <a:pt x="31" y="1"/>
                  </a:moveTo>
                  <a:cubicBezTo>
                    <a:pt x="16" y="1"/>
                    <a:pt x="0" y="16"/>
                    <a:pt x="0" y="32"/>
                  </a:cubicBezTo>
                  <a:cubicBezTo>
                    <a:pt x="0" y="48"/>
                    <a:pt x="283" y="1917"/>
                    <a:pt x="220" y="2640"/>
                  </a:cubicBezTo>
                  <a:cubicBezTo>
                    <a:pt x="220" y="2656"/>
                    <a:pt x="236" y="2671"/>
                    <a:pt x="251" y="2671"/>
                  </a:cubicBezTo>
                  <a:cubicBezTo>
                    <a:pt x="267" y="2671"/>
                    <a:pt x="283" y="2671"/>
                    <a:pt x="283" y="2656"/>
                  </a:cubicBezTo>
                  <a:cubicBezTo>
                    <a:pt x="346" y="1917"/>
                    <a:pt x="63" y="48"/>
                    <a:pt x="63" y="32"/>
                  </a:cubicBezTo>
                  <a:cubicBezTo>
                    <a:pt x="63" y="1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970;p68">
              <a:extLst>
                <a:ext uri="{FF2B5EF4-FFF2-40B4-BE49-F238E27FC236}">
                  <a16:creationId xmlns:a16="http://schemas.microsoft.com/office/drawing/2014/main" id="{FF4A18DB-D86D-4E52-8787-4CF5D2CAC4ED}"/>
                </a:ext>
              </a:extLst>
            </p:cNvPr>
            <p:cNvSpPr/>
            <p:nvPr/>
          </p:nvSpPr>
          <p:spPr>
            <a:xfrm>
              <a:off x="-2508225" y="4874575"/>
              <a:ext cx="16125" cy="29100"/>
            </a:xfrm>
            <a:custGeom>
              <a:avLst/>
              <a:gdLst/>
              <a:ahLst/>
              <a:cxnLst/>
              <a:rect l="l" t="t" r="r" b="b"/>
              <a:pathLst>
                <a:path w="645" h="1164" extrusionOk="0">
                  <a:moveTo>
                    <a:pt x="424" y="1"/>
                  </a:moveTo>
                  <a:cubicBezTo>
                    <a:pt x="0" y="17"/>
                    <a:pt x="0" y="1163"/>
                    <a:pt x="0" y="1163"/>
                  </a:cubicBezTo>
                  <a:cubicBezTo>
                    <a:pt x="0" y="1163"/>
                    <a:pt x="205" y="1163"/>
                    <a:pt x="424" y="708"/>
                  </a:cubicBezTo>
                  <a:cubicBezTo>
                    <a:pt x="644" y="252"/>
                    <a:pt x="424" y="1"/>
                    <a:pt x="424" y="1"/>
                  </a:cubicBez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971;p68">
              <a:extLst>
                <a:ext uri="{FF2B5EF4-FFF2-40B4-BE49-F238E27FC236}">
                  <a16:creationId xmlns:a16="http://schemas.microsoft.com/office/drawing/2014/main" id="{630A1292-7BC8-452C-B78F-2D5230D3BE37}"/>
                </a:ext>
              </a:extLst>
            </p:cNvPr>
            <p:cNvSpPr/>
            <p:nvPr/>
          </p:nvSpPr>
          <p:spPr>
            <a:xfrm>
              <a:off x="-2569100" y="4912850"/>
              <a:ext cx="30250" cy="34375"/>
            </a:xfrm>
            <a:custGeom>
              <a:avLst/>
              <a:gdLst/>
              <a:ahLst/>
              <a:cxnLst/>
              <a:rect l="l" t="t" r="r" b="b"/>
              <a:pathLst>
                <a:path w="1210" h="1375" extrusionOk="0">
                  <a:moveTo>
                    <a:pt x="299" y="0"/>
                  </a:moveTo>
                  <a:cubicBezTo>
                    <a:pt x="276" y="0"/>
                    <a:pt x="255" y="3"/>
                    <a:pt x="236" y="9"/>
                  </a:cubicBezTo>
                  <a:lnTo>
                    <a:pt x="0" y="984"/>
                  </a:lnTo>
                  <a:cubicBezTo>
                    <a:pt x="0" y="984"/>
                    <a:pt x="356" y="1375"/>
                    <a:pt x="727" y="1375"/>
                  </a:cubicBezTo>
                  <a:cubicBezTo>
                    <a:pt x="783" y="1375"/>
                    <a:pt x="840" y="1366"/>
                    <a:pt x="896" y="1345"/>
                  </a:cubicBezTo>
                  <a:lnTo>
                    <a:pt x="990" y="1078"/>
                  </a:lnTo>
                  <a:lnTo>
                    <a:pt x="1210" y="481"/>
                  </a:lnTo>
                  <a:cubicBezTo>
                    <a:pt x="1210" y="481"/>
                    <a:pt x="1131" y="434"/>
                    <a:pt x="1021" y="355"/>
                  </a:cubicBezTo>
                  <a:cubicBezTo>
                    <a:pt x="824" y="228"/>
                    <a:pt x="500" y="0"/>
                    <a:pt x="299" y="0"/>
                  </a:cubicBez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972;p68">
              <a:extLst>
                <a:ext uri="{FF2B5EF4-FFF2-40B4-BE49-F238E27FC236}">
                  <a16:creationId xmlns:a16="http://schemas.microsoft.com/office/drawing/2014/main" id="{6654F00D-AD99-4E90-B1B5-0CCA76735898}"/>
                </a:ext>
              </a:extLst>
            </p:cNvPr>
            <p:cNvSpPr/>
            <p:nvPr/>
          </p:nvSpPr>
          <p:spPr>
            <a:xfrm>
              <a:off x="-2558125" y="4917400"/>
              <a:ext cx="19275" cy="25950"/>
            </a:xfrm>
            <a:custGeom>
              <a:avLst/>
              <a:gdLst/>
              <a:ahLst/>
              <a:cxnLst/>
              <a:rect l="l" t="t" r="r" b="b"/>
              <a:pathLst>
                <a:path w="771" h="103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7" y="817"/>
                    <a:pt x="504" y="1037"/>
                  </a:cubicBezTo>
                  <a:lnTo>
                    <a:pt x="771" y="299"/>
                  </a:lnTo>
                  <a:cubicBezTo>
                    <a:pt x="771" y="299"/>
                    <a:pt x="692" y="252"/>
                    <a:pt x="582" y="17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973;p68">
              <a:extLst>
                <a:ext uri="{FF2B5EF4-FFF2-40B4-BE49-F238E27FC236}">
                  <a16:creationId xmlns:a16="http://schemas.microsoft.com/office/drawing/2014/main" id="{8C3120D3-D7DD-422B-8853-AF76D5E389EE}"/>
                </a:ext>
              </a:extLst>
            </p:cNvPr>
            <p:cNvSpPr/>
            <p:nvPr/>
          </p:nvSpPr>
          <p:spPr>
            <a:xfrm>
              <a:off x="-2567150" y="4856425"/>
              <a:ext cx="69950" cy="80250"/>
            </a:xfrm>
            <a:custGeom>
              <a:avLst/>
              <a:gdLst/>
              <a:ahLst/>
              <a:cxnLst/>
              <a:rect l="l" t="t" r="r" b="b"/>
              <a:pathLst>
                <a:path w="2798" h="3210" extrusionOk="0">
                  <a:moveTo>
                    <a:pt x="1075" y="1"/>
                  </a:moveTo>
                  <a:cubicBezTo>
                    <a:pt x="811" y="1"/>
                    <a:pt x="561" y="62"/>
                    <a:pt x="362" y="208"/>
                  </a:cubicBezTo>
                  <a:cubicBezTo>
                    <a:pt x="362" y="208"/>
                    <a:pt x="189" y="727"/>
                    <a:pt x="48" y="1245"/>
                  </a:cubicBezTo>
                  <a:cubicBezTo>
                    <a:pt x="48" y="1261"/>
                    <a:pt x="48" y="1277"/>
                    <a:pt x="48" y="1277"/>
                  </a:cubicBezTo>
                  <a:cubicBezTo>
                    <a:pt x="32" y="1387"/>
                    <a:pt x="16" y="1497"/>
                    <a:pt x="16" y="1607"/>
                  </a:cubicBezTo>
                  <a:cubicBezTo>
                    <a:pt x="1" y="1874"/>
                    <a:pt x="16" y="2141"/>
                    <a:pt x="95" y="2408"/>
                  </a:cubicBezTo>
                  <a:cubicBezTo>
                    <a:pt x="95" y="2439"/>
                    <a:pt x="111" y="2471"/>
                    <a:pt x="126" y="2486"/>
                  </a:cubicBezTo>
                  <a:cubicBezTo>
                    <a:pt x="236" y="2581"/>
                    <a:pt x="393" y="2691"/>
                    <a:pt x="551" y="2785"/>
                  </a:cubicBezTo>
                  <a:lnTo>
                    <a:pt x="582" y="2801"/>
                  </a:lnTo>
                  <a:cubicBezTo>
                    <a:pt x="786" y="2926"/>
                    <a:pt x="1006" y="3036"/>
                    <a:pt x="1195" y="3131"/>
                  </a:cubicBezTo>
                  <a:cubicBezTo>
                    <a:pt x="1302" y="3184"/>
                    <a:pt x="1415" y="3209"/>
                    <a:pt x="1526" y="3209"/>
                  </a:cubicBezTo>
                  <a:cubicBezTo>
                    <a:pt x="1673" y="3209"/>
                    <a:pt x="1816" y="3164"/>
                    <a:pt x="1933" y="3083"/>
                  </a:cubicBezTo>
                  <a:cubicBezTo>
                    <a:pt x="2027" y="3036"/>
                    <a:pt x="2106" y="2958"/>
                    <a:pt x="2153" y="2863"/>
                  </a:cubicBezTo>
                  <a:cubicBezTo>
                    <a:pt x="2184" y="2832"/>
                    <a:pt x="2200" y="2801"/>
                    <a:pt x="2216" y="2769"/>
                  </a:cubicBezTo>
                  <a:cubicBezTo>
                    <a:pt x="2232" y="2722"/>
                    <a:pt x="2247" y="2675"/>
                    <a:pt x="2279" y="2628"/>
                  </a:cubicBezTo>
                  <a:cubicBezTo>
                    <a:pt x="2310" y="2565"/>
                    <a:pt x="2342" y="2486"/>
                    <a:pt x="2373" y="2408"/>
                  </a:cubicBezTo>
                  <a:cubicBezTo>
                    <a:pt x="2389" y="2376"/>
                    <a:pt x="2404" y="2345"/>
                    <a:pt x="2420" y="2298"/>
                  </a:cubicBezTo>
                  <a:cubicBezTo>
                    <a:pt x="2436" y="2266"/>
                    <a:pt x="2452" y="2219"/>
                    <a:pt x="2467" y="2172"/>
                  </a:cubicBezTo>
                  <a:cubicBezTo>
                    <a:pt x="2546" y="1984"/>
                    <a:pt x="2624" y="1779"/>
                    <a:pt x="2671" y="1591"/>
                  </a:cubicBezTo>
                  <a:cubicBezTo>
                    <a:pt x="2687" y="1559"/>
                    <a:pt x="2687" y="1544"/>
                    <a:pt x="2703" y="1528"/>
                  </a:cubicBezTo>
                  <a:cubicBezTo>
                    <a:pt x="2766" y="1292"/>
                    <a:pt x="2797" y="1088"/>
                    <a:pt x="2781" y="947"/>
                  </a:cubicBezTo>
                  <a:cubicBezTo>
                    <a:pt x="2700" y="504"/>
                    <a:pt x="1832" y="1"/>
                    <a:pt x="1075" y="1"/>
                  </a:cubicBez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974;p68">
              <a:extLst>
                <a:ext uri="{FF2B5EF4-FFF2-40B4-BE49-F238E27FC236}">
                  <a16:creationId xmlns:a16="http://schemas.microsoft.com/office/drawing/2014/main" id="{5EB8BD5F-2979-4E7C-A85A-9E43C6E936D1}"/>
                </a:ext>
              </a:extLst>
            </p:cNvPr>
            <p:cNvSpPr/>
            <p:nvPr/>
          </p:nvSpPr>
          <p:spPr>
            <a:xfrm>
              <a:off x="-2567550" y="4896575"/>
              <a:ext cx="7900" cy="20050"/>
            </a:xfrm>
            <a:custGeom>
              <a:avLst/>
              <a:gdLst/>
              <a:ahLst/>
              <a:cxnLst/>
              <a:rect l="l" t="t" r="r" b="b"/>
              <a:pathLst>
                <a:path w="316" h="802" extrusionOk="0">
                  <a:moveTo>
                    <a:pt x="17" y="1"/>
                  </a:moveTo>
                  <a:lnTo>
                    <a:pt x="17" y="1"/>
                  </a:lnTo>
                  <a:cubicBezTo>
                    <a:pt x="1" y="268"/>
                    <a:pt x="17" y="550"/>
                    <a:pt x="95" y="802"/>
                  </a:cubicBezTo>
                  <a:cubicBezTo>
                    <a:pt x="232" y="559"/>
                    <a:pt x="310" y="184"/>
                    <a:pt x="315" y="173"/>
                  </a:cubicBezTo>
                  <a:lnTo>
                    <a:pt x="315" y="173"/>
                  </a:lnTo>
                  <a:cubicBezTo>
                    <a:pt x="315" y="173"/>
                    <a:pt x="315" y="173"/>
                    <a:pt x="315" y="173"/>
                  </a:cubicBezTo>
                  <a:cubicBezTo>
                    <a:pt x="315" y="173"/>
                    <a:pt x="315" y="173"/>
                    <a:pt x="315" y="173"/>
                  </a:cubicBezTo>
                  <a:cubicBezTo>
                    <a:pt x="315" y="173"/>
                    <a:pt x="315" y="173"/>
                    <a:pt x="315" y="173"/>
                  </a:cubicBezTo>
                  <a:lnTo>
                    <a:pt x="315" y="173"/>
                  </a:lnTo>
                  <a:cubicBezTo>
                    <a:pt x="189" y="63"/>
                    <a:pt x="95" y="16"/>
                    <a:pt x="17" y="1"/>
                  </a:cubicBez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975;p68">
              <a:extLst>
                <a:ext uri="{FF2B5EF4-FFF2-40B4-BE49-F238E27FC236}">
                  <a16:creationId xmlns:a16="http://schemas.microsoft.com/office/drawing/2014/main" id="{53F093B8-CBEF-4C5D-901A-AFD4212F7318}"/>
                </a:ext>
              </a:extLst>
            </p:cNvPr>
            <p:cNvSpPr/>
            <p:nvPr/>
          </p:nvSpPr>
          <p:spPr>
            <a:xfrm>
              <a:off x="-2564400" y="4848575"/>
              <a:ext cx="81400" cy="41350"/>
            </a:xfrm>
            <a:custGeom>
              <a:avLst/>
              <a:gdLst/>
              <a:ahLst/>
              <a:cxnLst/>
              <a:rect l="l" t="t" r="r" b="b"/>
              <a:pathLst>
                <a:path w="3256" h="1654" extrusionOk="0">
                  <a:moveTo>
                    <a:pt x="1083" y="0"/>
                  </a:moveTo>
                  <a:cubicBezTo>
                    <a:pt x="1013" y="0"/>
                    <a:pt x="945" y="6"/>
                    <a:pt x="880" y="20"/>
                  </a:cubicBezTo>
                  <a:cubicBezTo>
                    <a:pt x="158" y="177"/>
                    <a:pt x="32" y="727"/>
                    <a:pt x="1" y="1355"/>
                  </a:cubicBezTo>
                  <a:cubicBezTo>
                    <a:pt x="1" y="1355"/>
                    <a:pt x="43" y="1339"/>
                    <a:pt x="104" y="1339"/>
                  </a:cubicBezTo>
                  <a:cubicBezTo>
                    <a:pt x="204" y="1339"/>
                    <a:pt x="353" y="1382"/>
                    <a:pt x="441" y="1606"/>
                  </a:cubicBezTo>
                  <a:lnTo>
                    <a:pt x="613" y="1654"/>
                  </a:lnTo>
                  <a:cubicBezTo>
                    <a:pt x="613" y="1654"/>
                    <a:pt x="692" y="1308"/>
                    <a:pt x="818" y="1135"/>
                  </a:cubicBezTo>
                  <a:cubicBezTo>
                    <a:pt x="959" y="962"/>
                    <a:pt x="1273" y="1057"/>
                    <a:pt x="1383" y="852"/>
                  </a:cubicBezTo>
                  <a:cubicBezTo>
                    <a:pt x="1383" y="852"/>
                    <a:pt x="1910" y="1332"/>
                    <a:pt x="2428" y="1332"/>
                  </a:cubicBezTo>
                  <a:cubicBezTo>
                    <a:pt x="2510" y="1332"/>
                    <a:pt x="2592" y="1320"/>
                    <a:pt x="2671" y="1292"/>
                  </a:cubicBezTo>
                  <a:cubicBezTo>
                    <a:pt x="3256" y="1088"/>
                    <a:pt x="2006" y="0"/>
                    <a:pt x="1083" y="0"/>
                  </a:cubicBez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976;p68">
              <a:extLst>
                <a:ext uri="{FF2B5EF4-FFF2-40B4-BE49-F238E27FC236}">
                  <a16:creationId xmlns:a16="http://schemas.microsoft.com/office/drawing/2014/main" id="{41680F61-17DA-43E0-B177-546083BAB42E}"/>
                </a:ext>
              </a:extLst>
            </p:cNvPr>
            <p:cNvSpPr/>
            <p:nvPr/>
          </p:nvSpPr>
          <p:spPr>
            <a:xfrm>
              <a:off x="-2571850" y="4881800"/>
              <a:ext cx="18475" cy="25025"/>
            </a:xfrm>
            <a:custGeom>
              <a:avLst/>
              <a:gdLst/>
              <a:ahLst/>
              <a:cxnLst/>
              <a:rect l="l" t="t" r="r" b="b"/>
              <a:pathLst>
                <a:path w="739" h="1001" extrusionOk="0">
                  <a:moveTo>
                    <a:pt x="407" y="0"/>
                  </a:moveTo>
                  <a:cubicBezTo>
                    <a:pt x="373" y="0"/>
                    <a:pt x="337" y="8"/>
                    <a:pt x="299" y="26"/>
                  </a:cubicBezTo>
                  <a:cubicBezTo>
                    <a:pt x="0" y="152"/>
                    <a:pt x="0" y="874"/>
                    <a:pt x="503" y="1000"/>
                  </a:cubicBezTo>
                  <a:lnTo>
                    <a:pt x="739" y="277"/>
                  </a:lnTo>
                  <a:cubicBezTo>
                    <a:pt x="739" y="277"/>
                    <a:pt x="612" y="0"/>
                    <a:pt x="407" y="0"/>
                  </a:cubicBez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977;p68">
              <a:extLst>
                <a:ext uri="{FF2B5EF4-FFF2-40B4-BE49-F238E27FC236}">
                  <a16:creationId xmlns:a16="http://schemas.microsoft.com/office/drawing/2014/main" id="{0323506C-38F7-463A-BF66-6357B4877831}"/>
                </a:ext>
              </a:extLst>
            </p:cNvPr>
            <p:cNvSpPr/>
            <p:nvPr/>
          </p:nvSpPr>
          <p:spPr>
            <a:xfrm>
              <a:off x="-2516875" y="4854150"/>
              <a:ext cx="36175" cy="25975"/>
            </a:xfrm>
            <a:custGeom>
              <a:avLst/>
              <a:gdLst/>
              <a:ahLst/>
              <a:cxnLst/>
              <a:rect l="l" t="t" r="r" b="b"/>
              <a:pathLst>
                <a:path w="1447" h="1039" extrusionOk="0">
                  <a:moveTo>
                    <a:pt x="1" y="1"/>
                  </a:moveTo>
                  <a:cubicBezTo>
                    <a:pt x="1" y="1"/>
                    <a:pt x="260" y="1038"/>
                    <a:pt x="839" y="1038"/>
                  </a:cubicBezTo>
                  <a:cubicBezTo>
                    <a:pt x="848" y="1038"/>
                    <a:pt x="856" y="1038"/>
                    <a:pt x="865" y="1038"/>
                  </a:cubicBezTo>
                  <a:cubicBezTo>
                    <a:pt x="1438" y="1023"/>
                    <a:pt x="1446" y="138"/>
                    <a:pt x="1000" y="138"/>
                  </a:cubicBezTo>
                  <a:cubicBezTo>
                    <a:pt x="982" y="138"/>
                    <a:pt x="963" y="139"/>
                    <a:pt x="943" y="142"/>
                  </a:cubicBezTo>
                  <a:cubicBezTo>
                    <a:pt x="880" y="151"/>
                    <a:pt x="818" y="154"/>
                    <a:pt x="756" y="154"/>
                  </a:cubicBezTo>
                  <a:cubicBezTo>
                    <a:pt x="355" y="15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978;p68">
              <a:extLst>
                <a:ext uri="{FF2B5EF4-FFF2-40B4-BE49-F238E27FC236}">
                  <a16:creationId xmlns:a16="http://schemas.microsoft.com/office/drawing/2014/main" id="{CABA181B-4381-41AC-90EE-0AE0037267D9}"/>
                </a:ext>
              </a:extLst>
            </p:cNvPr>
            <p:cNvSpPr/>
            <p:nvPr/>
          </p:nvSpPr>
          <p:spPr>
            <a:xfrm>
              <a:off x="-2625275" y="5117925"/>
              <a:ext cx="222725" cy="191650"/>
            </a:xfrm>
            <a:custGeom>
              <a:avLst/>
              <a:gdLst/>
              <a:ahLst/>
              <a:cxnLst/>
              <a:rect l="l" t="t" r="r" b="b"/>
              <a:pathLst>
                <a:path w="8909" h="7666" extrusionOk="0">
                  <a:moveTo>
                    <a:pt x="1487" y="1"/>
                  </a:moveTo>
                  <a:cubicBezTo>
                    <a:pt x="1377" y="1"/>
                    <a:pt x="1306" y="17"/>
                    <a:pt x="1289" y="55"/>
                  </a:cubicBezTo>
                  <a:cubicBezTo>
                    <a:pt x="0" y="2254"/>
                    <a:pt x="6269" y="3417"/>
                    <a:pt x="6269" y="3417"/>
                  </a:cubicBezTo>
                  <a:cubicBezTo>
                    <a:pt x="6803" y="5302"/>
                    <a:pt x="8107" y="7659"/>
                    <a:pt x="8107" y="7659"/>
                  </a:cubicBezTo>
                  <a:cubicBezTo>
                    <a:pt x="8160" y="7663"/>
                    <a:pt x="8210" y="7665"/>
                    <a:pt x="8259" y="7665"/>
                  </a:cubicBezTo>
                  <a:cubicBezTo>
                    <a:pt x="8573" y="7665"/>
                    <a:pt x="8800" y="7572"/>
                    <a:pt x="8909" y="7313"/>
                  </a:cubicBezTo>
                  <a:cubicBezTo>
                    <a:pt x="8909" y="7313"/>
                    <a:pt x="8154" y="3103"/>
                    <a:pt x="7212" y="2191"/>
                  </a:cubicBezTo>
                  <a:cubicBezTo>
                    <a:pt x="6253" y="1280"/>
                    <a:pt x="3960" y="526"/>
                    <a:pt x="3960" y="526"/>
                  </a:cubicBezTo>
                  <a:cubicBezTo>
                    <a:pt x="3229" y="321"/>
                    <a:pt x="1975" y="1"/>
                    <a:pt x="14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979;p68">
              <a:extLst>
                <a:ext uri="{FF2B5EF4-FFF2-40B4-BE49-F238E27FC236}">
                  <a16:creationId xmlns:a16="http://schemas.microsoft.com/office/drawing/2014/main" id="{AABB6B32-788D-47C1-9637-1BD30AD1DECF}"/>
                </a:ext>
              </a:extLst>
            </p:cNvPr>
            <p:cNvSpPr/>
            <p:nvPr/>
          </p:nvSpPr>
          <p:spPr>
            <a:xfrm>
              <a:off x="-2668150" y="5142050"/>
              <a:ext cx="54675" cy="42850"/>
            </a:xfrm>
            <a:custGeom>
              <a:avLst/>
              <a:gdLst/>
              <a:ahLst/>
              <a:cxnLst/>
              <a:rect l="l" t="t" r="r" b="b"/>
              <a:pathLst>
                <a:path w="2187" h="1714" extrusionOk="0">
                  <a:moveTo>
                    <a:pt x="1181" y="1"/>
                  </a:moveTo>
                  <a:cubicBezTo>
                    <a:pt x="1181" y="1"/>
                    <a:pt x="757" y="661"/>
                    <a:pt x="490" y="818"/>
                  </a:cubicBezTo>
                  <a:cubicBezTo>
                    <a:pt x="191" y="975"/>
                    <a:pt x="81" y="1101"/>
                    <a:pt x="129" y="1101"/>
                  </a:cubicBezTo>
                  <a:cubicBezTo>
                    <a:pt x="172" y="1101"/>
                    <a:pt x="507" y="941"/>
                    <a:pt x="561" y="916"/>
                  </a:cubicBezTo>
                  <a:lnTo>
                    <a:pt x="561" y="916"/>
                  </a:lnTo>
                  <a:cubicBezTo>
                    <a:pt x="301" y="1042"/>
                    <a:pt x="1" y="1400"/>
                    <a:pt x="91" y="1400"/>
                  </a:cubicBezTo>
                  <a:cubicBezTo>
                    <a:pt x="93" y="1400"/>
                    <a:pt x="95" y="1399"/>
                    <a:pt x="97" y="1399"/>
                  </a:cubicBezTo>
                  <a:cubicBezTo>
                    <a:pt x="129" y="1383"/>
                    <a:pt x="615" y="1117"/>
                    <a:pt x="616" y="1116"/>
                  </a:cubicBezTo>
                  <a:lnTo>
                    <a:pt x="616" y="1116"/>
                  </a:lnTo>
                  <a:cubicBezTo>
                    <a:pt x="172" y="1377"/>
                    <a:pt x="151" y="1584"/>
                    <a:pt x="219" y="1584"/>
                  </a:cubicBezTo>
                  <a:cubicBezTo>
                    <a:pt x="233" y="1584"/>
                    <a:pt x="251" y="1575"/>
                    <a:pt x="270" y="1556"/>
                  </a:cubicBezTo>
                  <a:cubicBezTo>
                    <a:pt x="380" y="1446"/>
                    <a:pt x="835" y="1242"/>
                    <a:pt x="836" y="1242"/>
                  </a:cubicBezTo>
                  <a:lnTo>
                    <a:pt x="836" y="1242"/>
                  </a:lnTo>
                  <a:cubicBezTo>
                    <a:pt x="663" y="1336"/>
                    <a:pt x="207" y="1713"/>
                    <a:pt x="427" y="1713"/>
                  </a:cubicBezTo>
                  <a:cubicBezTo>
                    <a:pt x="631" y="1713"/>
                    <a:pt x="1605" y="912"/>
                    <a:pt x="1747" y="896"/>
                  </a:cubicBezTo>
                  <a:cubicBezTo>
                    <a:pt x="1750" y="896"/>
                    <a:pt x="1753" y="895"/>
                    <a:pt x="1755" y="895"/>
                  </a:cubicBezTo>
                  <a:cubicBezTo>
                    <a:pt x="1845" y="895"/>
                    <a:pt x="1374" y="1431"/>
                    <a:pt x="1596" y="1431"/>
                  </a:cubicBezTo>
                  <a:cubicBezTo>
                    <a:pt x="1599" y="1431"/>
                    <a:pt x="1602" y="1431"/>
                    <a:pt x="1605" y="1431"/>
                  </a:cubicBezTo>
                  <a:cubicBezTo>
                    <a:pt x="1841" y="1399"/>
                    <a:pt x="2124" y="975"/>
                    <a:pt x="2155" y="739"/>
                  </a:cubicBezTo>
                  <a:cubicBezTo>
                    <a:pt x="2187" y="519"/>
                    <a:pt x="1857" y="79"/>
                    <a:pt x="1857" y="79"/>
                  </a:cubicBezTo>
                  <a:lnTo>
                    <a:pt x="1181" y="1"/>
                  </a:ln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980;p68">
              <a:extLst>
                <a:ext uri="{FF2B5EF4-FFF2-40B4-BE49-F238E27FC236}">
                  <a16:creationId xmlns:a16="http://schemas.microsoft.com/office/drawing/2014/main" id="{029B4CA3-F035-4299-BD38-D00884508B4C}"/>
                </a:ext>
              </a:extLst>
            </p:cNvPr>
            <p:cNvSpPr/>
            <p:nvPr/>
          </p:nvSpPr>
          <p:spPr>
            <a:xfrm>
              <a:off x="-2638625" y="4950375"/>
              <a:ext cx="45575" cy="194800"/>
            </a:xfrm>
            <a:custGeom>
              <a:avLst/>
              <a:gdLst/>
              <a:ahLst/>
              <a:cxnLst/>
              <a:rect l="l" t="t" r="r" b="b"/>
              <a:pathLst>
                <a:path w="1823" h="7792" extrusionOk="0">
                  <a:moveTo>
                    <a:pt x="1477" y="1"/>
                  </a:moveTo>
                  <a:cubicBezTo>
                    <a:pt x="1477" y="1"/>
                    <a:pt x="377" y="2106"/>
                    <a:pt x="126" y="4306"/>
                  </a:cubicBezTo>
                  <a:lnTo>
                    <a:pt x="0" y="7652"/>
                  </a:lnTo>
                  <a:cubicBezTo>
                    <a:pt x="0" y="7652"/>
                    <a:pt x="61" y="7791"/>
                    <a:pt x="325" y="7791"/>
                  </a:cubicBezTo>
                  <a:cubicBezTo>
                    <a:pt x="416" y="7791"/>
                    <a:pt x="531" y="7775"/>
                    <a:pt x="676" y="7731"/>
                  </a:cubicBezTo>
                  <a:lnTo>
                    <a:pt x="1069" y="4636"/>
                  </a:lnTo>
                  <a:lnTo>
                    <a:pt x="1493" y="2892"/>
                  </a:lnTo>
                  <a:cubicBezTo>
                    <a:pt x="1493" y="2892"/>
                    <a:pt x="1823" y="975"/>
                    <a:pt x="1477" y="1"/>
                  </a:cubicBezTo>
                  <a:close/>
                </a:path>
              </a:pathLst>
            </a:custGeom>
            <a:solidFill>
              <a:srgbClr val="E56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981;p68">
              <a:extLst>
                <a:ext uri="{FF2B5EF4-FFF2-40B4-BE49-F238E27FC236}">
                  <a16:creationId xmlns:a16="http://schemas.microsoft.com/office/drawing/2014/main" id="{EF644509-A244-4FDB-8E3F-098CE428BAA4}"/>
                </a:ext>
              </a:extLst>
            </p:cNvPr>
            <p:cNvSpPr/>
            <p:nvPr/>
          </p:nvSpPr>
          <p:spPr>
            <a:xfrm>
              <a:off x="-2889625" y="5391075"/>
              <a:ext cx="319750" cy="81325"/>
            </a:xfrm>
            <a:custGeom>
              <a:avLst/>
              <a:gdLst/>
              <a:ahLst/>
              <a:cxnLst/>
              <a:rect l="l" t="t" r="r" b="b"/>
              <a:pathLst>
                <a:path w="12790" h="3253" extrusionOk="0">
                  <a:moveTo>
                    <a:pt x="6395" y="1"/>
                  </a:moveTo>
                  <a:cubicBezTo>
                    <a:pt x="2860" y="1"/>
                    <a:pt x="1" y="723"/>
                    <a:pt x="1" y="1619"/>
                  </a:cubicBezTo>
                  <a:cubicBezTo>
                    <a:pt x="1" y="2530"/>
                    <a:pt x="2860" y="3253"/>
                    <a:pt x="6395" y="3253"/>
                  </a:cubicBezTo>
                  <a:cubicBezTo>
                    <a:pt x="9930" y="3253"/>
                    <a:pt x="12790" y="2530"/>
                    <a:pt x="12790" y="1619"/>
                  </a:cubicBezTo>
                  <a:cubicBezTo>
                    <a:pt x="12790" y="723"/>
                    <a:pt x="9930" y="1"/>
                    <a:pt x="639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982;p68">
              <a:extLst>
                <a:ext uri="{FF2B5EF4-FFF2-40B4-BE49-F238E27FC236}">
                  <a16:creationId xmlns:a16="http://schemas.microsoft.com/office/drawing/2014/main" id="{0A8B8164-A7D2-4327-8BCB-D6F208415F14}"/>
                </a:ext>
              </a:extLst>
            </p:cNvPr>
            <p:cNvSpPr/>
            <p:nvPr/>
          </p:nvSpPr>
          <p:spPr>
            <a:xfrm>
              <a:off x="-2860550" y="5097650"/>
              <a:ext cx="91925" cy="131650"/>
            </a:xfrm>
            <a:custGeom>
              <a:avLst/>
              <a:gdLst/>
              <a:ahLst/>
              <a:cxnLst/>
              <a:rect l="l" t="t" r="r" b="b"/>
              <a:pathLst>
                <a:path w="3677" h="5266" extrusionOk="0">
                  <a:moveTo>
                    <a:pt x="1957" y="0"/>
                  </a:moveTo>
                  <a:cubicBezTo>
                    <a:pt x="854" y="0"/>
                    <a:pt x="237" y="1080"/>
                    <a:pt x="268" y="2280"/>
                  </a:cubicBezTo>
                  <a:cubicBezTo>
                    <a:pt x="283" y="3002"/>
                    <a:pt x="63" y="4526"/>
                    <a:pt x="1" y="4966"/>
                  </a:cubicBezTo>
                  <a:cubicBezTo>
                    <a:pt x="580" y="5139"/>
                    <a:pt x="1106" y="5266"/>
                    <a:pt x="1721" y="5266"/>
                  </a:cubicBezTo>
                  <a:cubicBezTo>
                    <a:pt x="2056" y="5266"/>
                    <a:pt x="2418" y="5228"/>
                    <a:pt x="2829" y="5139"/>
                  </a:cubicBezTo>
                  <a:cubicBezTo>
                    <a:pt x="2986" y="4573"/>
                    <a:pt x="3567" y="2720"/>
                    <a:pt x="3661" y="1855"/>
                  </a:cubicBezTo>
                  <a:cubicBezTo>
                    <a:pt x="3677" y="1635"/>
                    <a:pt x="3614" y="1227"/>
                    <a:pt x="3551" y="1023"/>
                  </a:cubicBezTo>
                  <a:cubicBezTo>
                    <a:pt x="3410" y="551"/>
                    <a:pt x="2986" y="33"/>
                    <a:pt x="2027" y="2"/>
                  </a:cubicBezTo>
                  <a:cubicBezTo>
                    <a:pt x="2004" y="1"/>
                    <a:pt x="1980" y="0"/>
                    <a:pt x="1957" y="0"/>
                  </a:cubicBez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983;p68">
              <a:extLst>
                <a:ext uri="{FF2B5EF4-FFF2-40B4-BE49-F238E27FC236}">
                  <a16:creationId xmlns:a16="http://schemas.microsoft.com/office/drawing/2014/main" id="{F500460B-44C5-4FE1-B0BB-5F6A43351E45}"/>
                </a:ext>
              </a:extLst>
            </p:cNvPr>
            <p:cNvSpPr/>
            <p:nvPr/>
          </p:nvSpPr>
          <p:spPr>
            <a:xfrm>
              <a:off x="-2790250" y="5205700"/>
              <a:ext cx="67200" cy="144950"/>
            </a:xfrm>
            <a:custGeom>
              <a:avLst/>
              <a:gdLst/>
              <a:ahLst/>
              <a:cxnLst/>
              <a:rect l="l" t="t" r="r" b="b"/>
              <a:pathLst>
                <a:path w="2688" h="5798" extrusionOk="0">
                  <a:moveTo>
                    <a:pt x="1" y="0"/>
                  </a:moveTo>
                  <a:lnTo>
                    <a:pt x="1" y="2467"/>
                  </a:lnTo>
                  <a:cubicBezTo>
                    <a:pt x="1" y="2467"/>
                    <a:pt x="1635" y="5185"/>
                    <a:pt x="2200" y="5797"/>
                  </a:cubicBezTo>
                  <a:cubicBezTo>
                    <a:pt x="2420" y="5797"/>
                    <a:pt x="2687" y="5687"/>
                    <a:pt x="2687" y="5405"/>
                  </a:cubicBezTo>
                  <a:cubicBezTo>
                    <a:pt x="786" y="2844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EBD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984;p68">
              <a:extLst>
                <a:ext uri="{FF2B5EF4-FFF2-40B4-BE49-F238E27FC236}">
                  <a16:creationId xmlns:a16="http://schemas.microsoft.com/office/drawing/2014/main" id="{4F610998-B7CC-427F-9064-0316355C65E1}"/>
                </a:ext>
              </a:extLst>
            </p:cNvPr>
            <p:cNvSpPr/>
            <p:nvPr/>
          </p:nvSpPr>
          <p:spPr>
            <a:xfrm>
              <a:off x="-2817350" y="5337250"/>
              <a:ext cx="203500" cy="94300"/>
            </a:xfrm>
            <a:custGeom>
              <a:avLst/>
              <a:gdLst/>
              <a:ahLst/>
              <a:cxnLst/>
              <a:rect l="l" t="t" r="r" b="b"/>
              <a:pathLst>
                <a:path w="8140" h="3772" extrusionOk="0">
                  <a:moveTo>
                    <a:pt x="3760" y="0"/>
                  </a:moveTo>
                  <a:cubicBezTo>
                    <a:pt x="2441" y="0"/>
                    <a:pt x="331" y="944"/>
                    <a:pt x="331" y="944"/>
                  </a:cubicBezTo>
                  <a:cubicBezTo>
                    <a:pt x="1" y="1289"/>
                    <a:pt x="331" y="1981"/>
                    <a:pt x="456" y="2012"/>
                  </a:cubicBezTo>
                  <a:cubicBezTo>
                    <a:pt x="634" y="2069"/>
                    <a:pt x="833" y="2094"/>
                    <a:pt x="1043" y="2094"/>
                  </a:cubicBezTo>
                  <a:cubicBezTo>
                    <a:pt x="2334" y="2094"/>
                    <a:pt x="4054" y="1164"/>
                    <a:pt x="4054" y="1164"/>
                  </a:cubicBezTo>
                  <a:cubicBezTo>
                    <a:pt x="5405" y="2452"/>
                    <a:pt x="7605" y="3772"/>
                    <a:pt x="7605" y="3772"/>
                  </a:cubicBezTo>
                  <a:cubicBezTo>
                    <a:pt x="7935" y="3615"/>
                    <a:pt x="8139" y="3410"/>
                    <a:pt x="8092" y="3112"/>
                  </a:cubicBezTo>
                  <a:cubicBezTo>
                    <a:pt x="8092" y="3112"/>
                    <a:pt x="5421" y="347"/>
                    <a:pt x="4211" y="48"/>
                  </a:cubicBezTo>
                  <a:cubicBezTo>
                    <a:pt x="4077" y="15"/>
                    <a:pt x="3924" y="0"/>
                    <a:pt x="3760" y="0"/>
                  </a:cubicBez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985;p68">
              <a:extLst>
                <a:ext uri="{FF2B5EF4-FFF2-40B4-BE49-F238E27FC236}">
                  <a16:creationId xmlns:a16="http://schemas.microsoft.com/office/drawing/2014/main" id="{D344EFD8-9CCE-42B6-A9DA-C10C6107B5B3}"/>
                </a:ext>
              </a:extLst>
            </p:cNvPr>
            <p:cNvSpPr/>
            <p:nvPr/>
          </p:nvSpPr>
          <p:spPr>
            <a:xfrm>
              <a:off x="-2628025" y="5394675"/>
              <a:ext cx="53450" cy="50625"/>
            </a:xfrm>
            <a:custGeom>
              <a:avLst/>
              <a:gdLst/>
              <a:ahLst/>
              <a:cxnLst/>
              <a:rect l="l" t="t" r="r" b="b"/>
              <a:pathLst>
                <a:path w="2138" h="2025" extrusionOk="0">
                  <a:moveTo>
                    <a:pt x="1697" y="0"/>
                  </a:moveTo>
                  <a:cubicBezTo>
                    <a:pt x="1637" y="0"/>
                    <a:pt x="1574" y="9"/>
                    <a:pt x="1509" y="29"/>
                  </a:cubicBezTo>
                  <a:cubicBezTo>
                    <a:pt x="1163" y="139"/>
                    <a:pt x="1022" y="626"/>
                    <a:pt x="503" y="783"/>
                  </a:cubicBezTo>
                  <a:cubicBezTo>
                    <a:pt x="503" y="783"/>
                    <a:pt x="519" y="941"/>
                    <a:pt x="0" y="1475"/>
                  </a:cubicBezTo>
                  <a:cubicBezTo>
                    <a:pt x="0" y="1475"/>
                    <a:pt x="32" y="1553"/>
                    <a:pt x="142" y="1648"/>
                  </a:cubicBezTo>
                  <a:cubicBezTo>
                    <a:pt x="252" y="1726"/>
                    <a:pt x="645" y="2025"/>
                    <a:pt x="645" y="2025"/>
                  </a:cubicBezTo>
                  <a:lnTo>
                    <a:pt x="2137" y="155"/>
                  </a:lnTo>
                  <a:cubicBezTo>
                    <a:pt x="2137" y="155"/>
                    <a:pt x="1951" y="0"/>
                    <a:pt x="169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986;p68">
              <a:extLst>
                <a:ext uri="{FF2B5EF4-FFF2-40B4-BE49-F238E27FC236}">
                  <a16:creationId xmlns:a16="http://schemas.microsoft.com/office/drawing/2014/main" id="{75D50D64-30D5-494E-8E2D-9961DE505C47}"/>
                </a:ext>
              </a:extLst>
            </p:cNvPr>
            <p:cNvSpPr/>
            <p:nvPr/>
          </p:nvSpPr>
          <p:spPr>
            <a:xfrm>
              <a:off x="-2835025" y="5179675"/>
              <a:ext cx="26350" cy="31875"/>
            </a:xfrm>
            <a:custGeom>
              <a:avLst/>
              <a:gdLst/>
              <a:ahLst/>
              <a:cxnLst/>
              <a:rect l="l" t="t" r="r" b="b"/>
              <a:pathLst>
                <a:path w="1054" h="1275" extrusionOk="0">
                  <a:moveTo>
                    <a:pt x="163" y="0"/>
                  </a:moveTo>
                  <a:cubicBezTo>
                    <a:pt x="131" y="0"/>
                    <a:pt x="102" y="6"/>
                    <a:pt x="79" y="20"/>
                  </a:cubicBezTo>
                  <a:lnTo>
                    <a:pt x="64" y="177"/>
                  </a:lnTo>
                  <a:lnTo>
                    <a:pt x="1" y="884"/>
                  </a:lnTo>
                  <a:lnTo>
                    <a:pt x="1" y="978"/>
                  </a:lnTo>
                  <a:lnTo>
                    <a:pt x="1" y="1010"/>
                  </a:lnTo>
                  <a:cubicBezTo>
                    <a:pt x="1" y="1010"/>
                    <a:pt x="174" y="1151"/>
                    <a:pt x="394" y="1230"/>
                  </a:cubicBezTo>
                  <a:cubicBezTo>
                    <a:pt x="476" y="1254"/>
                    <a:pt x="568" y="1275"/>
                    <a:pt x="659" y="1275"/>
                  </a:cubicBezTo>
                  <a:cubicBezTo>
                    <a:pt x="741" y="1275"/>
                    <a:pt x="822" y="1258"/>
                    <a:pt x="896" y="1214"/>
                  </a:cubicBezTo>
                  <a:lnTo>
                    <a:pt x="959" y="931"/>
                  </a:lnTo>
                  <a:lnTo>
                    <a:pt x="1006" y="617"/>
                  </a:lnTo>
                  <a:lnTo>
                    <a:pt x="1053" y="334"/>
                  </a:lnTo>
                  <a:cubicBezTo>
                    <a:pt x="1053" y="334"/>
                    <a:pt x="975" y="303"/>
                    <a:pt x="865" y="255"/>
                  </a:cubicBezTo>
                  <a:cubicBezTo>
                    <a:pt x="739" y="208"/>
                    <a:pt x="598" y="130"/>
                    <a:pt x="441" y="67"/>
                  </a:cubicBezTo>
                  <a:cubicBezTo>
                    <a:pt x="341" y="34"/>
                    <a:pt x="241" y="0"/>
                    <a:pt x="163" y="0"/>
                  </a:cubicBez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987;p68">
              <a:extLst>
                <a:ext uri="{FF2B5EF4-FFF2-40B4-BE49-F238E27FC236}">
                  <a16:creationId xmlns:a16="http://schemas.microsoft.com/office/drawing/2014/main" id="{CEAD24CD-8263-4246-A307-422032FC1400}"/>
                </a:ext>
              </a:extLst>
            </p:cNvPr>
            <p:cNvSpPr/>
            <p:nvPr/>
          </p:nvSpPr>
          <p:spPr>
            <a:xfrm>
              <a:off x="-2827950" y="5184075"/>
              <a:ext cx="19275" cy="18900"/>
            </a:xfrm>
            <a:custGeom>
              <a:avLst/>
              <a:gdLst/>
              <a:ahLst/>
              <a:cxnLst/>
              <a:rect l="l" t="t" r="r" b="b"/>
              <a:pathLst>
                <a:path w="771" h="756" extrusionOk="0">
                  <a:moveTo>
                    <a:pt x="1" y="1"/>
                  </a:moveTo>
                  <a:cubicBezTo>
                    <a:pt x="1" y="1"/>
                    <a:pt x="268" y="614"/>
                    <a:pt x="676" y="755"/>
                  </a:cubicBezTo>
                  <a:lnTo>
                    <a:pt x="770" y="158"/>
                  </a:lnTo>
                  <a:cubicBezTo>
                    <a:pt x="770" y="158"/>
                    <a:pt x="692" y="127"/>
                    <a:pt x="582" y="7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988;p68">
              <a:extLst>
                <a:ext uri="{FF2B5EF4-FFF2-40B4-BE49-F238E27FC236}">
                  <a16:creationId xmlns:a16="http://schemas.microsoft.com/office/drawing/2014/main" id="{E0E0324E-F0B9-40EF-8EC2-6640EECA18C4}"/>
                </a:ext>
              </a:extLst>
            </p:cNvPr>
            <p:cNvSpPr/>
            <p:nvPr/>
          </p:nvSpPr>
          <p:spPr>
            <a:xfrm>
              <a:off x="-2840125" y="5129500"/>
              <a:ext cx="67200" cy="66450"/>
            </a:xfrm>
            <a:custGeom>
              <a:avLst/>
              <a:gdLst/>
              <a:ahLst/>
              <a:cxnLst/>
              <a:rect l="l" t="t" r="r" b="b"/>
              <a:pathLst>
                <a:path w="2688" h="2658" extrusionOk="0">
                  <a:moveTo>
                    <a:pt x="503" y="0"/>
                  </a:moveTo>
                  <a:cubicBezTo>
                    <a:pt x="268" y="94"/>
                    <a:pt x="142" y="409"/>
                    <a:pt x="79" y="754"/>
                  </a:cubicBezTo>
                  <a:cubicBezTo>
                    <a:pt x="16" y="1053"/>
                    <a:pt x="1" y="1351"/>
                    <a:pt x="1" y="1587"/>
                  </a:cubicBezTo>
                  <a:cubicBezTo>
                    <a:pt x="1" y="1807"/>
                    <a:pt x="1" y="1964"/>
                    <a:pt x="1" y="1964"/>
                  </a:cubicBezTo>
                  <a:cubicBezTo>
                    <a:pt x="1" y="1964"/>
                    <a:pt x="32" y="1995"/>
                    <a:pt x="79" y="2027"/>
                  </a:cubicBezTo>
                  <a:cubicBezTo>
                    <a:pt x="126" y="2074"/>
                    <a:pt x="189" y="2121"/>
                    <a:pt x="268" y="2184"/>
                  </a:cubicBezTo>
                  <a:cubicBezTo>
                    <a:pt x="362" y="2247"/>
                    <a:pt x="488" y="2325"/>
                    <a:pt x="629" y="2404"/>
                  </a:cubicBezTo>
                  <a:cubicBezTo>
                    <a:pt x="802" y="2498"/>
                    <a:pt x="1006" y="2577"/>
                    <a:pt x="1210" y="2624"/>
                  </a:cubicBezTo>
                  <a:cubicBezTo>
                    <a:pt x="1320" y="2646"/>
                    <a:pt x="1429" y="2657"/>
                    <a:pt x="1538" y="2657"/>
                  </a:cubicBezTo>
                  <a:cubicBezTo>
                    <a:pt x="1665" y="2657"/>
                    <a:pt x="1791" y="2642"/>
                    <a:pt x="1917" y="2608"/>
                  </a:cubicBezTo>
                  <a:cubicBezTo>
                    <a:pt x="2514" y="2420"/>
                    <a:pt x="2656" y="1414"/>
                    <a:pt x="2671" y="707"/>
                  </a:cubicBezTo>
                  <a:cubicBezTo>
                    <a:pt x="2671" y="691"/>
                    <a:pt x="2671" y="676"/>
                    <a:pt x="2671" y="644"/>
                  </a:cubicBezTo>
                  <a:cubicBezTo>
                    <a:pt x="2687" y="393"/>
                    <a:pt x="2671" y="189"/>
                    <a:pt x="2671" y="94"/>
                  </a:cubicBezTo>
                  <a:cubicBezTo>
                    <a:pt x="2656" y="47"/>
                    <a:pt x="2656" y="16"/>
                    <a:pt x="2656" y="16"/>
                  </a:cubicBezTo>
                  <a:lnTo>
                    <a:pt x="880" y="0"/>
                  </a:ln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989;p68">
              <a:extLst>
                <a:ext uri="{FF2B5EF4-FFF2-40B4-BE49-F238E27FC236}">
                  <a16:creationId xmlns:a16="http://schemas.microsoft.com/office/drawing/2014/main" id="{5AAB6DF2-5631-4A6B-81D2-A44891F4D37E}"/>
                </a:ext>
              </a:extLst>
            </p:cNvPr>
            <p:cNvSpPr/>
            <p:nvPr/>
          </p:nvSpPr>
          <p:spPr>
            <a:xfrm>
              <a:off x="-2840125" y="5169150"/>
              <a:ext cx="9450" cy="18500"/>
            </a:xfrm>
            <a:custGeom>
              <a:avLst/>
              <a:gdLst/>
              <a:ahLst/>
              <a:cxnLst/>
              <a:rect l="l" t="t" r="r" b="b"/>
              <a:pathLst>
                <a:path w="378" h="740" extrusionOk="0">
                  <a:moveTo>
                    <a:pt x="1" y="1"/>
                  </a:moveTo>
                  <a:cubicBezTo>
                    <a:pt x="1" y="221"/>
                    <a:pt x="1" y="378"/>
                    <a:pt x="1" y="378"/>
                  </a:cubicBezTo>
                  <a:cubicBezTo>
                    <a:pt x="1" y="378"/>
                    <a:pt x="158" y="708"/>
                    <a:pt x="205" y="739"/>
                  </a:cubicBezTo>
                  <a:cubicBezTo>
                    <a:pt x="378" y="614"/>
                    <a:pt x="158" y="95"/>
                    <a:pt x="158" y="9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990;p68">
              <a:extLst>
                <a:ext uri="{FF2B5EF4-FFF2-40B4-BE49-F238E27FC236}">
                  <a16:creationId xmlns:a16="http://schemas.microsoft.com/office/drawing/2014/main" id="{07720EC9-DF22-45DC-BFC3-5CA769254CB0}"/>
                </a:ext>
              </a:extLst>
            </p:cNvPr>
            <p:cNvSpPr/>
            <p:nvPr/>
          </p:nvSpPr>
          <p:spPr>
            <a:xfrm>
              <a:off x="-2849475" y="5148350"/>
              <a:ext cx="18800" cy="25950"/>
            </a:xfrm>
            <a:custGeom>
              <a:avLst/>
              <a:gdLst/>
              <a:ahLst/>
              <a:cxnLst/>
              <a:rect l="l" t="t" r="r" b="b"/>
              <a:pathLst>
                <a:path w="752" h="1038" extrusionOk="0">
                  <a:moveTo>
                    <a:pt x="440" y="1"/>
                  </a:moveTo>
                  <a:cubicBezTo>
                    <a:pt x="390" y="1"/>
                    <a:pt x="336" y="18"/>
                    <a:pt x="280" y="63"/>
                  </a:cubicBezTo>
                  <a:cubicBezTo>
                    <a:pt x="0" y="281"/>
                    <a:pt x="121" y="1037"/>
                    <a:pt x="657" y="1037"/>
                  </a:cubicBezTo>
                  <a:cubicBezTo>
                    <a:pt x="662" y="1037"/>
                    <a:pt x="668" y="1037"/>
                    <a:pt x="673" y="1037"/>
                  </a:cubicBezTo>
                  <a:lnTo>
                    <a:pt x="752" y="220"/>
                  </a:lnTo>
                  <a:cubicBezTo>
                    <a:pt x="752" y="220"/>
                    <a:pt x="618" y="1"/>
                    <a:pt x="440" y="1"/>
                  </a:cubicBez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991;p68">
              <a:extLst>
                <a:ext uri="{FF2B5EF4-FFF2-40B4-BE49-F238E27FC236}">
                  <a16:creationId xmlns:a16="http://schemas.microsoft.com/office/drawing/2014/main" id="{0F1D3E50-2960-4648-8526-9D64099C5C74}"/>
                </a:ext>
              </a:extLst>
            </p:cNvPr>
            <p:cNvSpPr/>
            <p:nvPr/>
          </p:nvSpPr>
          <p:spPr>
            <a:xfrm>
              <a:off x="-2838150" y="5129100"/>
              <a:ext cx="64825" cy="29975"/>
            </a:xfrm>
            <a:custGeom>
              <a:avLst/>
              <a:gdLst/>
              <a:ahLst/>
              <a:cxnLst/>
              <a:rect l="l" t="t" r="r" b="b"/>
              <a:pathLst>
                <a:path w="2593" h="1199" extrusionOk="0">
                  <a:moveTo>
                    <a:pt x="424" y="0"/>
                  </a:moveTo>
                  <a:cubicBezTo>
                    <a:pt x="189" y="110"/>
                    <a:pt x="63" y="425"/>
                    <a:pt x="0" y="770"/>
                  </a:cubicBezTo>
                  <a:cubicBezTo>
                    <a:pt x="267" y="786"/>
                    <a:pt x="346" y="1179"/>
                    <a:pt x="409" y="1194"/>
                  </a:cubicBezTo>
                  <a:cubicBezTo>
                    <a:pt x="422" y="1197"/>
                    <a:pt x="435" y="1199"/>
                    <a:pt x="447" y="1199"/>
                  </a:cubicBezTo>
                  <a:cubicBezTo>
                    <a:pt x="707" y="1199"/>
                    <a:pt x="707" y="582"/>
                    <a:pt x="707" y="582"/>
                  </a:cubicBezTo>
                  <a:cubicBezTo>
                    <a:pt x="2184" y="566"/>
                    <a:pt x="2577" y="330"/>
                    <a:pt x="2592" y="95"/>
                  </a:cubicBezTo>
                  <a:cubicBezTo>
                    <a:pt x="2577" y="48"/>
                    <a:pt x="2577" y="32"/>
                    <a:pt x="2577" y="32"/>
                  </a:cubicBezTo>
                  <a:lnTo>
                    <a:pt x="424" y="0"/>
                  </a:ln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992;p68">
              <a:extLst>
                <a:ext uri="{FF2B5EF4-FFF2-40B4-BE49-F238E27FC236}">
                  <a16:creationId xmlns:a16="http://schemas.microsoft.com/office/drawing/2014/main" id="{10F9B0CF-180F-4B7F-95DD-9D946F623A49}"/>
                </a:ext>
              </a:extLst>
            </p:cNvPr>
            <p:cNvSpPr/>
            <p:nvPr/>
          </p:nvSpPr>
          <p:spPr>
            <a:xfrm>
              <a:off x="-2840525" y="5129500"/>
              <a:ext cx="23600" cy="74650"/>
            </a:xfrm>
            <a:custGeom>
              <a:avLst/>
              <a:gdLst/>
              <a:ahLst/>
              <a:cxnLst/>
              <a:rect l="l" t="t" r="r" b="b"/>
              <a:pathLst>
                <a:path w="944" h="2986" extrusionOk="0">
                  <a:moveTo>
                    <a:pt x="519" y="0"/>
                  </a:moveTo>
                  <a:cubicBezTo>
                    <a:pt x="284" y="94"/>
                    <a:pt x="158" y="409"/>
                    <a:pt x="95" y="754"/>
                  </a:cubicBezTo>
                  <a:cubicBezTo>
                    <a:pt x="32" y="1053"/>
                    <a:pt x="17" y="1351"/>
                    <a:pt x="17" y="1587"/>
                  </a:cubicBezTo>
                  <a:cubicBezTo>
                    <a:pt x="1" y="1807"/>
                    <a:pt x="17" y="1964"/>
                    <a:pt x="17" y="1964"/>
                  </a:cubicBezTo>
                  <a:cubicBezTo>
                    <a:pt x="17" y="1964"/>
                    <a:pt x="48" y="1995"/>
                    <a:pt x="95" y="2027"/>
                  </a:cubicBezTo>
                  <a:cubicBezTo>
                    <a:pt x="142" y="2074"/>
                    <a:pt x="205" y="2121"/>
                    <a:pt x="284" y="2184"/>
                  </a:cubicBezTo>
                  <a:lnTo>
                    <a:pt x="221" y="2985"/>
                  </a:lnTo>
                  <a:cubicBezTo>
                    <a:pt x="425" y="2938"/>
                    <a:pt x="614" y="2655"/>
                    <a:pt x="645" y="2404"/>
                  </a:cubicBezTo>
                  <a:cubicBezTo>
                    <a:pt x="645" y="2294"/>
                    <a:pt x="661" y="2184"/>
                    <a:pt x="676" y="2074"/>
                  </a:cubicBezTo>
                  <a:cubicBezTo>
                    <a:pt x="771" y="1084"/>
                    <a:pt x="944" y="79"/>
                    <a:pt x="944" y="79"/>
                  </a:cubicBezTo>
                  <a:cubicBezTo>
                    <a:pt x="944" y="79"/>
                    <a:pt x="928" y="32"/>
                    <a:pt x="896" y="0"/>
                  </a:cubicBez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993;p68">
              <a:extLst>
                <a:ext uri="{FF2B5EF4-FFF2-40B4-BE49-F238E27FC236}">
                  <a16:creationId xmlns:a16="http://schemas.microsoft.com/office/drawing/2014/main" id="{36C53CC1-FBFF-4789-B29C-1F18100BF800}"/>
                </a:ext>
              </a:extLst>
            </p:cNvPr>
            <p:cNvSpPr/>
            <p:nvPr/>
          </p:nvSpPr>
          <p:spPr>
            <a:xfrm>
              <a:off x="-2873900" y="5361800"/>
              <a:ext cx="230575" cy="85075"/>
            </a:xfrm>
            <a:custGeom>
              <a:avLst/>
              <a:gdLst/>
              <a:ahLst/>
              <a:cxnLst/>
              <a:rect l="l" t="t" r="r" b="b"/>
              <a:pathLst>
                <a:path w="9223" h="3403" extrusionOk="0">
                  <a:moveTo>
                    <a:pt x="3826" y="0"/>
                  </a:moveTo>
                  <a:cubicBezTo>
                    <a:pt x="2357" y="0"/>
                    <a:pt x="393" y="166"/>
                    <a:pt x="393" y="166"/>
                  </a:cubicBezTo>
                  <a:cubicBezTo>
                    <a:pt x="126" y="606"/>
                    <a:pt x="0" y="2208"/>
                    <a:pt x="1037" y="2334"/>
                  </a:cubicBezTo>
                  <a:cubicBezTo>
                    <a:pt x="1112" y="2343"/>
                    <a:pt x="1191" y="2347"/>
                    <a:pt x="1273" y="2347"/>
                  </a:cubicBezTo>
                  <a:cubicBezTo>
                    <a:pt x="2652" y="2347"/>
                    <a:pt x="4934" y="1172"/>
                    <a:pt x="4934" y="1172"/>
                  </a:cubicBezTo>
                  <a:cubicBezTo>
                    <a:pt x="6410" y="2318"/>
                    <a:pt x="8736" y="3402"/>
                    <a:pt x="8736" y="3402"/>
                  </a:cubicBezTo>
                  <a:cubicBezTo>
                    <a:pt x="9050" y="3214"/>
                    <a:pt x="9223" y="2994"/>
                    <a:pt x="9160" y="2696"/>
                  </a:cubicBezTo>
                  <a:cubicBezTo>
                    <a:pt x="9160" y="2696"/>
                    <a:pt x="6206" y="213"/>
                    <a:pt x="4965" y="56"/>
                  </a:cubicBezTo>
                  <a:cubicBezTo>
                    <a:pt x="4678" y="16"/>
                    <a:pt x="4275" y="0"/>
                    <a:pt x="3826" y="0"/>
                  </a:cubicBez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994;p68">
              <a:extLst>
                <a:ext uri="{FF2B5EF4-FFF2-40B4-BE49-F238E27FC236}">
                  <a16:creationId xmlns:a16="http://schemas.microsoft.com/office/drawing/2014/main" id="{94E968B2-219E-4274-BBDC-D7DA5E846CC5}"/>
                </a:ext>
              </a:extLst>
            </p:cNvPr>
            <p:cNvSpPr/>
            <p:nvPr/>
          </p:nvSpPr>
          <p:spPr>
            <a:xfrm>
              <a:off x="-2656300" y="5405775"/>
              <a:ext cx="49900" cy="53275"/>
            </a:xfrm>
            <a:custGeom>
              <a:avLst/>
              <a:gdLst/>
              <a:ahLst/>
              <a:cxnLst/>
              <a:rect l="l" t="t" r="r" b="b"/>
              <a:pathLst>
                <a:path w="1996" h="2131" extrusionOk="0">
                  <a:moveTo>
                    <a:pt x="1603" y="0"/>
                  </a:moveTo>
                  <a:cubicBezTo>
                    <a:pt x="1524" y="0"/>
                    <a:pt x="1438" y="15"/>
                    <a:pt x="1351" y="57"/>
                  </a:cubicBezTo>
                  <a:cubicBezTo>
                    <a:pt x="1021" y="198"/>
                    <a:pt x="927" y="701"/>
                    <a:pt x="424" y="905"/>
                  </a:cubicBezTo>
                  <a:cubicBezTo>
                    <a:pt x="424" y="905"/>
                    <a:pt x="456" y="1062"/>
                    <a:pt x="0" y="1643"/>
                  </a:cubicBezTo>
                  <a:cubicBezTo>
                    <a:pt x="0" y="1643"/>
                    <a:pt x="32" y="1722"/>
                    <a:pt x="157" y="1801"/>
                  </a:cubicBezTo>
                  <a:cubicBezTo>
                    <a:pt x="267" y="1879"/>
                    <a:pt x="692" y="2131"/>
                    <a:pt x="692" y="2131"/>
                  </a:cubicBezTo>
                  <a:lnTo>
                    <a:pt x="1996" y="120"/>
                  </a:lnTo>
                  <a:cubicBezTo>
                    <a:pt x="1996" y="120"/>
                    <a:pt x="1825" y="0"/>
                    <a:pt x="1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995;p68">
              <a:extLst>
                <a:ext uri="{FF2B5EF4-FFF2-40B4-BE49-F238E27FC236}">
                  <a16:creationId xmlns:a16="http://schemas.microsoft.com/office/drawing/2014/main" id="{8ECC8399-3616-458A-81F9-F3C29EAFC707}"/>
                </a:ext>
              </a:extLst>
            </p:cNvPr>
            <p:cNvSpPr/>
            <p:nvPr/>
          </p:nvSpPr>
          <p:spPr>
            <a:xfrm>
              <a:off x="-2871550" y="5203325"/>
              <a:ext cx="97825" cy="173450"/>
            </a:xfrm>
            <a:custGeom>
              <a:avLst/>
              <a:gdLst/>
              <a:ahLst/>
              <a:cxnLst/>
              <a:rect l="l" t="t" r="r" b="b"/>
              <a:pathLst>
                <a:path w="3913" h="6938" extrusionOk="0">
                  <a:moveTo>
                    <a:pt x="1587" y="1"/>
                  </a:moveTo>
                  <a:lnTo>
                    <a:pt x="959" y="236"/>
                  </a:lnTo>
                  <a:lnTo>
                    <a:pt x="346" y="488"/>
                  </a:lnTo>
                  <a:cubicBezTo>
                    <a:pt x="346" y="488"/>
                    <a:pt x="95" y="1917"/>
                    <a:pt x="32" y="4148"/>
                  </a:cubicBezTo>
                  <a:cubicBezTo>
                    <a:pt x="1" y="4903"/>
                    <a:pt x="126" y="6144"/>
                    <a:pt x="174" y="6866"/>
                  </a:cubicBezTo>
                  <a:cubicBezTo>
                    <a:pt x="479" y="6914"/>
                    <a:pt x="751" y="6938"/>
                    <a:pt x="1010" y="6938"/>
                  </a:cubicBezTo>
                  <a:cubicBezTo>
                    <a:pt x="1776" y="6938"/>
                    <a:pt x="2432" y="6731"/>
                    <a:pt x="3536" y="6332"/>
                  </a:cubicBezTo>
                  <a:cubicBezTo>
                    <a:pt x="3284" y="5594"/>
                    <a:pt x="3127" y="5075"/>
                    <a:pt x="3174" y="4211"/>
                  </a:cubicBezTo>
                  <a:cubicBezTo>
                    <a:pt x="3174" y="4211"/>
                    <a:pt x="3221" y="3740"/>
                    <a:pt x="3316" y="3441"/>
                  </a:cubicBezTo>
                  <a:cubicBezTo>
                    <a:pt x="3316" y="3394"/>
                    <a:pt x="3331" y="3363"/>
                    <a:pt x="3347" y="3347"/>
                  </a:cubicBezTo>
                  <a:cubicBezTo>
                    <a:pt x="3347" y="3331"/>
                    <a:pt x="3347" y="3316"/>
                    <a:pt x="3347" y="3316"/>
                  </a:cubicBezTo>
                  <a:cubicBezTo>
                    <a:pt x="3363" y="3269"/>
                    <a:pt x="3394" y="3253"/>
                    <a:pt x="3410" y="3221"/>
                  </a:cubicBezTo>
                  <a:cubicBezTo>
                    <a:pt x="3426" y="3206"/>
                    <a:pt x="3426" y="3206"/>
                    <a:pt x="3426" y="3190"/>
                  </a:cubicBezTo>
                  <a:cubicBezTo>
                    <a:pt x="3598" y="3017"/>
                    <a:pt x="3913" y="2860"/>
                    <a:pt x="3646" y="2106"/>
                  </a:cubicBezTo>
                  <a:cubicBezTo>
                    <a:pt x="3300" y="1179"/>
                    <a:pt x="3253" y="79"/>
                    <a:pt x="3253" y="79"/>
                  </a:cubicBezTo>
                  <a:lnTo>
                    <a:pt x="2876" y="64"/>
                  </a:lnTo>
                  <a:lnTo>
                    <a:pt x="2656" y="48"/>
                  </a:lnTo>
                  <a:lnTo>
                    <a:pt x="1587" y="1"/>
                  </a:lnTo>
                  <a:close/>
                </a:path>
              </a:pathLst>
            </a:custGeom>
            <a:solidFill>
              <a:srgbClr val="E56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996;p68">
              <a:extLst>
                <a:ext uri="{FF2B5EF4-FFF2-40B4-BE49-F238E27FC236}">
                  <a16:creationId xmlns:a16="http://schemas.microsoft.com/office/drawing/2014/main" id="{062F6B79-4D0A-4672-A9A8-0DADA8E14448}"/>
                </a:ext>
              </a:extLst>
            </p:cNvPr>
            <p:cNvSpPr/>
            <p:nvPr/>
          </p:nvSpPr>
          <p:spPr>
            <a:xfrm>
              <a:off x="-2831475" y="5283450"/>
              <a:ext cx="45575" cy="11425"/>
            </a:xfrm>
            <a:custGeom>
              <a:avLst/>
              <a:gdLst/>
              <a:ahLst/>
              <a:cxnLst/>
              <a:rect l="l" t="t" r="r" b="b"/>
              <a:pathLst>
                <a:path w="1823" h="457" extrusionOk="0">
                  <a:moveTo>
                    <a:pt x="1823" y="1"/>
                  </a:moveTo>
                  <a:cubicBezTo>
                    <a:pt x="1670" y="77"/>
                    <a:pt x="1024" y="363"/>
                    <a:pt x="119" y="363"/>
                  </a:cubicBezTo>
                  <a:cubicBezTo>
                    <a:pt x="95" y="363"/>
                    <a:pt x="71" y="363"/>
                    <a:pt x="47" y="362"/>
                  </a:cubicBezTo>
                  <a:cubicBezTo>
                    <a:pt x="16" y="362"/>
                    <a:pt x="0" y="378"/>
                    <a:pt x="0" y="409"/>
                  </a:cubicBezTo>
                  <a:cubicBezTo>
                    <a:pt x="0" y="425"/>
                    <a:pt x="16" y="456"/>
                    <a:pt x="47" y="456"/>
                  </a:cubicBezTo>
                  <a:lnTo>
                    <a:pt x="142" y="456"/>
                  </a:lnTo>
                  <a:cubicBezTo>
                    <a:pt x="911" y="456"/>
                    <a:pt x="1477" y="252"/>
                    <a:pt x="1744" y="142"/>
                  </a:cubicBezTo>
                  <a:cubicBezTo>
                    <a:pt x="1744" y="126"/>
                    <a:pt x="1744" y="111"/>
                    <a:pt x="1744" y="111"/>
                  </a:cubicBezTo>
                  <a:cubicBezTo>
                    <a:pt x="1760" y="79"/>
                    <a:pt x="1791" y="48"/>
                    <a:pt x="1807" y="16"/>
                  </a:cubicBezTo>
                  <a:cubicBezTo>
                    <a:pt x="1807" y="16"/>
                    <a:pt x="1823" y="1"/>
                    <a:pt x="1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997;p68">
              <a:extLst>
                <a:ext uri="{FF2B5EF4-FFF2-40B4-BE49-F238E27FC236}">
                  <a16:creationId xmlns:a16="http://schemas.microsoft.com/office/drawing/2014/main" id="{9CE83C4E-941E-4DEE-A498-3686BF6B5175}"/>
                </a:ext>
              </a:extLst>
            </p:cNvPr>
            <p:cNvSpPr/>
            <p:nvPr/>
          </p:nvSpPr>
          <p:spPr>
            <a:xfrm>
              <a:off x="-2847575" y="5203325"/>
              <a:ext cx="42425" cy="28700"/>
            </a:xfrm>
            <a:custGeom>
              <a:avLst/>
              <a:gdLst/>
              <a:ahLst/>
              <a:cxnLst/>
              <a:rect l="l" t="t" r="r" b="b"/>
              <a:pathLst>
                <a:path w="1697" h="1148" extrusionOk="0">
                  <a:moveTo>
                    <a:pt x="628" y="1"/>
                  </a:moveTo>
                  <a:lnTo>
                    <a:pt x="0" y="252"/>
                  </a:lnTo>
                  <a:cubicBezTo>
                    <a:pt x="124" y="501"/>
                    <a:pt x="525" y="1148"/>
                    <a:pt x="1125" y="1148"/>
                  </a:cubicBezTo>
                  <a:cubicBezTo>
                    <a:pt x="1133" y="1148"/>
                    <a:pt x="1140" y="1148"/>
                    <a:pt x="1147" y="1148"/>
                  </a:cubicBezTo>
                  <a:cubicBezTo>
                    <a:pt x="1650" y="1132"/>
                    <a:pt x="1650" y="456"/>
                    <a:pt x="1697" y="64"/>
                  </a:cubicBezTo>
                  <a:lnTo>
                    <a:pt x="628" y="1"/>
                  </a:ln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998;p68">
              <a:extLst>
                <a:ext uri="{FF2B5EF4-FFF2-40B4-BE49-F238E27FC236}">
                  <a16:creationId xmlns:a16="http://schemas.microsoft.com/office/drawing/2014/main" id="{4A9548C9-548A-4306-8CB1-DB261C5006EF}"/>
                </a:ext>
              </a:extLst>
            </p:cNvPr>
            <p:cNvSpPr/>
            <p:nvPr/>
          </p:nvSpPr>
          <p:spPr>
            <a:xfrm>
              <a:off x="-2876650" y="5215500"/>
              <a:ext cx="125325" cy="143400"/>
            </a:xfrm>
            <a:custGeom>
              <a:avLst/>
              <a:gdLst/>
              <a:ahLst/>
              <a:cxnLst/>
              <a:rect l="l" t="t" r="r" b="b"/>
              <a:pathLst>
                <a:path w="5013" h="5736" extrusionOk="0">
                  <a:moveTo>
                    <a:pt x="550" y="1"/>
                  </a:moveTo>
                  <a:cubicBezTo>
                    <a:pt x="550" y="1"/>
                    <a:pt x="0" y="488"/>
                    <a:pt x="330" y="1949"/>
                  </a:cubicBezTo>
                  <a:cubicBezTo>
                    <a:pt x="645" y="3410"/>
                    <a:pt x="1996" y="4761"/>
                    <a:pt x="1996" y="4761"/>
                  </a:cubicBezTo>
                  <a:cubicBezTo>
                    <a:pt x="1996" y="4761"/>
                    <a:pt x="3818" y="5672"/>
                    <a:pt x="4635" y="5735"/>
                  </a:cubicBezTo>
                  <a:lnTo>
                    <a:pt x="5012" y="5311"/>
                  </a:lnTo>
                  <a:cubicBezTo>
                    <a:pt x="4227" y="4871"/>
                    <a:pt x="2561" y="3897"/>
                    <a:pt x="2561" y="3897"/>
                  </a:cubicBezTo>
                  <a:cubicBezTo>
                    <a:pt x="2561" y="3897"/>
                    <a:pt x="1619" y="2750"/>
                    <a:pt x="550" y="1"/>
                  </a:cubicBezTo>
                  <a:close/>
                </a:path>
              </a:pathLst>
            </a:custGeom>
            <a:solidFill>
              <a:srgbClr val="EEBD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999;p68">
              <a:extLst>
                <a:ext uri="{FF2B5EF4-FFF2-40B4-BE49-F238E27FC236}">
                  <a16:creationId xmlns:a16="http://schemas.microsoft.com/office/drawing/2014/main" id="{E0E407EA-B03D-4B95-92D1-72CFF9705018}"/>
                </a:ext>
              </a:extLst>
            </p:cNvPr>
            <p:cNvSpPr/>
            <p:nvPr/>
          </p:nvSpPr>
          <p:spPr>
            <a:xfrm>
              <a:off x="-2810275" y="5347825"/>
              <a:ext cx="144575" cy="24075"/>
            </a:xfrm>
            <a:custGeom>
              <a:avLst/>
              <a:gdLst/>
              <a:ahLst/>
              <a:cxnLst/>
              <a:rect l="l" t="t" r="r" b="b"/>
              <a:pathLst>
                <a:path w="5783" h="963" extrusionOk="0">
                  <a:moveTo>
                    <a:pt x="5559" y="0"/>
                  </a:moveTo>
                  <a:cubicBezTo>
                    <a:pt x="5550" y="0"/>
                    <a:pt x="5540" y="1"/>
                    <a:pt x="5531" y="2"/>
                  </a:cubicBezTo>
                  <a:lnTo>
                    <a:pt x="221" y="537"/>
                  </a:lnTo>
                  <a:cubicBezTo>
                    <a:pt x="95" y="537"/>
                    <a:pt x="1" y="647"/>
                    <a:pt x="16" y="772"/>
                  </a:cubicBezTo>
                  <a:cubicBezTo>
                    <a:pt x="31" y="887"/>
                    <a:pt x="124" y="963"/>
                    <a:pt x="224" y="963"/>
                  </a:cubicBezTo>
                  <a:cubicBezTo>
                    <a:pt x="233" y="963"/>
                    <a:pt x="243" y="962"/>
                    <a:pt x="252" y="961"/>
                  </a:cubicBezTo>
                  <a:lnTo>
                    <a:pt x="5562" y="427"/>
                  </a:lnTo>
                  <a:cubicBezTo>
                    <a:pt x="5688" y="427"/>
                    <a:pt x="5782" y="317"/>
                    <a:pt x="5766" y="191"/>
                  </a:cubicBezTo>
                  <a:cubicBezTo>
                    <a:pt x="5752" y="76"/>
                    <a:pt x="5659" y="0"/>
                    <a:pt x="555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000;p68">
              <a:extLst>
                <a:ext uri="{FF2B5EF4-FFF2-40B4-BE49-F238E27FC236}">
                  <a16:creationId xmlns:a16="http://schemas.microsoft.com/office/drawing/2014/main" id="{C28CAD02-0CDE-4F5E-9C38-FAB5A35BFFA2}"/>
                </a:ext>
              </a:extLst>
            </p:cNvPr>
            <p:cNvSpPr/>
            <p:nvPr/>
          </p:nvSpPr>
          <p:spPr>
            <a:xfrm>
              <a:off x="-2783175" y="5290925"/>
              <a:ext cx="146925" cy="78575"/>
            </a:xfrm>
            <a:custGeom>
              <a:avLst/>
              <a:gdLst/>
              <a:ahLst/>
              <a:cxnLst/>
              <a:rect l="l" t="t" r="r" b="b"/>
              <a:pathLst>
                <a:path w="5877" h="3143" extrusionOk="0">
                  <a:moveTo>
                    <a:pt x="5877" y="0"/>
                  </a:moveTo>
                  <a:lnTo>
                    <a:pt x="1179" y="456"/>
                  </a:lnTo>
                  <a:lnTo>
                    <a:pt x="1" y="3142"/>
                  </a:lnTo>
                  <a:lnTo>
                    <a:pt x="1" y="3142"/>
                  </a:lnTo>
                  <a:lnTo>
                    <a:pt x="4698" y="2687"/>
                  </a:lnTo>
                  <a:lnTo>
                    <a:pt x="5877" y="0"/>
                  </a:lnTo>
                  <a:close/>
                </a:path>
              </a:pathLst>
            </a:custGeom>
            <a:solidFill>
              <a:srgbClr val="5AB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001;p68">
              <a:extLst>
                <a:ext uri="{FF2B5EF4-FFF2-40B4-BE49-F238E27FC236}">
                  <a16:creationId xmlns:a16="http://schemas.microsoft.com/office/drawing/2014/main" id="{88EF9C4C-27E8-4FD1-B06A-98F013404C28}"/>
                </a:ext>
              </a:extLst>
            </p:cNvPr>
            <p:cNvSpPr/>
            <p:nvPr/>
          </p:nvSpPr>
          <p:spPr>
            <a:xfrm>
              <a:off x="-2790625" y="5302300"/>
              <a:ext cx="117850" cy="67975"/>
            </a:xfrm>
            <a:custGeom>
              <a:avLst/>
              <a:gdLst/>
              <a:ahLst/>
              <a:cxnLst/>
              <a:rect l="l" t="t" r="r" b="b"/>
              <a:pathLst>
                <a:path w="4714" h="2719" extrusionOk="0">
                  <a:moveTo>
                    <a:pt x="1477" y="1"/>
                  </a:moveTo>
                  <a:lnTo>
                    <a:pt x="1178" y="17"/>
                  </a:lnTo>
                  <a:lnTo>
                    <a:pt x="0" y="2719"/>
                  </a:lnTo>
                  <a:lnTo>
                    <a:pt x="4713" y="2263"/>
                  </a:lnTo>
                  <a:lnTo>
                    <a:pt x="4713" y="2263"/>
                  </a:lnTo>
                  <a:lnTo>
                    <a:pt x="299" y="2687"/>
                  </a:lnTo>
                  <a:lnTo>
                    <a:pt x="1477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002;p68">
              <a:extLst>
                <a:ext uri="{FF2B5EF4-FFF2-40B4-BE49-F238E27FC236}">
                  <a16:creationId xmlns:a16="http://schemas.microsoft.com/office/drawing/2014/main" id="{153F9D7F-7940-4D63-AC64-F2C554D12CE3}"/>
                </a:ext>
              </a:extLst>
            </p:cNvPr>
            <p:cNvSpPr/>
            <p:nvPr/>
          </p:nvSpPr>
          <p:spPr>
            <a:xfrm>
              <a:off x="-2716000" y="5322300"/>
              <a:ext cx="15725" cy="15425"/>
            </a:xfrm>
            <a:custGeom>
              <a:avLst/>
              <a:gdLst/>
              <a:ahLst/>
              <a:cxnLst/>
              <a:rect l="l" t="t" r="r" b="b"/>
              <a:pathLst>
                <a:path w="629" h="617" extrusionOk="0">
                  <a:moveTo>
                    <a:pt x="310" y="1"/>
                  </a:moveTo>
                  <a:cubicBezTo>
                    <a:pt x="301" y="1"/>
                    <a:pt x="292" y="1"/>
                    <a:pt x="283" y="2"/>
                  </a:cubicBezTo>
                  <a:cubicBezTo>
                    <a:pt x="110" y="34"/>
                    <a:pt x="0" y="175"/>
                    <a:pt x="16" y="332"/>
                  </a:cubicBezTo>
                  <a:cubicBezTo>
                    <a:pt x="31" y="495"/>
                    <a:pt x="157" y="616"/>
                    <a:pt x="317" y="616"/>
                  </a:cubicBezTo>
                  <a:cubicBezTo>
                    <a:pt x="326" y="616"/>
                    <a:pt x="336" y="616"/>
                    <a:pt x="346" y="615"/>
                  </a:cubicBezTo>
                  <a:cubicBezTo>
                    <a:pt x="503" y="583"/>
                    <a:pt x="629" y="442"/>
                    <a:pt x="613" y="285"/>
                  </a:cubicBezTo>
                  <a:cubicBezTo>
                    <a:pt x="598" y="122"/>
                    <a:pt x="457" y="1"/>
                    <a:pt x="310" y="1"/>
                  </a:cubicBezTo>
                  <a:close/>
                </a:path>
              </a:pathLst>
            </a:custGeom>
            <a:solidFill>
              <a:srgbClr val="BBE2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003;p68">
              <a:extLst>
                <a:ext uri="{FF2B5EF4-FFF2-40B4-BE49-F238E27FC236}">
                  <a16:creationId xmlns:a16="http://schemas.microsoft.com/office/drawing/2014/main" id="{4629F329-6EF7-45DE-A26E-61EF2B937330}"/>
                </a:ext>
              </a:extLst>
            </p:cNvPr>
            <p:cNvSpPr/>
            <p:nvPr/>
          </p:nvSpPr>
          <p:spPr>
            <a:xfrm>
              <a:off x="-2981925" y="4423425"/>
              <a:ext cx="95075" cy="149525"/>
            </a:xfrm>
            <a:custGeom>
              <a:avLst/>
              <a:gdLst/>
              <a:ahLst/>
              <a:cxnLst/>
              <a:rect l="l" t="t" r="r" b="b"/>
              <a:pathLst>
                <a:path w="3803" h="5981" extrusionOk="0">
                  <a:moveTo>
                    <a:pt x="1979" y="1"/>
                  </a:moveTo>
                  <a:cubicBezTo>
                    <a:pt x="1756" y="1"/>
                    <a:pt x="1531" y="16"/>
                    <a:pt x="1321" y="58"/>
                  </a:cubicBezTo>
                  <a:lnTo>
                    <a:pt x="1258" y="58"/>
                  </a:lnTo>
                  <a:lnTo>
                    <a:pt x="1" y="278"/>
                  </a:lnTo>
                  <a:lnTo>
                    <a:pt x="127" y="5981"/>
                  </a:lnTo>
                  <a:lnTo>
                    <a:pt x="3614" y="5981"/>
                  </a:lnTo>
                  <a:lnTo>
                    <a:pt x="3803" y="246"/>
                  </a:lnTo>
                  <a:cubicBezTo>
                    <a:pt x="3803" y="246"/>
                    <a:pt x="3300" y="121"/>
                    <a:pt x="2672" y="42"/>
                  </a:cubicBezTo>
                  <a:lnTo>
                    <a:pt x="2546" y="26"/>
                  </a:lnTo>
                  <a:cubicBezTo>
                    <a:pt x="2364" y="12"/>
                    <a:pt x="2172" y="1"/>
                    <a:pt x="1979" y="1"/>
                  </a:cubicBezTo>
                  <a:close/>
                </a:path>
              </a:pathLst>
            </a:custGeom>
            <a:solidFill>
              <a:srgbClr val="EEBD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004;p68">
              <a:extLst>
                <a:ext uri="{FF2B5EF4-FFF2-40B4-BE49-F238E27FC236}">
                  <a16:creationId xmlns:a16="http://schemas.microsoft.com/office/drawing/2014/main" id="{6DFA07B9-4D4F-4FE8-959E-C407AF675A01}"/>
                </a:ext>
              </a:extLst>
            </p:cNvPr>
            <p:cNvSpPr/>
            <p:nvPr/>
          </p:nvSpPr>
          <p:spPr>
            <a:xfrm>
              <a:off x="-2946175" y="4402875"/>
              <a:ext cx="23975" cy="24325"/>
            </a:xfrm>
            <a:custGeom>
              <a:avLst/>
              <a:gdLst/>
              <a:ahLst/>
              <a:cxnLst/>
              <a:rect l="l" t="t" r="r" b="b"/>
              <a:pathLst>
                <a:path w="959" h="973" extrusionOk="0">
                  <a:moveTo>
                    <a:pt x="1" y="0"/>
                  </a:moveTo>
                  <a:lnTo>
                    <a:pt x="1" y="864"/>
                  </a:lnTo>
                  <a:cubicBezTo>
                    <a:pt x="154" y="937"/>
                    <a:pt x="308" y="972"/>
                    <a:pt x="464" y="972"/>
                  </a:cubicBezTo>
                  <a:cubicBezTo>
                    <a:pt x="611" y="972"/>
                    <a:pt x="759" y="941"/>
                    <a:pt x="912" y="880"/>
                  </a:cubicBezTo>
                  <a:cubicBezTo>
                    <a:pt x="928" y="880"/>
                    <a:pt x="943" y="880"/>
                    <a:pt x="959" y="864"/>
                  </a:cubicBezTo>
                  <a:lnTo>
                    <a:pt x="959" y="0"/>
                  </a:ln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005;p68">
              <a:extLst>
                <a:ext uri="{FF2B5EF4-FFF2-40B4-BE49-F238E27FC236}">
                  <a16:creationId xmlns:a16="http://schemas.microsoft.com/office/drawing/2014/main" id="{B65CC3D9-6635-4B6F-BDDD-CFE7F9C953B6}"/>
                </a:ext>
              </a:extLst>
            </p:cNvPr>
            <p:cNvSpPr/>
            <p:nvPr/>
          </p:nvSpPr>
          <p:spPr>
            <a:xfrm>
              <a:off x="-2946175" y="4408375"/>
              <a:ext cx="23975" cy="16500"/>
            </a:xfrm>
            <a:custGeom>
              <a:avLst/>
              <a:gdLst/>
              <a:ahLst/>
              <a:cxnLst/>
              <a:rect l="l" t="t" r="r" b="b"/>
              <a:pathLst>
                <a:path w="959" h="660" extrusionOk="0">
                  <a:moveTo>
                    <a:pt x="1" y="0"/>
                  </a:moveTo>
                  <a:lnTo>
                    <a:pt x="1" y="314"/>
                  </a:lnTo>
                  <a:cubicBezTo>
                    <a:pt x="221" y="456"/>
                    <a:pt x="550" y="628"/>
                    <a:pt x="912" y="660"/>
                  </a:cubicBezTo>
                  <a:cubicBezTo>
                    <a:pt x="928" y="660"/>
                    <a:pt x="943" y="660"/>
                    <a:pt x="959" y="644"/>
                  </a:cubicBezTo>
                  <a:lnTo>
                    <a:pt x="959" y="0"/>
                  </a:ln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006;p68">
              <a:extLst>
                <a:ext uri="{FF2B5EF4-FFF2-40B4-BE49-F238E27FC236}">
                  <a16:creationId xmlns:a16="http://schemas.microsoft.com/office/drawing/2014/main" id="{0386087A-4B3A-4D44-ABB7-845EADD12CA1}"/>
                </a:ext>
              </a:extLst>
            </p:cNvPr>
            <p:cNvSpPr/>
            <p:nvPr/>
          </p:nvSpPr>
          <p:spPr>
            <a:xfrm>
              <a:off x="-2974050" y="4360375"/>
              <a:ext cx="14950" cy="28250"/>
            </a:xfrm>
            <a:custGeom>
              <a:avLst/>
              <a:gdLst/>
              <a:ahLst/>
              <a:cxnLst/>
              <a:rect l="l" t="t" r="r" b="b"/>
              <a:pathLst>
                <a:path w="598" h="1130" extrusionOk="0">
                  <a:moveTo>
                    <a:pt x="179" y="0"/>
                  </a:moveTo>
                  <a:cubicBezTo>
                    <a:pt x="0" y="0"/>
                    <a:pt x="6" y="491"/>
                    <a:pt x="142" y="867"/>
                  </a:cubicBezTo>
                  <a:cubicBezTo>
                    <a:pt x="213" y="1083"/>
                    <a:pt x="352" y="1129"/>
                    <a:pt x="457" y="1129"/>
                  </a:cubicBezTo>
                  <a:cubicBezTo>
                    <a:pt x="537" y="1129"/>
                    <a:pt x="597" y="1103"/>
                    <a:pt x="597" y="1103"/>
                  </a:cubicBezTo>
                  <a:lnTo>
                    <a:pt x="519" y="302"/>
                  </a:lnTo>
                  <a:cubicBezTo>
                    <a:pt x="519" y="302"/>
                    <a:pt x="424" y="50"/>
                    <a:pt x="204" y="3"/>
                  </a:cubicBezTo>
                  <a:cubicBezTo>
                    <a:pt x="196" y="1"/>
                    <a:pt x="187" y="0"/>
                    <a:pt x="179" y="0"/>
                  </a:cubicBez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007;p68">
              <a:extLst>
                <a:ext uri="{FF2B5EF4-FFF2-40B4-BE49-F238E27FC236}">
                  <a16:creationId xmlns:a16="http://schemas.microsoft.com/office/drawing/2014/main" id="{C096BDB7-374A-4D6C-9D95-E31EADB1B0DA}"/>
                </a:ext>
              </a:extLst>
            </p:cNvPr>
            <p:cNvSpPr/>
            <p:nvPr/>
          </p:nvSpPr>
          <p:spPr>
            <a:xfrm>
              <a:off x="-2909250" y="4360375"/>
              <a:ext cx="14550" cy="28250"/>
            </a:xfrm>
            <a:custGeom>
              <a:avLst/>
              <a:gdLst/>
              <a:ahLst/>
              <a:cxnLst/>
              <a:rect l="l" t="t" r="r" b="b"/>
              <a:pathLst>
                <a:path w="582" h="1130" extrusionOk="0">
                  <a:moveTo>
                    <a:pt x="403" y="0"/>
                  </a:moveTo>
                  <a:cubicBezTo>
                    <a:pt x="395" y="0"/>
                    <a:pt x="386" y="1"/>
                    <a:pt x="378" y="3"/>
                  </a:cubicBezTo>
                  <a:cubicBezTo>
                    <a:pt x="173" y="50"/>
                    <a:pt x="63" y="302"/>
                    <a:pt x="63" y="302"/>
                  </a:cubicBezTo>
                  <a:lnTo>
                    <a:pt x="0" y="1103"/>
                  </a:lnTo>
                  <a:cubicBezTo>
                    <a:pt x="0" y="1103"/>
                    <a:pt x="58" y="1129"/>
                    <a:pt x="135" y="1129"/>
                  </a:cubicBezTo>
                  <a:cubicBezTo>
                    <a:pt x="238" y="1129"/>
                    <a:pt x="375" y="1083"/>
                    <a:pt x="456" y="867"/>
                  </a:cubicBezTo>
                  <a:cubicBezTo>
                    <a:pt x="576" y="491"/>
                    <a:pt x="582" y="0"/>
                    <a:pt x="403" y="0"/>
                  </a:cubicBez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008;p68">
              <a:extLst>
                <a:ext uri="{FF2B5EF4-FFF2-40B4-BE49-F238E27FC236}">
                  <a16:creationId xmlns:a16="http://schemas.microsoft.com/office/drawing/2014/main" id="{ED596350-A7DE-46D9-9550-5A0E2FB37F54}"/>
                </a:ext>
              </a:extLst>
            </p:cNvPr>
            <p:cNvSpPr/>
            <p:nvPr/>
          </p:nvSpPr>
          <p:spPr>
            <a:xfrm>
              <a:off x="-2963050" y="4346700"/>
              <a:ext cx="57350" cy="66000"/>
            </a:xfrm>
            <a:custGeom>
              <a:avLst/>
              <a:gdLst/>
              <a:ahLst/>
              <a:cxnLst/>
              <a:rect l="l" t="t" r="r" b="b"/>
              <a:pathLst>
                <a:path w="2294" h="2640" extrusionOk="0">
                  <a:moveTo>
                    <a:pt x="0" y="0"/>
                  </a:moveTo>
                  <a:lnTo>
                    <a:pt x="0" y="1352"/>
                  </a:lnTo>
                  <a:cubicBezTo>
                    <a:pt x="0" y="1949"/>
                    <a:pt x="519" y="2640"/>
                    <a:pt x="1147" y="2640"/>
                  </a:cubicBezTo>
                  <a:cubicBezTo>
                    <a:pt x="1775" y="2640"/>
                    <a:pt x="2294" y="1949"/>
                    <a:pt x="2294" y="1352"/>
                  </a:cubicBezTo>
                  <a:lnTo>
                    <a:pt x="2294" y="0"/>
                  </a:ln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009;p68">
              <a:extLst>
                <a:ext uri="{FF2B5EF4-FFF2-40B4-BE49-F238E27FC236}">
                  <a16:creationId xmlns:a16="http://schemas.microsoft.com/office/drawing/2014/main" id="{0528D4A3-02EC-4DB5-B84D-E6D59194C867}"/>
                </a:ext>
              </a:extLst>
            </p:cNvPr>
            <p:cNvSpPr/>
            <p:nvPr/>
          </p:nvSpPr>
          <p:spPr>
            <a:xfrm>
              <a:off x="-2972875" y="4316175"/>
              <a:ext cx="78175" cy="55300"/>
            </a:xfrm>
            <a:custGeom>
              <a:avLst/>
              <a:gdLst/>
              <a:ahLst/>
              <a:cxnLst/>
              <a:rect l="l" t="t" r="r" b="b"/>
              <a:pathLst>
                <a:path w="3127" h="2212" extrusionOk="0">
                  <a:moveTo>
                    <a:pt x="1588" y="1"/>
                  </a:moveTo>
                  <a:cubicBezTo>
                    <a:pt x="890" y="1"/>
                    <a:pt x="406" y="296"/>
                    <a:pt x="267" y="562"/>
                  </a:cubicBezTo>
                  <a:cubicBezTo>
                    <a:pt x="110" y="876"/>
                    <a:pt x="267" y="1221"/>
                    <a:pt x="267" y="1221"/>
                  </a:cubicBezTo>
                  <a:cubicBezTo>
                    <a:pt x="0" y="1614"/>
                    <a:pt x="393" y="2211"/>
                    <a:pt x="393" y="2211"/>
                  </a:cubicBezTo>
                  <a:cubicBezTo>
                    <a:pt x="660" y="1944"/>
                    <a:pt x="550" y="1222"/>
                    <a:pt x="550" y="1221"/>
                  </a:cubicBezTo>
                  <a:lnTo>
                    <a:pt x="550" y="1221"/>
                  </a:lnTo>
                  <a:cubicBezTo>
                    <a:pt x="886" y="1363"/>
                    <a:pt x="1251" y="1407"/>
                    <a:pt x="1575" y="1407"/>
                  </a:cubicBezTo>
                  <a:cubicBezTo>
                    <a:pt x="2116" y="1407"/>
                    <a:pt x="2545" y="1284"/>
                    <a:pt x="2545" y="1284"/>
                  </a:cubicBezTo>
                  <a:lnTo>
                    <a:pt x="2545" y="1284"/>
                  </a:lnTo>
                  <a:cubicBezTo>
                    <a:pt x="2467" y="1913"/>
                    <a:pt x="2687" y="2211"/>
                    <a:pt x="2687" y="2211"/>
                  </a:cubicBezTo>
                  <a:cubicBezTo>
                    <a:pt x="3064" y="1630"/>
                    <a:pt x="2813" y="1174"/>
                    <a:pt x="2813" y="1174"/>
                  </a:cubicBezTo>
                  <a:cubicBezTo>
                    <a:pt x="2938" y="970"/>
                    <a:pt x="3127" y="247"/>
                    <a:pt x="2137" y="59"/>
                  </a:cubicBezTo>
                  <a:cubicBezTo>
                    <a:pt x="1942" y="19"/>
                    <a:pt x="1759" y="1"/>
                    <a:pt x="1588" y="1"/>
                  </a:cubicBez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010;p68">
              <a:extLst>
                <a:ext uri="{FF2B5EF4-FFF2-40B4-BE49-F238E27FC236}">
                  <a16:creationId xmlns:a16="http://schemas.microsoft.com/office/drawing/2014/main" id="{D5C19C78-9D1F-4C72-86A6-4743A820E13F}"/>
                </a:ext>
              </a:extLst>
            </p:cNvPr>
            <p:cNvSpPr/>
            <p:nvPr/>
          </p:nvSpPr>
          <p:spPr>
            <a:xfrm>
              <a:off x="-3012950" y="4430350"/>
              <a:ext cx="40875" cy="76225"/>
            </a:xfrm>
            <a:custGeom>
              <a:avLst/>
              <a:gdLst/>
              <a:ahLst/>
              <a:cxnLst/>
              <a:rect l="l" t="t" r="r" b="b"/>
              <a:pathLst>
                <a:path w="1635" h="3049" extrusionOk="0">
                  <a:moveTo>
                    <a:pt x="1242" y="1"/>
                  </a:moveTo>
                  <a:cubicBezTo>
                    <a:pt x="1242" y="1"/>
                    <a:pt x="331" y="1273"/>
                    <a:pt x="1" y="2373"/>
                  </a:cubicBezTo>
                  <a:cubicBezTo>
                    <a:pt x="1" y="2373"/>
                    <a:pt x="456" y="2923"/>
                    <a:pt x="786" y="3049"/>
                  </a:cubicBezTo>
                  <a:lnTo>
                    <a:pt x="1352" y="1525"/>
                  </a:lnTo>
                  <a:cubicBezTo>
                    <a:pt x="1352" y="1525"/>
                    <a:pt x="1635" y="629"/>
                    <a:pt x="1242" y="1"/>
                  </a:cubicBezTo>
                  <a:close/>
                </a:path>
              </a:pathLst>
            </a:custGeom>
            <a:solidFill>
              <a:srgbClr val="E56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011;p68">
              <a:extLst>
                <a:ext uri="{FF2B5EF4-FFF2-40B4-BE49-F238E27FC236}">
                  <a16:creationId xmlns:a16="http://schemas.microsoft.com/office/drawing/2014/main" id="{E066D698-AD15-454E-8097-5A4BF5467B01}"/>
                </a:ext>
              </a:extLst>
            </p:cNvPr>
            <p:cNvSpPr/>
            <p:nvPr/>
          </p:nvSpPr>
          <p:spPr>
            <a:xfrm>
              <a:off x="-3018825" y="4489675"/>
              <a:ext cx="56175" cy="73850"/>
            </a:xfrm>
            <a:custGeom>
              <a:avLst/>
              <a:gdLst/>
              <a:ahLst/>
              <a:cxnLst/>
              <a:rect l="l" t="t" r="r" b="b"/>
              <a:pathLst>
                <a:path w="2247" h="2954" extrusionOk="0">
                  <a:moveTo>
                    <a:pt x="236" y="0"/>
                  </a:moveTo>
                  <a:lnTo>
                    <a:pt x="63" y="550"/>
                  </a:lnTo>
                  <a:cubicBezTo>
                    <a:pt x="0" y="817"/>
                    <a:pt x="110" y="1116"/>
                    <a:pt x="314" y="1304"/>
                  </a:cubicBezTo>
                  <a:lnTo>
                    <a:pt x="1791" y="2954"/>
                  </a:lnTo>
                  <a:lnTo>
                    <a:pt x="2247" y="2640"/>
                  </a:lnTo>
                  <a:cubicBezTo>
                    <a:pt x="1445" y="1383"/>
                    <a:pt x="1021" y="676"/>
                    <a:pt x="1021" y="676"/>
                  </a:cubicBezTo>
                  <a:cubicBezTo>
                    <a:pt x="833" y="220"/>
                    <a:pt x="236" y="0"/>
                    <a:pt x="236" y="0"/>
                  </a:cubicBezTo>
                  <a:close/>
                </a:path>
              </a:pathLst>
            </a:custGeom>
            <a:solidFill>
              <a:srgbClr val="E56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012;p68">
              <a:extLst>
                <a:ext uri="{FF2B5EF4-FFF2-40B4-BE49-F238E27FC236}">
                  <a16:creationId xmlns:a16="http://schemas.microsoft.com/office/drawing/2014/main" id="{25ED0A27-BCE1-49B8-B740-DEC8D4B26D56}"/>
                </a:ext>
              </a:extLst>
            </p:cNvPr>
            <p:cNvSpPr/>
            <p:nvPr/>
          </p:nvSpPr>
          <p:spPr>
            <a:xfrm>
              <a:off x="-2896675" y="4429575"/>
              <a:ext cx="41250" cy="76225"/>
            </a:xfrm>
            <a:custGeom>
              <a:avLst/>
              <a:gdLst/>
              <a:ahLst/>
              <a:cxnLst/>
              <a:rect l="l" t="t" r="r" b="b"/>
              <a:pathLst>
                <a:path w="1650" h="3049" extrusionOk="0">
                  <a:moveTo>
                    <a:pt x="409" y="0"/>
                  </a:moveTo>
                  <a:cubicBezTo>
                    <a:pt x="0" y="629"/>
                    <a:pt x="283" y="1556"/>
                    <a:pt x="283" y="1556"/>
                  </a:cubicBezTo>
                  <a:lnTo>
                    <a:pt x="864" y="3048"/>
                  </a:lnTo>
                  <a:cubicBezTo>
                    <a:pt x="1179" y="2923"/>
                    <a:pt x="1650" y="2373"/>
                    <a:pt x="1650" y="2373"/>
                  </a:cubicBezTo>
                  <a:cubicBezTo>
                    <a:pt x="1304" y="1289"/>
                    <a:pt x="409" y="0"/>
                    <a:pt x="409" y="0"/>
                  </a:cubicBezTo>
                  <a:close/>
                </a:path>
              </a:pathLst>
            </a:custGeom>
            <a:solidFill>
              <a:srgbClr val="E56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013;p68">
              <a:extLst>
                <a:ext uri="{FF2B5EF4-FFF2-40B4-BE49-F238E27FC236}">
                  <a16:creationId xmlns:a16="http://schemas.microsoft.com/office/drawing/2014/main" id="{745E9DB2-479B-4D13-A66A-40E40F77B65E}"/>
                </a:ext>
              </a:extLst>
            </p:cNvPr>
            <p:cNvSpPr/>
            <p:nvPr/>
          </p:nvSpPr>
          <p:spPr>
            <a:xfrm>
              <a:off x="-2905725" y="4488875"/>
              <a:ext cx="56200" cy="73875"/>
            </a:xfrm>
            <a:custGeom>
              <a:avLst/>
              <a:gdLst/>
              <a:ahLst/>
              <a:cxnLst/>
              <a:rect l="l" t="t" r="r" b="b"/>
              <a:pathLst>
                <a:path w="2248" h="2955" extrusionOk="0">
                  <a:moveTo>
                    <a:pt x="2012" y="1"/>
                  </a:moveTo>
                  <a:cubicBezTo>
                    <a:pt x="2012" y="1"/>
                    <a:pt x="1415" y="221"/>
                    <a:pt x="1226" y="676"/>
                  </a:cubicBezTo>
                  <a:cubicBezTo>
                    <a:pt x="1226" y="676"/>
                    <a:pt x="802" y="1383"/>
                    <a:pt x="1" y="2640"/>
                  </a:cubicBezTo>
                  <a:lnTo>
                    <a:pt x="441" y="2954"/>
                  </a:lnTo>
                  <a:lnTo>
                    <a:pt x="1918" y="1305"/>
                  </a:lnTo>
                  <a:cubicBezTo>
                    <a:pt x="2138" y="1116"/>
                    <a:pt x="2247" y="833"/>
                    <a:pt x="2169" y="551"/>
                  </a:cubicBezTo>
                  <a:lnTo>
                    <a:pt x="2012" y="1"/>
                  </a:lnTo>
                  <a:close/>
                </a:path>
              </a:pathLst>
            </a:custGeom>
            <a:solidFill>
              <a:srgbClr val="E56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014;p68">
              <a:extLst>
                <a:ext uri="{FF2B5EF4-FFF2-40B4-BE49-F238E27FC236}">
                  <a16:creationId xmlns:a16="http://schemas.microsoft.com/office/drawing/2014/main" id="{A9FFB45B-C2D2-4280-B077-D352FBF2E56E}"/>
                </a:ext>
              </a:extLst>
            </p:cNvPr>
            <p:cNvSpPr/>
            <p:nvPr/>
          </p:nvSpPr>
          <p:spPr>
            <a:xfrm>
              <a:off x="-2934775" y="4559750"/>
              <a:ext cx="60100" cy="188575"/>
            </a:xfrm>
            <a:custGeom>
              <a:avLst/>
              <a:gdLst/>
              <a:ahLst/>
              <a:cxnLst/>
              <a:rect l="l" t="t" r="r" b="b"/>
              <a:pathLst>
                <a:path w="2404" h="7543" extrusionOk="0">
                  <a:moveTo>
                    <a:pt x="1159" y="1"/>
                  </a:moveTo>
                  <a:cubicBezTo>
                    <a:pt x="396" y="1"/>
                    <a:pt x="138" y="915"/>
                    <a:pt x="63" y="1392"/>
                  </a:cubicBezTo>
                  <a:cubicBezTo>
                    <a:pt x="32" y="1518"/>
                    <a:pt x="0" y="1659"/>
                    <a:pt x="16" y="1800"/>
                  </a:cubicBezTo>
                  <a:cubicBezTo>
                    <a:pt x="299" y="4487"/>
                    <a:pt x="582" y="7519"/>
                    <a:pt x="582" y="7519"/>
                  </a:cubicBezTo>
                  <a:cubicBezTo>
                    <a:pt x="723" y="7535"/>
                    <a:pt x="864" y="7543"/>
                    <a:pt x="1000" y="7543"/>
                  </a:cubicBezTo>
                  <a:cubicBezTo>
                    <a:pt x="1135" y="7543"/>
                    <a:pt x="1265" y="7535"/>
                    <a:pt x="1383" y="7519"/>
                  </a:cubicBezTo>
                  <a:lnTo>
                    <a:pt x="2043" y="2287"/>
                  </a:lnTo>
                  <a:cubicBezTo>
                    <a:pt x="2043" y="2287"/>
                    <a:pt x="2404" y="167"/>
                    <a:pt x="1289" y="9"/>
                  </a:cubicBezTo>
                  <a:cubicBezTo>
                    <a:pt x="1244" y="4"/>
                    <a:pt x="1200" y="1"/>
                    <a:pt x="1159" y="1"/>
                  </a:cubicBezTo>
                  <a:close/>
                </a:path>
              </a:pathLst>
            </a:custGeom>
            <a:solidFill>
              <a:srgbClr val="C0B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015;p68">
              <a:extLst>
                <a:ext uri="{FF2B5EF4-FFF2-40B4-BE49-F238E27FC236}">
                  <a16:creationId xmlns:a16="http://schemas.microsoft.com/office/drawing/2014/main" id="{8E7A61F8-12ED-4A33-9829-44C256BEB4C0}"/>
                </a:ext>
              </a:extLst>
            </p:cNvPr>
            <p:cNvSpPr/>
            <p:nvPr/>
          </p:nvSpPr>
          <p:spPr>
            <a:xfrm>
              <a:off x="-3018450" y="4558875"/>
              <a:ext cx="100200" cy="59850"/>
            </a:xfrm>
            <a:custGeom>
              <a:avLst/>
              <a:gdLst/>
              <a:ahLst/>
              <a:cxnLst/>
              <a:rect l="l" t="t" r="r" b="b"/>
              <a:pathLst>
                <a:path w="4008" h="2394" extrusionOk="0">
                  <a:moveTo>
                    <a:pt x="344" y="0"/>
                  </a:moveTo>
                  <a:cubicBezTo>
                    <a:pt x="221" y="0"/>
                    <a:pt x="105" y="14"/>
                    <a:pt x="1" y="44"/>
                  </a:cubicBezTo>
                  <a:cubicBezTo>
                    <a:pt x="1" y="44"/>
                    <a:pt x="1053" y="1600"/>
                    <a:pt x="2216" y="2197"/>
                  </a:cubicBezTo>
                  <a:cubicBezTo>
                    <a:pt x="2482" y="2338"/>
                    <a:pt x="2716" y="2394"/>
                    <a:pt x="2920" y="2394"/>
                  </a:cubicBezTo>
                  <a:cubicBezTo>
                    <a:pt x="3668" y="2394"/>
                    <a:pt x="4007" y="1647"/>
                    <a:pt x="4007" y="1647"/>
                  </a:cubicBezTo>
                  <a:cubicBezTo>
                    <a:pt x="4007" y="1647"/>
                    <a:pt x="1688" y="0"/>
                    <a:pt x="344" y="0"/>
                  </a:cubicBezTo>
                  <a:close/>
                </a:path>
              </a:pathLst>
            </a:custGeom>
            <a:solidFill>
              <a:srgbClr val="C0B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016;p68">
              <a:extLst>
                <a:ext uri="{FF2B5EF4-FFF2-40B4-BE49-F238E27FC236}">
                  <a16:creationId xmlns:a16="http://schemas.microsoft.com/office/drawing/2014/main" id="{E65B1373-5764-4E2A-B7DB-46F65C673060}"/>
                </a:ext>
              </a:extLst>
            </p:cNvPr>
            <p:cNvSpPr/>
            <p:nvPr/>
          </p:nvSpPr>
          <p:spPr>
            <a:xfrm>
              <a:off x="-2981125" y="4545050"/>
              <a:ext cx="91150" cy="39200"/>
            </a:xfrm>
            <a:custGeom>
              <a:avLst/>
              <a:gdLst/>
              <a:ahLst/>
              <a:cxnLst/>
              <a:rect l="l" t="t" r="r" b="b"/>
              <a:pathLst>
                <a:path w="3646" h="1568" extrusionOk="0">
                  <a:moveTo>
                    <a:pt x="110" y="0"/>
                  </a:moveTo>
                  <a:lnTo>
                    <a:pt x="110" y="0"/>
                  </a:lnTo>
                  <a:cubicBezTo>
                    <a:pt x="110" y="0"/>
                    <a:pt x="0" y="1242"/>
                    <a:pt x="613" y="1430"/>
                  </a:cubicBezTo>
                  <a:cubicBezTo>
                    <a:pt x="885" y="1521"/>
                    <a:pt x="1394" y="1568"/>
                    <a:pt x="1903" y="1568"/>
                  </a:cubicBezTo>
                  <a:cubicBezTo>
                    <a:pt x="2542" y="1568"/>
                    <a:pt x="3181" y="1493"/>
                    <a:pt x="3347" y="1336"/>
                  </a:cubicBezTo>
                  <a:cubicBezTo>
                    <a:pt x="3645" y="1037"/>
                    <a:pt x="3567" y="48"/>
                    <a:pt x="3567" y="48"/>
                  </a:cubicBezTo>
                  <a:lnTo>
                    <a:pt x="110" y="0"/>
                  </a:lnTo>
                  <a:close/>
                </a:path>
              </a:pathLst>
            </a:custGeom>
            <a:solidFill>
              <a:srgbClr val="C0B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017;p68">
              <a:extLst>
                <a:ext uri="{FF2B5EF4-FFF2-40B4-BE49-F238E27FC236}">
                  <a16:creationId xmlns:a16="http://schemas.microsoft.com/office/drawing/2014/main" id="{45272E8C-14C0-41E5-82CA-242ECFAB1E1D}"/>
                </a:ext>
              </a:extLst>
            </p:cNvPr>
            <p:cNvSpPr/>
            <p:nvPr/>
          </p:nvSpPr>
          <p:spPr>
            <a:xfrm>
              <a:off x="-2999600" y="4484950"/>
              <a:ext cx="128475" cy="67200"/>
            </a:xfrm>
            <a:custGeom>
              <a:avLst/>
              <a:gdLst/>
              <a:ahLst/>
              <a:cxnLst/>
              <a:rect l="l" t="t" r="r" b="b"/>
              <a:pathLst>
                <a:path w="5139" h="2688" extrusionOk="0">
                  <a:moveTo>
                    <a:pt x="362" y="1"/>
                  </a:moveTo>
                  <a:cubicBezTo>
                    <a:pt x="158" y="1"/>
                    <a:pt x="1" y="173"/>
                    <a:pt x="48" y="378"/>
                  </a:cubicBezTo>
                  <a:lnTo>
                    <a:pt x="441" y="2687"/>
                  </a:lnTo>
                  <a:lnTo>
                    <a:pt x="4714" y="2687"/>
                  </a:lnTo>
                  <a:lnTo>
                    <a:pt x="5107" y="378"/>
                  </a:lnTo>
                  <a:cubicBezTo>
                    <a:pt x="5138" y="173"/>
                    <a:pt x="4981" y="1"/>
                    <a:pt x="4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018;p68">
              <a:extLst>
                <a:ext uri="{FF2B5EF4-FFF2-40B4-BE49-F238E27FC236}">
                  <a16:creationId xmlns:a16="http://schemas.microsoft.com/office/drawing/2014/main" id="{DA714E6B-90BB-4329-AB2D-43BCA989DAE9}"/>
                </a:ext>
              </a:extLst>
            </p:cNvPr>
            <p:cNvSpPr/>
            <p:nvPr/>
          </p:nvSpPr>
          <p:spPr>
            <a:xfrm>
              <a:off x="-2988600" y="4552125"/>
              <a:ext cx="106875" cy="12575"/>
            </a:xfrm>
            <a:custGeom>
              <a:avLst/>
              <a:gdLst/>
              <a:ahLst/>
              <a:cxnLst/>
              <a:rect l="l" t="t" r="r" b="b"/>
              <a:pathLst>
                <a:path w="4275" h="503" extrusionOk="0">
                  <a:moveTo>
                    <a:pt x="1" y="0"/>
                  </a:moveTo>
                  <a:cubicBezTo>
                    <a:pt x="1" y="283"/>
                    <a:pt x="221" y="503"/>
                    <a:pt x="504" y="503"/>
                  </a:cubicBezTo>
                  <a:lnTo>
                    <a:pt x="3771" y="503"/>
                  </a:lnTo>
                  <a:cubicBezTo>
                    <a:pt x="4054" y="503"/>
                    <a:pt x="4274" y="283"/>
                    <a:pt x="427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019;p68">
              <a:extLst>
                <a:ext uri="{FF2B5EF4-FFF2-40B4-BE49-F238E27FC236}">
                  <a16:creationId xmlns:a16="http://schemas.microsoft.com/office/drawing/2014/main" id="{EB0783A1-FD3C-4FE8-880B-0C1A3B687508}"/>
                </a:ext>
              </a:extLst>
            </p:cNvPr>
            <p:cNvSpPr/>
            <p:nvPr/>
          </p:nvSpPr>
          <p:spPr>
            <a:xfrm>
              <a:off x="-2943425" y="4511650"/>
              <a:ext cx="18475" cy="18500"/>
            </a:xfrm>
            <a:custGeom>
              <a:avLst/>
              <a:gdLst/>
              <a:ahLst/>
              <a:cxnLst/>
              <a:rect l="l" t="t" r="r" b="b"/>
              <a:pathLst>
                <a:path w="739" h="740" extrusionOk="0">
                  <a:moveTo>
                    <a:pt x="362" y="1"/>
                  </a:moveTo>
                  <a:cubicBezTo>
                    <a:pt x="158" y="1"/>
                    <a:pt x="1" y="158"/>
                    <a:pt x="1" y="362"/>
                  </a:cubicBezTo>
                  <a:cubicBezTo>
                    <a:pt x="1" y="567"/>
                    <a:pt x="158" y="739"/>
                    <a:pt x="362" y="739"/>
                  </a:cubicBezTo>
                  <a:cubicBezTo>
                    <a:pt x="566" y="739"/>
                    <a:pt x="739" y="567"/>
                    <a:pt x="739" y="362"/>
                  </a:cubicBezTo>
                  <a:cubicBezTo>
                    <a:pt x="739" y="158"/>
                    <a:pt x="566" y="1"/>
                    <a:pt x="362" y="1"/>
                  </a:cubicBez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020;p68">
              <a:extLst>
                <a:ext uri="{FF2B5EF4-FFF2-40B4-BE49-F238E27FC236}">
                  <a16:creationId xmlns:a16="http://schemas.microsoft.com/office/drawing/2014/main" id="{7BC8ECAF-FD0D-44A8-8ABD-48CF067B0A4F}"/>
                </a:ext>
              </a:extLst>
            </p:cNvPr>
            <p:cNvSpPr/>
            <p:nvPr/>
          </p:nvSpPr>
          <p:spPr>
            <a:xfrm>
              <a:off x="-2871150" y="4590050"/>
              <a:ext cx="52650" cy="32725"/>
            </a:xfrm>
            <a:custGeom>
              <a:avLst/>
              <a:gdLst/>
              <a:ahLst/>
              <a:cxnLst/>
              <a:rect l="l" t="t" r="r" b="b"/>
              <a:pathLst>
                <a:path w="2106" h="1309" extrusionOk="0">
                  <a:moveTo>
                    <a:pt x="1880" y="1"/>
                  </a:moveTo>
                  <a:cubicBezTo>
                    <a:pt x="1754" y="1"/>
                    <a:pt x="1556" y="57"/>
                    <a:pt x="1273" y="86"/>
                  </a:cubicBezTo>
                  <a:cubicBezTo>
                    <a:pt x="1053" y="117"/>
                    <a:pt x="817" y="133"/>
                    <a:pt x="629" y="133"/>
                  </a:cubicBezTo>
                  <a:lnTo>
                    <a:pt x="252" y="133"/>
                  </a:lnTo>
                  <a:lnTo>
                    <a:pt x="0" y="714"/>
                  </a:lnTo>
                  <a:cubicBezTo>
                    <a:pt x="0" y="714"/>
                    <a:pt x="205" y="808"/>
                    <a:pt x="425" y="934"/>
                  </a:cubicBezTo>
                  <a:cubicBezTo>
                    <a:pt x="582" y="1013"/>
                    <a:pt x="755" y="1107"/>
                    <a:pt x="864" y="1185"/>
                  </a:cubicBezTo>
                  <a:cubicBezTo>
                    <a:pt x="995" y="1265"/>
                    <a:pt x="1125" y="1308"/>
                    <a:pt x="1250" y="1308"/>
                  </a:cubicBezTo>
                  <a:cubicBezTo>
                    <a:pt x="1395" y="1308"/>
                    <a:pt x="1532" y="1250"/>
                    <a:pt x="1650" y="1123"/>
                  </a:cubicBezTo>
                  <a:cubicBezTo>
                    <a:pt x="1886" y="903"/>
                    <a:pt x="2106" y="290"/>
                    <a:pt x="2043" y="101"/>
                  </a:cubicBezTo>
                  <a:cubicBezTo>
                    <a:pt x="2018" y="26"/>
                    <a:pt x="1965" y="1"/>
                    <a:pt x="1880" y="1"/>
                  </a:cubicBezTo>
                  <a:close/>
                </a:path>
              </a:pathLst>
            </a:custGeom>
            <a:solidFill>
              <a:srgbClr val="E56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021;p68">
              <a:extLst>
                <a:ext uri="{FF2B5EF4-FFF2-40B4-BE49-F238E27FC236}">
                  <a16:creationId xmlns:a16="http://schemas.microsoft.com/office/drawing/2014/main" id="{4BA4E8E2-9BDD-43E0-A9A8-E9E83F3CC2E2}"/>
                </a:ext>
              </a:extLst>
            </p:cNvPr>
            <p:cNvSpPr/>
            <p:nvPr/>
          </p:nvSpPr>
          <p:spPr>
            <a:xfrm>
              <a:off x="-3037300" y="4524425"/>
              <a:ext cx="177550" cy="88600"/>
            </a:xfrm>
            <a:custGeom>
              <a:avLst/>
              <a:gdLst/>
              <a:ahLst/>
              <a:cxnLst/>
              <a:rect l="l" t="t" r="r" b="b"/>
              <a:pathLst>
                <a:path w="7102" h="3544" extrusionOk="0">
                  <a:moveTo>
                    <a:pt x="1411" y="0"/>
                  </a:moveTo>
                  <a:cubicBezTo>
                    <a:pt x="1184" y="0"/>
                    <a:pt x="938" y="54"/>
                    <a:pt x="708" y="213"/>
                  </a:cubicBezTo>
                  <a:cubicBezTo>
                    <a:pt x="1" y="715"/>
                    <a:pt x="755" y="1642"/>
                    <a:pt x="1525" y="1957"/>
                  </a:cubicBezTo>
                  <a:cubicBezTo>
                    <a:pt x="2294" y="2271"/>
                    <a:pt x="6882" y="3543"/>
                    <a:pt x="6882" y="3543"/>
                  </a:cubicBezTo>
                  <a:cubicBezTo>
                    <a:pt x="6961" y="3371"/>
                    <a:pt x="7023" y="3072"/>
                    <a:pt x="7102" y="2758"/>
                  </a:cubicBezTo>
                  <a:cubicBezTo>
                    <a:pt x="7102" y="2758"/>
                    <a:pt x="5735" y="1972"/>
                    <a:pt x="4965" y="1485"/>
                  </a:cubicBezTo>
                  <a:cubicBezTo>
                    <a:pt x="3221" y="354"/>
                    <a:pt x="2263" y="228"/>
                    <a:pt x="2263" y="228"/>
                  </a:cubicBezTo>
                  <a:cubicBezTo>
                    <a:pt x="2263" y="228"/>
                    <a:pt x="1878" y="0"/>
                    <a:pt x="1411" y="0"/>
                  </a:cubicBezTo>
                  <a:close/>
                </a:path>
              </a:pathLst>
            </a:custGeom>
            <a:solidFill>
              <a:srgbClr val="C0B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022;p68">
              <a:extLst>
                <a:ext uri="{FF2B5EF4-FFF2-40B4-BE49-F238E27FC236}">
                  <a16:creationId xmlns:a16="http://schemas.microsoft.com/office/drawing/2014/main" id="{30E48775-B529-43B6-B385-0B892BF15424}"/>
                </a:ext>
              </a:extLst>
            </p:cNvPr>
            <p:cNvSpPr/>
            <p:nvPr/>
          </p:nvSpPr>
          <p:spPr>
            <a:xfrm>
              <a:off x="-2921825" y="4747725"/>
              <a:ext cx="47500" cy="53900"/>
            </a:xfrm>
            <a:custGeom>
              <a:avLst/>
              <a:gdLst/>
              <a:ahLst/>
              <a:cxnLst/>
              <a:rect l="l" t="t" r="r" b="b"/>
              <a:pathLst>
                <a:path w="1900" h="2156" extrusionOk="0">
                  <a:moveTo>
                    <a:pt x="64" y="0"/>
                  </a:moveTo>
                  <a:lnTo>
                    <a:pt x="1" y="487"/>
                  </a:lnTo>
                  <a:cubicBezTo>
                    <a:pt x="1" y="487"/>
                    <a:pt x="535" y="2105"/>
                    <a:pt x="1226" y="2153"/>
                  </a:cubicBezTo>
                  <a:cubicBezTo>
                    <a:pt x="1253" y="2155"/>
                    <a:pt x="1279" y="2156"/>
                    <a:pt x="1304" y="2156"/>
                  </a:cubicBezTo>
                  <a:cubicBezTo>
                    <a:pt x="1669" y="2156"/>
                    <a:pt x="1899" y="1939"/>
                    <a:pt x="1635" y="1351"/>
                  </a:cubicBezTo>
                  <a:cubicBezTo>
                    <a:pt x="1336" y="723"/>
                    <a:pt x="865" y="0"/>
                    <a:pt x="865" y="0"/>
                  </a:cubicBezTo>
                  <a:cubicBezTo>
                    <a:pt x="650" y="5"/>
                    <a:pt x="489" y="7"/>
                    <a:pt x="371" y="7"/>
                  </a:cubicBezTo>
                  <a:cubicBezTo>
                    <a:pt x="133" y="7"/>
                    <a:pt x="64" y="0"/>
                    <a:pt x="64" y="0"/>
                  </a:cubicBezTo>
                  <a:close/>
                </a:path>
              </a:pathLst>
            </a:custGeom>
            <a:solidFill>
              <a:srgbClr val="E56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023;p68">
              <a:extLst>
                <a:ext uri="{FF2B5EF4-FFF2-40B4-BE49-F238E27FC236}">
                  <a16:creationId xmlns:a16="http://schemas.microsoft.com/office/drawing/2014/main" id="{6C04F69E-72D0-4FF2-B940-396D6C95E80D}"/>
                </a:ext>
              </a:extLst>
            </p:cNvPr>
            <p:cNvSpPr/>
            <p:nvPr/>
          </p:nvSpPr>
          <p:spPr>
            <a:xfrm>
              <a:off x="-2477200" y="4415475"/>
              <a:ext cx="101750" cy="97775"/>
            </a:xfrm>
            <a:custGeom>
              <a:avLst/>
              <a:gdLst/>
              <a:ahLst/>
              <a:cxnLst/>
              <a:rect l="l" t="t" r="r" b="b"/>
              <a:pathLst>
                <a:path w="4070" h="3911" extrusionOk="0">
                  <a:moveTo>
                    <a:pt x="1861" y="1"/>
                  </a:moveTo>
                  <a:cubicBezTo>
                    <a:pt x="1645" y="1"/>
                    <a:pt x="1422" y="45"/>
                    <a:pt x="1194" y="140"/>
                  </a:cubicBezTo>
                  <a:cubicBezTo>
                    <a:pt x="220" y="564"/>
                    <a:pt x="0" y="1256"/>
                    <a:pt x="48" y="1790"/>
                  </a:cubicBezTo>
                  <a:cubicBezTo>
                    <a:pt x="63" y="2010"/>
                    <a:pt x="205" y="2418"/>
                    <a:pt x="315" y="2607"/>
                  </a:cubicBezTo>
                  <a:cubicBezTo>
                    <a:pt x="425" y="2764"/>
                    <a:pt x="519" y="2905"/>
                    <a:pt x="597" y="3062"/>
                  </a:cubicBezTo>
                  <a:cubicBezTo>
                    <a:pt x="880" y="3502"/>
                    <a:pt x="1320" y="3785"/>
                    <a:pt x="1791" y="3911"/>
                  </a:cubicBezTo>
                  <a:cubicBezTo>
                    <a:pt x="2388" y="3722"/>
                    <a:pt x="2938" y="3424"/>
                    <a:pt x="3457" y="3078"/>
                  </a:cubicBezTo>
                  <a:cubicBezTo>
                    <a:pt x="3693" y="2685"/>
                    <a:pt x="4070" y="2277"/>
                    <a:pt x="3912" y="1821"/>
                  </a:cubicBezTo>
                  <a:cubicBezTo>
                    <a:pt x="3897" y="1806"/>
                    <a:pt x="3897" y="1790"/>
                    <a:pt x="3881" y="1774"/>
                  </a:cubicBezTo>
                  <a:cubicBezTo>
                    <a:pt x="3514" y="750"/>
                    <a:pt x="2751" y="1"/>
                    <a:pt x="1861" y="1"/>
                  </a:cubicBez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024;p68">
              <a:extLst>
                <a:ext uri="{FF2B5EF4-FFF2-40B4-BE49-F238E27FC236}">
                  <a16:creationId xmlns:a16="http://schemas.microsoft.com/office/drawing/2014/main" id="{C460EDBA-0413-4943-A938-3ED17F18AA35}"/>
                </a:ext>
              </a:extLst>
            </p:cNvPr>
            <p:cNvSpPr/>
            <p:nvPr/>
          </p:nvSpPr>
          <p:spPr>
            <a:xfrm>
              <a:off x="-2444600" y="4383275"/>
              <a:ext cx="66000" cy="58050"/>
            </a:xfrm>
            <a:custGeom>
              <a:avLst/>
              <a:gdLst/>
              <a:ahLst/>
              <a:cxnLst/>
              <a:rect l="l" t="t" r="r" b="b"/>
              <a:pathLst>
                <a:path w="2640" h="2322" extrusionOk="0">
                  <a:moveTo>
                    <a:pt x="1319" y="1"/>
                  </a:moveTo>
                  <a:cubicBezTo>
                    <a:pt x="1168" y="1"/>
                    <a:pt x="1013" y="30"/>
                    <a:pt x="865" y="93"/>
                  </a:cubicBezTo>
                  <a:cubicBezTo>
                    <a:pt x="283" y="328"/>
                    <a:pt x="0" y="1020"/>
                    <a:pt x="236" y="1601"/>
                  </a:cubicBezTo>
                  <a:cubicBezTo>
                    <a:pt x="425" y="2050"/>
                    <a:pt x="863" y="2321"/>
                    <a:pt x="1316" y="2321"/>
                  </a:cubicBezTo>
                  <a:cubicBezTo>
                    <a:pt x="1465" y="2321"/>
                    <a:pt x="1616" y="2292"/>
                    <a:pt x="1760" y="2229"/>
                  </a:cubicBezTo>
                  <a:cubicBezTo>
                    <a:pt x="2357" y="1994"/>
                    <a:pt x="2640" y="1303"/>
                    <a:pt x="2389" y="706"/>
                  </a:cubicBezTo>
                  <a:cubicBezTo>
                    <a:pt x="2212" y="269"/>
                    <a:pt x="1778" y="1"/>
                    <a:pt x="1319" y="1"/>
                  </a:cubicBez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025;p68">
              <a:extLst>
                <a:ext uri="{FF2B5EF4-FFF2-40B4-BE49-F238E27FC236}">
                  <a16:creationId xmlns:a16="http://schemas.microsoft.com/office/drawing/2014/main" id="{9EA053B3-2EC1-4684-B784-B18DFC300AD3}"/>
                </a:ext>
              </a:extLst>
            </p:cNvPr>
            <p:cNvSpPr/>
            <p:nvPr/>
          </p:nvSpPr>
          <p:spPr>
            <a:xfrm>
              <a:off x="-2538475" y="4523250"/>
              <a:ext cx="125725" cy="89775"/>
            </a:xfrm>
            <a:custGeom>
              <a:avLst/>
              <a:gdLst/>
              <a:ahLst/>
              <a:cxnLst/>
              <a:rect l="l" t="t" r="r" b="b"/>
              <a:pathLst>
                <a:path w="5029" h="3591" extrusionOk="0">
                  <a:moveTo>
                    <a:pt x="4419" y="0"/>
                  </a:moveTo>
                  <a:cubicBezTo>
                    <a:pt x="4386" y="0"/>
                    <a:pt x="4354" y="17"/>
                    <a:pt x="4321" y="71"/>
                  </a:cubicBezTo>
                  <a:cubicBezTo>
                    <a:pt x="4227" y="260"/>
                    <a:pt x="4133" y="495"/>
                    <a:pt x="4038" y="715"/>
                  </a:cubicBezTo>
                  <a:cubicBezTo>
                    <a:pt x="3708" y="1391"/>
                    <a:pt x="3457" y="2019"/>
                    <a:pt x="3300" y="2428"/>
                  </a:cubicBezTo>
                  <a:cubicBezTo>
                    <a:pt x="3284" y="2412"/>
                    <a:pt x="2671" y="2161"/>
                    <a:pt x="1807" y="2066"/>
                  </a:cubicBezTo>
                  <a:cubicBezTo>
                    <a:pt x="943" y="1956"/>
                    <a:pt x="252" y="1407"/>
                    <a:pt x="252" y="1407"/>
                  </a:cubicBezTo>
                  <a:lnTo>
                    <a:pt x="1" y="1862"/>
                  </a:lnTo>
                  <a:cubicBezTo>
                    <a:pt x="1" y="1862"/>
                    <a:pt x="1163" y="3292"/>
                    <a:pt x="3740" y="3590"/>
                  </a:cubicBezTo>
                  <a:cubicBezTo>
                    <a:pt x="4148" y="3135"/>
                    <a:pt x="4604" y="2066"/>
                    <a:pt x="4902" y="1187"/>
                  </a:cubicBezTo>
                  <a:cubicBezTo>
                    <a:pt x="5012" y="857"/>
                    <a:pt x="5028" y="652"/>
                    <a:pt x="4918" y="448"/>
                  </a:cubicBezTo>
                  <a:cubicBezTo>
                    <a:pt x="4824" y="260"/>
                    <a:pt x="4667" y="87"/>
                    <a:pt x="4462" y="8"/>
                  </a:cubicBezTo>
                  <a:cubicBezTo>
                    <a:pt x="4448" y="3"/>
                    <a:pt x="4433" y="0"/>
                    <a:pt x="4419" y="0"/>
                  </a:cubicBez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026;p68">
              <a:extLst>
                <a:ext uri="{FF2B5EF4-FFF2-40B4-BE49-F238E27FC236}">
                  <a16:creationId xmlns:a16="http://schemas.microsoft.com/office/drawing/2014/main" id="{B5BF7BED-216A-4D4D-8DC1-F7B9D550A522}"/>
                </a:ext>
              </a:extLst>
            </p:cNvPr>
            <p:cNvSpPr/>
            <p:nvPr/>
          </p:nvSpPr>
          <p:spPr>
            <a:xfrm>
              <a:off x="-2429675" y="4508075"/>
              <a:ext cx="99800" cy="105350"/>
            </a:xfrm>
            <a:custGeom>
              <a:avLst/>
              <a:gdLst/>
              <a:ahLst/>
              <a:cxnLst/>
              <a:rect l="l" t="t" r="r" b="b"/>
              <a:pathLst>
                <a:path w="3992" h="4214" extrusionOk="0">
                  <a:moveTo>
                    <a:pt x="2023" y="0"/>
                  </a:moveTo>
                  <a:cubicBezTo>
                    <a:pt x="1687" y="0"/>
                    <a:pt x="1364" y="62"/>
                    <a:pt x="1053" y="175"/>
                  </a:cubicBezTo>
                  <a:lnTo>
                    <a:pt x="1037" y="175"/>
                  </a:lnTo>
                  <a:lnTo>
                    <a:pt x="880" y="238"/>
                  </a:lnTo>
                  <a:lnTo>
                    <a:pt x="723" y="301"/>
                  </a:lnTo>
                  <a:lnTo>
                    <a:pt x="0" y="568"/>
                  </a:lnTo>
                  <a:cubicBezTo>
                    <a:pt x="48" y="741"/>
                    <a:pt x="158" y="1291"/>
                    <a:pt x="189" y="1448"/>
                  </a:cubicBezTo>
                  <a:cubicBezTo>
                    <a:pt x="158" y="1809"/>
                    <a:pt x="32" y="2155"/>
                    <a:pt x="189" y="2721"/>
                  </a:cubicBezTo>
                  <a:cubicBezTo>
                    <a:pt x="236" y="2893"/>
                    <a:pt x="315" y="3035"/>
                    <a:pt x="440" y="3286"/>
                  </a:cubicBezTo>
                  <a:lnTo>
                    <a:pt x="472" y="3333"/>
                  </a:lnTo>
                  <a:cubicBezTo>
                    <a:pt x="472" y="3349"/>
                    <a:pt x="472" y="3380"/>
                    <a:pt x="487" y="3396"/>
                  </a:cubicBezTo>
                  <a:cubicBezTo>
                    <a:pt x="566" y="4025"/>
                    <a:pt x="550" y="3695"/>
                    <a:pt x="535" y="4213"/>
                  </a:cubicBezTo>
                  <a:lnTo>
                    <a:pt x="3991" y="4213"/>
                  </a:lnTo>
                  <a:lnTo>
                    <a:pt x="3693" y="144"/>
                  </a:lnTo>
                  <a:lnTo>
                    <a:pt x="2671" y="50"/>
                  </a:lnTo>
                  <a:lnTo>
                    <a:pt x="2498" y="34"/>
                  </a:lnTo>
                  <a:lnTo>
                    <a:pt x="2483" y="34"/>
                  </a:lnTo>
                  <a:lnTo>
                    <a:pt x="2216" y="18"/>
                  </a:lnTo>
                  <a:cubicBezTo>
                    <a:pt x="2184" y="18"/>
                    <a:pt x="2153" y="3"/>
                    <a:pt x="2137" y="3"/>
                  </a:cubicBezTo>
                  <a:cubicBezTo>
                    <a:pt x="2099" y="1"/>
                    <a:pt x="2061" y="0"/>
                    <a:pt x="2023" y="0"/>
                  </a:cubicBezTo>
                  <a:close/>
                </a:path>
              </a:pathLst>
            </a:custGeom>
            <a:solidFill>
              <a:srgbClr val="C0B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027;p68">
              <a:extLst>
                <a:ext uri="{FF2B5EF4-FFF2-40B4-BE49-F238E27FC236}">
                  <a16:creationId xmlns:a16="http://schemas.microsoft.com/office/drawing/2014/main" id="{11462EAF-FE8D-4B98-B566-1ABBA57185E0}"/>
                </a:ext>
              </a:extLst>
            </p:cNvPr>
            <p:cNvSpPr/>
            <p:nvPr/>
          </p:nvSpPr>
          <p:spPr>
            <a:xfrm>
              <a:off x="-2411600" y="4508075"/>
              <a:ext cx="48725" cy="32200"/>
            </a:xfrm>
            <a:custGeom>
              <a:avLst/>
              <a:gdLst/>
              <a:ahLst/>
              <a:cxnLst/>
              <a:rect l="l" t="t" r="r" b="b"/>
              <a:pathLst>
                <a:path w="1949" h="1288" extrusionOk="0">
                  <a:moveTo>
                    <a:pt x="1304" y="0"/>
                  </a:moveTo>
                  <a:cubicBezTo>
                    <a:pt x="977" y="0"/>
                    <a:pt x="641" y="62"/>
                    <a:pt x="330" y="175"/>
                  </a:cubicBezTo>
                  <a:lnTo>
                    <a:pt x="314" y="175"/>
                  </a:lnTo>
                  <a:lnTo>
                    <a:pt x="157" y="238"/>
                  </a:lnTo>
                  <a:lnTo>
                    <a:pt x="0" y="301"/>
                  </a:lnTo>
                  <a:cubicBezTo>
                    <a:pt x="16" y="631"/>
                    <a:pt x="126" y="1102"/>
                    <a:pt x="377" y="1244"/>
                  </a:cubicBezTo>
                  <a:cubicBezTo>
                    <a:pt x="431" y="1274"/>
                    <a:pt x="492" y="1288"/>
                    <a:pt x="557" y="1288"/>
                  </a:cubicBezTo>
                  <a:cubicBezTo>
                    <a:pt x="1002" y="1288"/>
                    <a:pt x="1661" y="639"/>
                    <a:pt x="1948" y="50"/>
                  </a:cubicBezTo>
                  <a:lnTo>
                    <a:pt x="1775" y="34"/>
                  </a:lnTo>
                  <a:lnTo>
                    <a:pt x="1760" y="34"/>
                  </a:lnTo>
                  <a:lnTo>
                    <a:pt x="1493" y="18"/>
                  </a:lnTo>
                  <a:lnTo>
                    <a:pt x="1461" y="18"/>
                  </a:lnTo>
                  <a:cubicBezTo>
                    <a:pt x="1446" y="18"/>
                    <a:pt x="1430" y="3"/>
                    <a:pt x="1414" y="3"/>
                  </a:cubicBezTo>
                  <a:cubicBezTo>
                    <a:pt x="1378" y="1"/>
                    <a:pt x="1341" y="0"/>
                    <a:pt x="1304" y="0"/>
                  </a:cubicBez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028;p68">
              <a:extLst>
                <a:ext uri="{FF2B5EF4-FFF2-40B4-BE49-F238E27FC236}">
                  <a16:creationId xmlns:a16="http://schemas.microsoft.com/office/drawing/2014/main" id="{E051F65B-FB12-4205-92A5-2884AE07C19D}"/>
                </a:ext>
              </a:extLst>
            </p:cNvPr>
            <p:cNvSpPr/>
            <p:nvPr/>
          </p:nvSpPr>
          <p:spPr>
            <a:xfrm>
              <a:off x="-2418675" y="4585100"/>
              <a:ext cx="53825" cy="9175"/>
            </a:xfrm>
            <a:custGeom>
              <a:avLst/>
              <a:gdLst/>
              <a:ahLst/>
              <a:cxnLst/>
              <a:rect l="l" t="t" r="r" b="b"/>
              <a:pathLst>
                <a:path w="2153" h="367" extrusionOk="0">
                  <a:moveTo>
                    <a:pt x="2074" y="1"/>
                  </a:moveTo>
                  <a:cubicBezTo>
                    <a:pt x="1391" y="205"/>
                    <a:pt x="876" y="256"/>
                    <a:pt x="533" y="256"/>
                  </a:cubicBezTo>
                  <a:cubicBezTo>
                    <a:pt x="189" y="256"/>
                    <a:pt x="16" y="205"/>
                    <a:pt x="16" y="205"/>
                  </a:cubicBezTo>
                  <a:lnTo>
                    <a:pt x="0" y="205"/>
                  </a:lnTo>
                  <a:cubicBezTo>
                    <a:pt x="16" y="221"/>
                    <a:pt x="16" y="237"/>
                    <a:pt x="32" y="252"/>
                  </a:cubicBezTo>
                  <a:cubicBezTo>
                    <a:pt x="32" y="268"/>
                    <a:pt x="32" y="299"/>
                    <a:pt x="47" y="315"/>
                  </a:cubicBezTo>
                  <a:cubicBezTo>
                    <a:pt x="129" y="337"/>
                    <a:pt x="294" y="367"/>
                    <a:pt x="545" y="367"/>
                  </a:cubicBezTo>
                  <a:cubicBezTo>
                    <a:pt x="826" y="367"/>
                    <a:pt x="1214" y="330"/>
                    <a:pt x="1713" y="205"/>
                  </a:cubicBezTo>
                  <a:cubicBezTo>
                    <a:pt x="1839" y="189"/>
                    <a:pt x="1964" y="142"/>
                    <a:pt x="2106" y="111"/>
                  </a:cubicBezTo>
                  <a:cubicBezTo>
                    <a:pt x="2137" y="95"/>
                    <a:pt x="2153" y="64"/>
                    <a:pt x="2137" y="48"/>
                  </a:cubicBezTo>
                  <a:cubicBezTo>
                    <a:pt x="2137" y="17"/>
                    <a:pt x="2106" y="1"/>
                    <a:pt x="2074" y="1"/>
                  </a:cubicBezTo>
                  <a:close/>
                </a:path>
              </a:pathLst>
            </a:custGeom>
            <a:solidFill>
              <a:srgbClr val="E56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029;p68">
              <a:extLst>
                <a:ext uri="{FF2B5EF4-FFF2-40B4-BE49-F238E27FC236}">
                  <a16:creationId xmlns:a16="http://schemas.microsoft.com/office/drawing/2014/main" id="{211A5051-BB0B-45BE-94F8-B7FAC4B702B8}"/>
                </a:ext>
              </a:extLst>
            </p:cNvPr>
            <p:cNvSpPr/>
            <p:nvPr/>
          </p:nvSpPr>
          <p:spPr>
            <a:xfrm>
              <a:off x="-2412000" y="4485700"/>
              <a:ext cx="33800" cy="38600"/>
            </a:xfrm>
            <a:custGeom>
              <a:avLst/>
              <a:gdLst/>
              <a:ahLst/>
              <a:cxnLst/>
              <a:rect l="l" t="t" r="r" b="b"/>
              <a:pathLst>
                <a:path w="1352" h="1544" extrusionOk="0">
                  <a:moveTo>
                    <a:pt x="840" y="0"/>
                  </a:moveTo>
                  <a:cubicBezTo>
                    <a:pt x="736" y="0"/>
                    <a:pt x="620" y="89"/>
                    <a:pt x="503" y="191"/>
                  </a:cubicBezTo>
                  <a:cubicBezTo>
                    <a:pt x="378" y="301"/>
                    <a:pt x="252" y="442"/>
                    <a:pt x="158" y="552"/>
                  </a:cubicBezTo>
                  <a:cubicBezTo>
                    <a:pt x="63" y="646"/>
                    <a:pt x="0" y="709"/>
                    <a:pt x="0" y="709"/>
                  </a:cubicBezTo>
                  <a:lnTo>
                    <a:pt x="158" y="976"/>
                  </a:lnTo>
                  <a:lnTo>
                    <a:pt x="346" y="1275"/>
                  </a:lnTo>
                  <a:lnTo>
                    <a:pt x="519" y="1542"/>
                  </a:lnTo>
                  <a:cubicBezTo>
                    <a:pt x="534" y="1543"/>
                    <a:pt x="549" y="1543"/>
                    <a:pt x="563" y="1543"/>
                  </a:cubicBezTo>
                  <a:cubicBezTo>
                    <a:pt x="748" y="1543"/>
                    <a:pt x="906" y="1454"/>
                    <a:pt x="1037" y="1337"/>
                  </a:cubicBezTo>
                  <a:cubicBezTo>
                    <a:pt x="1226" y="1165"/>
                    <a:pt x="1352" y="960"/>
                    <a:pt x="1352" y="960"/>
                  </a:cubicBezTo>
                  <a:lnTo>
                    <a:pt x="943" y="143"/>
                  </a:lnTo>
                  <a:lnTo>
                    <a:pt x="865" y="2"/>
                  </a:lnTo>
                  <a:cubicBezTo>
                    <a:pt x="856" y="1"/>
                    <a:pt x="848" y="0"/>
                    <a:pt x="840" y="0"/>
                  </a:cubicBez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030;p68">
              <a:extLst>
                <a:ext uri="{FF2B5EF4-FFF2-40B4-BE49-F238E27FC236}">
                  <a16:creationId xmlns:a16="http://schemas.microsoft.com/office/drawing/2014/main" id="{9596743C-C575-4036-8868-7B09E235F68C}"/>
                </a:ext>
              </a:extLst>
            </p:cNvPr>
            <p:cNvSpPr/>
            <p:nvPr/>
          </p:nvSpPr>
          <p:spPr>
            <a:xfrm>
              <a:off x="-2412000" y="4491625"/>
              <a:ext cx="18100" cy="25950"/>
            </a:xfrm>
            <a:custGeom>
              <a:avLst/>
              <a:gdLst/>
              <a:ahLst/>
              <a:cxnLst/>
              <a:rect l="l" t="t" r="r" b="b"/>
              <a:pathLst>
                <a:path w="724" h="1038" extrusionOk="0">
                  <a:moveTo>
                    <a:pt x="723" y="1"/>
                  </a:moveTo>
                  <a:lnTo>
                    <a:pt x="158" y="315"/>
                  </a:lnTo>
                  <a:cubicBezTo>
                    <a:pt x="63" y="409"/>
                    <a:pt x="0" y="472"/>
                    <a:pt x="0" y="472"/>
                  </a:cubicBezTo>
                  <a:lnTo>
                    <a:pt x="346" y="1038"/>
                  </a:lnTo>
                  <a:cubicBezTo>
                    <a:pt x="692" y="739"/>
                    <a:pt x="723" y="1"/>
                    <a:pt x="723" y="1"/>
                  </a:cubicBez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031;p68">
              <a:extLst>
                <a:ext uri="{FF2B5EF4-FFF2-40B4-BE49-F238E27FC236}">
                  <a16:creationId xmlns:a16="http://schemas.microsoft.com/office/drawing/2014/main" id="{0E58CE31-AEC9-4EBF-9623-A5EFF0E57BD1}"/>
                </a:ext>
              </a:extLst>
            </p:cNvPr>
            <p:cNvSpPr/>
            <p:nvPr/>
          </p:nvSpPr>
          <p:spPr>
            <a:xfrm>
              <a:off x="-2471300" y="4436250"/>
              <a:ext cx="87200" cy="80575"/>
            </a:xfrm>
            <a:custGeom>
              <a:avLst/>
              <a:gdLst/>
              <a:ahLst/>
              <a:cxnLst/>
              <a:rect l="l" t="t" r="r" b="b"/>
              <a:pathLst>
                <a:path w="3488" h="3223" extrusionOk="0">
                  <a:moveTo>
                    <a:pt x="2184" y="0"/>
                  </a:moveTo>
                  <a:lnTo>
                    <a:pt x="1807" y="158"/>
                  </a:lnTo>
                  <a:lnTo>
                    <a:pt x="0" y="896"/>
                  </a:lnTo>
                  <a:cubicBezTo>
                    <a:pt x="0" y="896"/>
                    <a:pt x="16" y="927"/>
                    <a:pt x="32" y="975"/>
                  </a:cubicBezTo>
                  <a:cubicBezTo>
                    <a:pt x="63" y="1085"/>
                    <a:pt x="141" y="1304"/>
                    <a:pt x="251" y="1556"/>
                  </a:cubicBezTo>
                  <a:cubicBezTo>
                    <a:pt x="267" y="1572"/>
                    <a:pt x="267" y="1587"/>
                    <a:pt x="283" y="1603"/>
                  </a:cubicBezTo>
                  <a:cubicBezTo>
                    <a:pt x="574" y="2293"/>
                    <a:pt x="1105" y="3223"/>
                    <a:pt x="1773" y="3223"/>
                  </a:cubicBezTo>
                  <a:cubicBezTo>
                    <a:pt x="1790" y="3223"/>
                    <a:pt x="1806" y="3222"/>
                    <a:pt x="1823" y="3221"/>
                  </a:cubicBezTo>
                  <a:cubicBezTo>
                    <a:pt x="2090" y="3190"/>
                    <a:pt x="2325" y="3096"/>
                    <a:pt x="2530" y="2954"/>
                  </a:cubicBezTo>
                  <a:cubicBezTo>
                    <a:pt x="2734" y="2828"/>
                    <a:pt x="2907" y="2656"/>
                    <a:pt x="3032" y="2483"/>
                  </a:cubicBezTo>
                  <a:cubicBezTo>
                    <a:pt x="3142" y="2357"/>
                    <a:pt x="3237" y="2231"/>
                    <a:pt x="3315" y="2121"/>
                  </a:cubicBezTo>
                  <a:cubicBezTo>
                    <a:pt x="3362" y="2027"/>
                    <a:pt x="3409" y="1949"/>
                    <a:pt x="3441" y="1886"/>
                  </a:cubicBezTo>
                  <a:cubicBezTo>
                    <a:pt x="3472" y="1839"/>
                    <a:pt x="3488" y="1792"/>
                    <a:pt x="3488" y="1792"/>
                  </a:cubicBezTo>
                  <a:cubicBezTo>
                    <a:pt x="3488" y="1792"/>
                    <a:pt x="3441" y="1634"/>
                    <a:pt x="3347" y="1414"/>
                  </a:cubicBezTo>
                  <a:cubicBezTo>
                    <a:pt x="3268" y="1242"/>
                    <a:pt x="3174" y="1022"/>
                    <a:pt x="3048" y="802"/>
                  </a:cubicBezTo>
                  <a:cubicBezTo>
                    <a:pt x="3017" y="755"/>
                    <a:pt x="2985" y="707"/>
                    <a:pt x="2954" y="645"/>
                  </a:cubicBezTo>
                  <a:cubicBezTo>
                    <a:pt x="2938" y="629"/>
                    <a:pt x="2938" y="613"/>
                    <a:pt x="2922" y="598"/>
                  </a:cubicBezTo>
                  <a:cubicBezTo>
                    <a:pt x="2907" y="566"/>
                    <a:pt x="2875" y="535"/>
                    <a:pt x="2859" y="503"/>
                  </a:cubicBezTo>
                  <a:cubicBezTo>
                    <a:pt x="2859" y="503"/>
                    <a:pt x="2844" y="488"/>
                    <a:pt x="2844" y="488"/>
                  </a:cubicBezTo>
                  <a:cubicBezTo>
                    <a:pt x="2828" y="456"/>
                    <a:pt x="2812" y="440"/>
                    <a:pt x="2797" y="425"/>
                  </a:cubicBezTo>
                  <a:cubicBezTo>
                    <a:pt x="2624" y="189"/>
                    <a:pt x="2404" y="16"/>
                    <a:pt x="2184" y="0"/>
                  </a:cubicBez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032;p68">
              <a:extLst>
                <a:ext uri="{FF2B5EF4-FFF2-40B4-BE49-F238E27FC236}">
                  <a16:creationId xmlns:a16="http://schemas.microsoft.com/office/drawing/2014/main" id="{8695F6A9-59F9-48B1-8B72-EB431564F1F6}"/>
                </a:ext>
              </a:extLst>
            </p:cNvPr>
            <p:cNvSpPr/>
            <p:nvPr/>
          </p:nvSpPr>
          <p:spPr>
            <a:xfrm>
              <a:off x="-2403350" y="4450450"/>
              <a:ext cx="23975" cy="29425"/>
            </a:xfrm>
            <a:custGeom>
              <a:avLst/>
              <a:gdLst/>
              <a:ahLst/>
              <a:cxnLst/>
              <a:rect l="l" t="t" r="r" b="b"/>
              <a:pathLst>
                <a:path w="959" h="1177" extrusionOk="0">
                  <a:moveTo>
                    <a:pt x="319" y="1"/>
                  </a:moveTo>
                  <a:cubicBezTo>
                    <a:pt x="52" y="1"/>
                    <a:pt x="0" y="375"/>
                    <a:pt x="0" y="375"/>
                  </a:cubicBezTo>
                  <a:lnTo>
                    <a:pt x="409" y="1176"/>
                  </a:lnTo>
                  <a:cubicBezTo>
                    <a:pt x="958" y="956"/>
                    <a:pt x="770" y="124"/>
                    <a:pt x="409" y="14"/>
                  </a:cubicBezTo>
                  <a:cubicBezTo>
                    <a:pt x="376" y="5"/>
                    <a:pt x="346" y="1"/>
                    <a:pt x="319" y="1"/>
                  </a:cubicBez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033;p68">
              <a:extLst>
                <a:ext uri="{FF2B5EF4-FFF2-40B4-BE49-F238E27FC236}">
                  <a16:creationId xmlns:a16="http://schemas.microsoft.com/office/drawing/2014/main" id="{AD522D1C-5E66-4A68-8CE0-4B83AE32A40E}"/>
                </a:ext>
              </a:extLst>
            </p:cNvPr>
            <p:cNvSpPr/>
            <p:nvPr/>
          </p:nvSpPr>
          <p:spPr>
            <a:xfrm>
              <a:off x="-2470925" y="4423300"/>
              <a:ext cx="72700" cy="59725"/>
            </a:xfrm>
            <a:custGeom>
              <a:avLst/>
              <a:gdLst/>
              <a:ahLst/>
              <a:cxnLst/>
              <a:rect l="l" t="t" r="r" b="b"/>
              <a:pathLst>
                <a:path w="2908" h="2389" extrusionOk="0">
                  <a:moveTo>
                    <a:pt x="2106" y="0"/>
                  </a:moveTo>
                  <a:lnTo>
                    <a:pt x="1" y="1414"/>
                  </a:lnTo>
                  <a:cubicBezTo>
                    <a:pt x="1" y="1414"/>
                    <a:pt x="1" y="1445"/>
                    <a:pt x="17" y="1493"/>
                  </a:cubicBezTo>
                  <a:cubicBezTo>
                    <a:pt x="57" y="1594"/>
                    <a:pt x="173" y="1663"/>
                    <a:pt x="412" y="1663"/>
                  </a:cubicBezTo>
                  <a:cubicBezTo>
                    <a:pt x="729" y="1663"/>
                    <a:pt x="1262" y="1541"/>
                    <a:pt x="2122" y="1210"/>
                  </a:cubicBezTo>
                  <a:cubicBezTo>
                    <a:pt x="2122" y="1210"/>
                    <a:pt x="2185" y="1383"/>
                    <a:pt x="2295" y="1540"/>
                  </a:cubicBezTo>
                  <a:cubicBezTo>
                    <a:pt x="2326" y="1603"/>
                    <a:pt x="2546" y="1932"/>
                    <a:pt x="2750" y="2388"/>
                  </a:cubicBezTo>
                  <a:cubicBezTo>
                    <a:pt x="2750" y="2388"/>
                    <a:pt x="2797" y="1901"/>
                    <a:pt x="2687" y="1587"/>
                  </a:cubicBezTo>
                  <a:cubicBezTo>
                    <a:pt x="2703" y="1445"/>
                    <a:pt x="2719" y="1210"/>
                    <a:pt x="2907" y="1116"/>
                  </a:cubicBezTo>
                  <a:cubicBezTo>
                    <a:pt x="2703" y="801"/>
                    <a:pt x="2373" y="16"/>
                    <a:pt x="2106" y="0"/>
                  </a:cubicBez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034;p68">
              <a:extLst>
                <a:ext uri="{FF2B5EF4-FFF2-40B4-BE49-F238E27FC236}">
                  <a16:creationId xmlns:a16="http://schemas.microsoft.com/office/drawing/2014/main" id="{63DEF7E5-6F74-400A-80EF-3C8B563352CE}"/>
                </a:ext>
              </a:extLst>
            </p:cNvPr>
            <p:cNvSpPr/>
            <p:nvPr/>
          </p:nvSpPr>
          <p:spPr>
            <a:xfrm>
              <a:off x="-2456000" y="4511650"/>
              <a:ext cx="130050" cy="99025"/>
            </a:xfrm>
            <a:custGeom>
              <a:avLst/>
              <a:gdLst/>
              <a:ahLst/>
              <a:cxnLst/>
              <a:rect l="l" t="t" r="r" b="b"/>
              <a:pathLst>
                <a:path w="5202" h="3961" extrusionOk="0">
                  <a:moveTo>
                    <a:pt x="4746" y="1"/>
                  </a:moveTo>
                  <a:cubicBezTo>
                    <a:pt x="4636" y="80"/>
                    <a:pt x="4541" y="237"/>
                    <a:pt x="4447" y="441"/>
                  </a:cubicBezTo>
                  <a:cubicBezTo>
                    <a:pt x="4353" y="629"/>
                    <a:pt x="4258" y="865"/>
                    <a:pt x="4164" y="1085"/>
                  </a:cubicBezTo>
                  <a:cubicBezTo>
                    <a:pt x="3834" y="1761"/>
                    <a:pt x="3583" y="2389"/>
                    <a:pt x="3426" y="2798"/>
                  </a:cubicBezTo>
                  <a:cubicBezTo>
                    <a:pt x="3410" y="2782"/>
                    <a:pt x="2797" y="2530"/>
                    <a:pt x="1933" y="2420"/>
                  </a:cubicBezTo>
                  <a:cubicBezTo>
                    <a:pt x="1069" y="2326"/>
                    <a:pt x="252" y="2059"/>
                    <a:pt x="252" y="2059"/>
                  </a:cubicBezTo>
                  <a:lnTo>
                    <a:pt x="1" y="2593"/>
                  </a:lnTo>
                  <a:cubicBezTo>
                    <a:pt x="1" y="2593"/>
                    <a:pt x="1289" y="3662"/>
                    <a:pt x="3866" y="3960"/>
                  </a:cubicBezTo>
                  <a:cubicBezTo>
                    <a:pt x="4274" y="3504"/>
                    <a:pt x="4730" y="2436"/>
                    <a:pt x="5028" y="1556"/>
                  </a:cubicBezTo>
                  <a:cubicBezTo>
                    <a:pt x="5201" y="1022"/>
                    <a:pt x="5107" y="441"/>
                    <a:pt x="4746" y="1"/>
                  </a:cubicBez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035;p68">
              <a:extLst>
                <a:ext uri="{FF2B5EF4-FFF2-40B4-BE49-F238E27FC236}">
                  <a16:creationId xmlns:a16="http://schemas.microsoft.com/office/drawing/2014/main" id="{0B07A5F6-3BFE-4579-87AB-7E8F9821AA3E}"/>
                </a:ext>
              </a:extLst>
            </p:cNvPr>
            <p:cNvSpPr/>
            <p:nvPr/>
          </p:nvSpPr>
          <p:spPr>
            <a:xfrm>
              <a:off x="-2493150" y="4549300"/>
              <a:ext cx="43475" cy="27200"/>
            </a:xfrm>
            <a:custGeom>
              <a:avLst/>
              <a:gdLst/>
              <a:ahLst/>
              <a:cxnLst/>
              <a:rect l="l" t="t" r="r" b="b"/>
              <a:pathLst>
                <a:path w="1739" h="1088" extrusionOk="0">
                  <a:moveTo>
                    <a:pt x="728" y="1"/>
                  </a:moveTo>
                  <a:cubicBezTo>
                    <a:pt x="713" y="1"/>
                    <a:pt x="699" y="1"/>
                    <a:pt x="686" y="3"/>
                  </a:cubicBezTo>
                  <a:cubicBezTo>
                    <a:pt x="309" y="50"/>
                    <a:pt x="41" y="380"/>
                    <a:pt x="10" y="647"/>
                  </a:cubicBezTo>
                  <a:cubicBezTo>
                    <a:pt x="0" y="801"/>
                    <a:pt x="119" y="849"/>
                    <a:pt x="278" y="849"/>
                  </a:cubicBezTo>
                  <a:cubicBezTo>
                    <a:pt x="379" y="849"/>
                    <a:pt x="497" y="829"/>
                    <a:pt x="607" y="804"/>
                  </a:cubicBezTo>
                  <a:cubicBezTo>
                    <a:pt x="631" y="799"/>
                    <a:pt x="656" y="797"/>
                    <a:pt x="684" y="797"/>
                  </a:cubicBezTo>
                  <a:cubicBezTo>
                    <a:pt x="985" y="797"/>
                    <a:pt x="1487" y="1087"/>
                    <a:pt x="1487" y="1087"/>
                  </a:cubicBezTo>
                  <a:cubicBezTo>
                    <a:pt x="1487" y="1087"/>
                    <a:pt x="1691" y="867"/>
                    <a:pt x="1738" y="553"/>
                  </a:cubicBezTo>
                  <a:cubicBezTo>
                    <a:pt x="1738" y="553"/>
                    <a:pt x="1098" y="1"/>
                    <a:pt x="728" y="1"/>
                  </a:cubicBez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036;p68">
              <a:extLst>
                <a:ext uri="{FF2B5EF4-FFF2-40B4-BE49-F238E27FC236}">
                  <a16:creationId xmlns:a16="http://schemas.microsoft.com/office/drawing/2014/main" id="{0AA7B9A7-E639-449C-9FA1-4D948835B755}"/>
                </a:ext>
              </a:extLst>
            </p:cNvPr>
            <p:cNvSpPr/>
            <p:nvPr/>
          </p:nvSpPr>
          <p:spPr>
            <a:xfrm>
              <a:off x="-2553800" y="4521100"/>
              <a:ext cx="100975" cy="96625"/>
            </a:xfrm>
            <a:custGeom>
              <a:avLst/>
              <a:gdLst/>
              <a:ahLst/>
              <a:cxnLst/>
              <a:rect l="l" t="t" r="r" b="b"/>
              <a:pathLst>
                <a:path w="4039" h="3865" extrusionOk="0">
                  <a:moveTo>
                    <a:pt x="378" y="0"/>
                  </a:moveTo>
                  <a:cubicBezTo>
                    <a:pt x="158" y="0"/>
                    <a:pt x="1" y="236"/>
                    <a:pt x="79" y="424"/>
                  </a:cubicBezTo>
                  <a:lnTo>
                    <a:pt x="1415" y="3676"/>
                  </a:lnTo>
                  <a:cubicBezTo>
                    <a:pt x="1462" y="3786"/>
                    <a:pt x="1572" y="3865"/>
                    <a:pt x="1698" y="3865"/>
                  </a:cubicBezTo>
                  <a:lnTo>
                    <a:pt x="3677" y="3865"/>
                  </a:lnTo>
                  <a:cubicBezTo>
                    <a:pt x="3897" y="3865"/>
                    <a:pt x="4039" y="3645"/>
                    <a:pt x="3960" y="3441"/>
                  </a:cubicBezTo>
                  <a:lnTo>
                    <a:pt x="2640" y="204"/>
                  </a:lnTo>
                  <a:cubicBezTo>
                    <a:pt x="2593" y="79"/>
                    <a:pt x="2483" y="0"/>
                    <a:pt x="235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037;p68">
              <a:extLst>
                <a:ext uri="{FF2B5EF4-FFF2-40B4-BE49-F238E27FC236}">
                  <a16:creationId xmlns:a16="http://schemas.microsoft.com/office/drawing/2014/main" id="{A27F0DDE-3983-449E-BCB5-9468C797729D}"/>
                </a:ext>
              </a:extLst>
            </p:cNvPr>
            <p:cNvSpPr/>
            <p:nvPr/>
          </p:nvSpPr>
          <p:spPr>
            <a:xfrm>
              <a:off x="-2553800" y="4521100"/>
              <a:ext cx="91950" cy="96625"/>
            </a:xfrm>
            <a:custGeom>
              <a:avLst/>
              <a:gdLst/>
              <a:ahLst/>
              <a:cxnLst/>
              <a:rect l="l" t="t" r="r" b="b"/>
              <a:pathLst>
                <a:path w="3678" h="3865" extrusionOk="0">
                  <a:moveTo>
                    <a:pt x="362" y="0"/>
                  </a:moveTo>
                  <a:cubicBezTo>
                    <a:pt x="158" y="0"/>
                    <a:pt x="1" y="236"/>
                    <a:pt x="79" y="424"/>
                  </a:cubicBezTo>
                  <a:lnTo>
                    <a:pt x="1415" y="3676"/>
                  </a:lnTo>
                  <a:cubicBezTo>
                    <a:pt x="1462" y="3786"/>
                    <a:pt x="1572" y="3865"/>
                    <a:pt x="1698" y="3865"/>
                  </a:cubicBezTo>
                  <a:lnTo>
                    <a:pt x="3300" y="3865"/>
                  </a:lnTo>
                  <a:cubicBezTo>
                    <a:pt x="3520" y="3865"/>
                    <a:pt x="3677" y="3645"/>
                    <a:pt x="3583" y="3441"/>
                  </a:cubicBezTo>
                  <a:lnTo>
                    <a:pt x="2263" y="204"/>
                  </a:lnTo>
                  <a:cubicBezTo>
                    <a:pt x="2216" y="79"/>
                    <a:pt x="2106" y="0"/>
                    <a:pt x="1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038;p68">
              <a:extLst>
                <a:ext uri="{FF2B5EF4-FFF2-40B4-BE49-F238E27FC236}">
                  <a16:creationId xmlns:a16="http://schemas.microsoft.com/office/drawing/2014/main" id="{D1ED5478-36A8-49C1-93EA-C10794813E0E}"/>
                </a:ext>
              </a:extLst>
            </p:cNvPr>
            <p:cNvSpPr/>
            <p:nvPr/>
          </p:nvSpPr>
          <p:spPr>
            <a:xfrm>
              <a:off x="-2520800" y="4564300"/>
              <a:ext cx="19675" cy="16125"/>
            </a:xfrm>
            <a:custGeom>
              <a:avLst/>
              <a:gdLst/>
              <a:ahLst/>
              <a:cxnLst/>
              <a:rect l="l" t="t" r="r" b="b"/>
              <a:pathLst>
                <a:path w="787" h="645" extrusionOk="0">
                  <a:moveTo>
                    <a:pt x="268" y="0"/>
                  </a:moveTo>
                  <a:cubicBezTo>
                    <a:pt x="95" y="0"/>
                    <a:pt x="1" y="142"/>
                    <a:pt x="63" y="314"/>
                  </a:cubicBezTo>
                  <a:cubicBezTo>
                    <a:pt x="142" y="487"/>
                    <a:pt x="330" y="644"/>
                    <a:pt x="519" y="644"/>
                  </a:cubicBezTo>
                  <a:cubicBezTo>
                    <a:pt x="692" y="644"/>
                    <a:pt x="786" y="487"/>
                    <a:pt x="708" y="314"/>
                  </a:cubicBezTo>
                  <a:cubicBezTo>
                    <a:pt x="645" y="142"/>
                    <a:pt x="440" y="0"/>
                    <a:pt x="268" y="0"/>
                  </a:cubicBez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039;p68">
              <a:extLst>
                <a:ext uri="{FF2B5EF4-FFF2-40B4-BE49-F238E27FC236}">
                  <a16:creationId xmlns:a16="http://schemas.microsoft.com/office/drawing/2014/main" id="{BCE315A3-4EED-42AB-8FF8-223847B9682F}"/>
                </a:ext>
              </a:extLst>
            </p:cNvPr>
            <p:cNvSpPr/>
            <p:nvPr/>
          </p:nvSpPr>
          <p:spPr>
            <a:xfrm>
              <a:off x="-2547125" y="4552900"/>
              <a:ext cx="33025" cy="36275"/>
            </a:xfrm>
            <a:custGeom>
              <a:avLst/>
              <a:gdLst/>
              <a:ahLst/>
              <a:cxnLst/>
              <a:rect l="l" t="t" r="r" b="b"/>
              <a:pathLst>
                <a:path w="1321" h="1451" extrusionOk="0">
                  <a:moveTo>
                    <a:pt x="158" y="1"/>
                  </a:moveTo>
                  <a:cubicBezTo>
                    <a:pt x="1" y="95"/>
                    <a:pt x="158" y="425"/>
                    <a:pt x="158" y="425"/>
                  </a:cubicBezTo>
                  <a:cubicBezTo>
                    <a:pt x="79" y="645"/>
                    <a:pt x="142" y="1100"/>
                    <a:pt x="347" y="1336"/>
                  </a:cubicBezTo>
                  <a:cubicBezTo>
                    <a:pt x="417" y="1418"/>
                    <a:pt x="531" y="1450"/>
                    <a:pt x="654" y="1450"/>
                  </a:cubicBezTo>
                  <a:cubicBezTo>
                    <a:pt x="886" y="1450"/>
                    <a:pt x="1149" y="1334"/>
                    <a:pt x="1211" y="1210"/>
                  </a:cubicBezTo>
                  <a:cubicBezTo>
                    <a:pt x="1321" y="1022"/>
                    <a:pt x="991" y="331"/>
                    <a:pt x="786" y="189"/>
                  </a:cubicBezTo>
                  <a:cubicBezTo>
                    <a:pt x="748" y="165"/>
                    <a:pt x="706" y="156"/>
                    <a:pt x="664" y="156"/>
                  </a:cubicBezTo>
                  <a:cubicBezTo>
                    <a:pt x="485" y="156"/>
                    <a:pt x="299" y="331"/>
                    <a:pt x="299" y="331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040;p68">
              <a:extLst>
                <a:ext uri="{FF2B5EF4-FFF2-40B4-BE49-F238E27FC236}">
                  <a16:creationId xmlns:a16="http://schemas.microsoft.com/office/drawing/2014/main" id="{B85F2830-4E45-49B9-89D2-D7E4A4AC3877}"/>
                </a:ext>
              </a:extLst>
            </p:cNvPr>
            <p:cNvSpPr/>
            <p:nvPr/>
          </p:nvSpPr>
          <p:spPr>
            <a:xfrm>
              <a:off x="-2303600" y="5372225"/>
              <a:ext cx="247075" cy="61300"/>
            </a:xfrm>
            <a:custGeom>
              <a:avLst/>
              <a:gdLst/>
              <a:ahLst/>
              <a:cxnLst/>
              <a:rect l="l" t="t" r="r" b="b"/>
              <a:pathLst>
                <a:path w="9883" h="2452" extrusionOk="0">
                  <a:moveTo>
                    <a:pt x="4950" y="0"/>
                  </a:moveTo>
                  <a:cubicBezTo>
                    <a:pt x="2216" y="0"/>
                    <a:pt x="1" y="550"/>
                    <a:pt x="1" y="1226"/>
                  </a:cubicBezTo>
                  <a:cubicBezTo>
                    <a:pt x="1" y="1901"/>
                    <a:pt x="2216" y="2451"/>
                    <a:pt x="4950" y="2451"/>
                  </a:cubicBezTo>
                  <a:cubicBezTo>
                    <a:pt x="7683" y="2451"/>
                    <a:pt x="9883" y="1901"/>
                    <a:pt x="9883" y="1226"/>
                  </a:cubicBezTo>
                  <a:cubicBezTo>
                    <a:pt x="9883" y="550"/>
                    <a:pt x="7683" y="0"/>
                    <a:pt x="495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041;p68">
              <a:extLst>
                <a:ext uri="{FF2B5EF4-FFF2-40B4-BE49-F238E27FC236}">
                  <a16:creationId xmlns:a16="http://schemas.microsoft.com/office/drawing/2014/main" id="{BE41FDE9-C293-42A5-AE70-66DA9B53C4DC}"/>
                </a:ext>
              </a:extLst>
            </p:cNvPr>
            <p:cNvSpPr/>
            <p:nvPr/>
          </p:nvSpPr>
          <p:spPr>
            <a:xfrm>
              <a:off x="-2303600" y="5113375"/>
              <a:ext cx="247475" cy="34200"/>
            </a:xfrm>
            <a:custGeom>
              <a:avLst/>
              <a:gdLst/>
              <a:ahLst/>
              <a:cxnLst/>
              <a:rect l="l" t="t" r="r" b="b"/>
              <a:pathLst>
                <a:path w="9899" h="1368" extrusionOk="0">
                  <a:moveTo>
                    <a:pt x="4620" y="1"/>
                  </a:moveTo>
                  <a:cubicBezTo>
                    <a:pt x="2624" y="1"/>
                    <a:pt x="1" y="299"/>
                    <a:pt x="1" y="299"/>
                  </a:cubicBezTo>
                  <a:cubicBezTo>
                    <a:pt x="1" y="299"/>
                    <a:pt x="2122" y="1368"/>
                    <a:pt x="4950" y="1368"/>
                  </a:cubicBezTo>
                  <a:cubicBezTo>
                    <a:pt x="7762" y="1368"/>
                    <a:pt x="9899" y="299"/>
                    <a:pt x="9899" y="299"/>
                  </a:cubicBezTo>
                  <a:cubicBezTo>
                    <a:pt x="9899" y="299"/>
                    <a:pt x="6631" y="1"/>
                    <a:pt x="4620" y="1"/>
                  </a:cubicBez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042;p68">
              <a:extLst>
                <a:ext uri="{FF2B5EF4-FFF2-40B4-BE49-F238E27FC236}">
                  <a16:creationId xmlns:a16="http://schemas.microsoft.com/office/drawing/2014/main" id="{31D74CF0-50F4-43D2-9981-8A196DB3888A}"/>
                </a:ext>
              </a:extLst>
            </p:cNvPr>
            <p:cNvSpPr/>
            <p:nvPr/>
          </p:nvSpPr>
          <p:spPr>
            <a:xfrm>
              <a:off x="-2274150" y="5042300"/>
              <a:ext cx="59750" cy="291075"/>
            </a:xfrm>
            <a:custGeom>
              <a:avLst/>
              <a:gdLst/>
              <a:ahLst/>
              <a:cxnLst/>
              <a:rect l="l" t="t" r="r" b="b"/>
              <a:pathLst>
                <a:path w="2390" h="11643" extrusionOk="0">
                  <a:moveTo>
                    <a:pt x="1525" y="0"/>
                  </a:moveTo>
                  <a:lnTo>
                    <a:pt x="1" y="110"/>
                  </a:lnTo>
                  <a:lnTo>
                    <a:pt x="849" y="11642"/>
                  </a:lnTo>
                  <a:lnTo>
                    <a:pt x="2389" y="11532"/>
                  </a:lnTo>
                  <a:lnTo>
                    <a:pt x="15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043;p68">
              <a:extLst>
                <a:ext uri="{FF2B5EF4-FFF2-40B4-BE49-F238E27FC236}">
                  <a16:creationId xmlns:a16="http://schemas.microsoft.com/office/drawing/2014/main" id="{7D087C13-DA02-4A0C-8C41-AE8E324E9B54}"/>
                </a:ext>
              </a:extLst>
            </p:cNvPr>
            <p:cNvSpPr/>
            <p:nvPr/>
          </p:nvSpPr>
          <p:spPr>
            <a:xfrm>
              <a:off x="-2274525" y="5002625"/>
              <a:ext cx="38500" cy="42825"/>
            </a:xfrm>
            <a:custGeom>
              <a:avLst/>
              <a:gdLst/>
              <a:ahLst/>
              <a:cxnLst/>
              <a:rect l="l" t="t" r="r" b="b"/>
              <a:pathLst>
                <a:path w="1540" h="1713" extrusionOk="0">
                  <a:moveTo>
                    <a:pt x="644" y="1"/>
                  </a:moveTo>
                  <a:lnTo>
                    <a:pt x="424" y="582"/>
                  </a:lnTo>
                  <a:lnTo>
                    <a:pt x="0" y="1713"/>
                  </a:lnTo>
                  <a:lnTo>
                    <a:pt x="1540" y="1587"/>
                  </a:lnTo>
                  <a:lnTo>
                    <a:pt x="943" y="535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044;p68">
              <a:extLst>
                <a:ext uri="{FF2B5EF4-FFF2-40B4-BE49-F238E27FC236}">
                  <a16:creationId xmlns:a16="http://schemas.microsoft.com/office/drawing/2014/main" id="{55741350-F09F-45FD-8098-FF62A467BBA2}"/>
                </a:ext>
              </a:extLst>
            </p:cNvPr>
            <p:cNvSpPr/>
            <p:nvPr/>
          </p:nvSpPr>
          <p:spPr>
            <a:xfrm>
              <a:off x="-2254500" y="5309375"/>
              <a:ext cx="40100" cy="24000"/>
            </a:xfrm>
            <a:custGeom>
              <a:avLst/>
              <a:gdLst/>
              <a:ahLst/>
              <a:cxnLst/>
              <a:rect l="l" t="t" r="r" b="b"/>
              <a:pathLst>
                <a:path w="1604" h="960" extrusionOk="0">
                  <a:moveTo>
                    <a:pt x="1540" y="1"/>
                  </a:moveTo>
                  <a:lnTo>
                    <a:pt x="1" y="111"/>
                  </a:lnTo>
                  <a:lnTo>
                    <a:pt x="63" y="959"/>
                  </a:lnTo>
                  <a:lnTo>
                    <a:pt x="1603" y="849"/>
                  </a:lnTo>
                  <a:lnTo>
                    <a:pt x="1540" y="1"/>
                  </a:ln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045;p68">
              <a:extLst>
                <a:ext uri="{FF2B5EF4-FFF2-40B4-BE49-F238E27FC236}">
                  <a16:creationId xmlns:a16="http://schemas.microsoft.com/office/drawing/2014/main" id="{B5014979-9BEE-4801-994C-84A65E0149F7}"/>
                </a:ext>
              </a:extLst>
            </p:cNvPr>
            <p:cNvSpPr/>
            <p:nvPr/>
          </p:nvSpPr>
          <p:spPr>
            <a:xfrm>
              <a:off x="-2253325" y="5330600"/>
              <a:ext cx="39300" cy="19250"/>
            </a:xfrm>
            <a:custGeom>
              <a:avLst/>
              <a:gdLst/>
              <a:ahLst/>
              <a:cxnLst/>
              <a:rect l="l" t="t" r="r" b="b"/>
              <a:pathLst>
                <a:path w="1572" h="770" extrusionOk="0">
                  <a:moveTo>
                    <a:pt x="1540" y="0"/>
                  </a:moveTo>
                  <a:lnTo>
                    <a:pt x="1" y="110"/>
                  </a:lnTo>
                  <a:lnTo>
                    <a:pt x="48" y="550"/>
                  </a:lnTo>
                  <a:cubicBezTo>
                    <a:pt x="48" y="676"/>
                    <a:pt x="158" y="770"/>
                    <a:pt x="299" y="770"/>
                  </a:cubicBezTo>
                  <a:lnTo>
                    <a:pt x="1352" y="691"/>
                  </a:lnTo>
                  <a:cubicBezTo>
                    <a:pt x="1477" y="676"/>
                    <a:pt x="1572" y="566"/>
                    <a:pt x="1572" y="424"/>
                  </a:cubicBezTo>
                  <a:lnTo>
                    <a:pt x="1540" y="0"/>
                  </a:lnTo>
                  <a:close/>
                </a:path>
              </a:pathLst>
            </a:custGeom>
            <a:solidFill>
              <a:srgbClr val="BBE2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046;p68">
              <a:extLst>
                <a:ext uri="{FF2B5EF4-FFF2-40B4-BE49-F238E27FC236}">
                  <a16:creationId xmlns:a16="http://schemas.microsoft.com/office/drawing/2014/main" id="{6D75A65E-74E6-4922-A4FA-CCB0D4DD8203}"/>
                </a:ext>
              </a:extLst>
            </p:cNvPr>
            <p:cNvSpPr/>
            <p:nvPr/>
          </p:nvSpPr>
          <p:spPr>
            <a:xfrm>
              <a:off x="-2263925" y="5002625"/>
              <a:ext cx="12975" cy="14550"/>
            </a:xfrm>
            <a:custGeom>
              <a:avLst/>
              <a:gdLst/>
              <a:ahLst/>
              <a:cxnLst/>
              <a:rect l="l" t="t" r="r" b="b"/>
              <a:pathLst>
                <a:path w="519" h="582" extrusionOk="0">
                  <a:moveTo>
                    <a:pt x="220" y="1"/>
                  </a:moveTo>
                  <a:lnTo>
                    <a:pt x="0" y="582"/>
                  </a:lnTo>
                  <a:lnTo>
                    <a:pt x="0" y="582"/>
                  </a:lnTo>
                  <a:lnTo>
                    <a:pt x="519" y="535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047;p68">
              <a:extLst>
                <a:ext uri="{FF2B5EF4-FFF2-40B4-BE49-F238E27FC236}">
                  <a16:creationId xmlns:a16="http://schemas.microsoft.com/office/drawing/2014/main" id="{8D39A145-DDD5-415F-A50E-9E59FCCE82CC}"/>
                </a:ext>
              </a:extLst>
            </p:cNvPr>
            <p:cNvSpPr/>
            <p:nvPr/>
          </p:nvSpPr>
          <p:spPr>
            <a:xfrm>
              <a:off x="-2255675" y="5294450"/>
              <a:ext cx="39700" cy="18100"/>
            </a:xfrm>
            <a:custGeom>
              <a:avLst/>
              <a:gdLst/>
              <a:ahLst/>
              <a:cxnLst/>
              <a:rect l="l" t="t" r="r" b="b"/>
              <a:pathLst>
                <a:path w="1588" h="724" extrusionOk="0">
                  <a:moveTo>
                    <a:pt x="1540" y="1"/>
                  </a:moveTo>
                  <a:lnTo>
                    <a:pt x="0" y="111"/>
                  </a:lnTo>
                  <a:lnTo>
                    <a:pt x="48" y="723"/>
                  </a:lnTo>
                  <a:lnTo>
                    <a:pt x="1587" y="598"/>
                  </a:lnTo>
                  <a:lnTo>
                    <a:pt x="1540" y="1"/>
                  </a:ln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048;p68">
              <a:extLst>
                <a:ext uri="{FF2B5EF4-FFF2-40B4-BE49-F238E27FC236}">
                  <a16:creationId xmlns:a16="http://schemas.microsoft.com/office/drawing/2014/main" id="{F20695E9-45EF-4C27-833D-B2077A785EE8}"/>
                </a:ext>
              </a:extLst>
            </p:cNvPr>
            <p:cNvSpPr/>
            <p:nvPr/>
          </p:nvSpPr>
          <p:spPr>
            <a:xfrm>
              <a:off x="-2263925" y="5055575"/>
              <a:ext cx="22025" cy="219275"/>
            </a:xfrm>
            <a:custGeom>
              <a:avLst/>
              <a:gdLst/>
              <a:ahLst/>
              <a:cxnLst/>
              <a:rect l="l" t="t" r="r" b="b"/>
              <a:pathLst>
                <a:path w="881" h="8771" extrusionOk="0">
                  <a:moveTo>
                    <a:pt x="135" y="0"/>
                  </a:moveTo>
                  <a:cubicBezTo>
                    <a:pt x="127" y="0"/>
                    <a:pt x="119" y="1"/>
                    <a:pt x="110" y="3"/>
                  </a:cubicBezTo>
                  <a:cubicBezTo>
                    <a:pt x="48" y="3"/>
                    <a:pt x="0" y="66"/>
                    <a:pt x="0" y="129"/>
                  </a:cubicBezTo>
                  <a:lnTo>
                    <a:pt x="629" y="8660"/>
                  </a:lnTo>
                  <a:cubicBezTo>
                    <a:pt x="645" y="8723"/>
                    <a:pt x="692" y="8770"/>
                    <a:pt x="755" y="8770"/>
                  </a:cubicBezTo>
                  <a:cubicBezTo>
                    <a:pt x="817" y="8770"/>
                    <a:pt x="880" y="8707"/>
                    <a:pt x="865" y="8644"/>
                  </a:cubicBezTo>
                  <a:lnTo>
                    <a:pt x="236" y="113"/>
                  </a:lnTo>
                  <a:cubicBezTo>
                    <a:pt x="236" y="45"/>
                    <a:pt x="188" y="0"/>
                    <a:pt x="135" y="0"/>
                  </a:cubicBez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049;p68">
              <a:extLst>
                <a:ext uri="{FF2B5EF4-FFF2-40B4-BE49-F238E27FC236}">
                  <a16:creationId xmlns:a16="http://schemas.microsoft.com/office/drawing/2014/main" id="{0668797A-A059-4EE1-8121-59D5D26F3488}"/>
                </a:ext>
              </a:extLst>
            </p:cNvPr>
            <p:cNvSpPr/>
            <p:nvPr/>
          </p:nvSpPr>
          <p:spPr>
            <a:xfrm>
              <a:off x="-2249000" y="5054475"/>
              <a:ext cx="22025" cy="219275"/>
            </a:xfrm>
            <a:custGeom>
              <a:avLst/>
              <a:gdLst/>
              <a:ahLst/>
              <a:cxnLst/>
              <a:rect l="l" t="t" r="r" b="b"/>
              <a:pathLst>
                <a:path w="881" h="8771" extrusionOk="0">
                  <a:moveTo>
                    <a:pt x="110" y="0"/>
                  </a:moveTo>
                  <a:cubicBezTo>
                    <a:pt x="48" y="0"/>
                    <a:pt x="0" y="63"/>
                    <a:pt x="0" y="126"/>
                  </a:cubicBezTo>
                  <a:lnTo>
                    <a:pt x="629" y="8657"/>
                  </a:lnTo>
                  <a:cubicBezTo>
                    <a:pt x="643" y="8725"/>
                    <a:pt x="680" y="8770"/>
                    <a:pt x="731" y="8770"/>
                  </a:cubicBezTo>
                  <a:cubicBezTo>
                    <a:pt x="739" y="8770"/>
                    <a:pt x="746" y="8769"/>
                    <a:pt x="755" y="8767"/>
                  </a:cubicBezTo>
                  <a:cubicBezTo>
                    <a:pt x="817" y="8767"/>
                    <a:pt x="880" y="8704"/>
                    <a:pt x="865" y="8641"/>
                  </a:cubicBezTo>
                  <a:lnTo>
                    <a:pt x="236" y="110"/>
                  </a:lnTo>
                  <a:cubicBezTo>
                    <a:pt x="236" y="47"/>
                    <a:pt x="173" y="0"/>
                    <a:pt x="110" y="0"/>
                  </a:cubicBez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050;p68">
              <a:extLst>
                <a:ext uri="{FF2B5EF4-FFF2-40B4-BE49-F238E27FC236}">
                  <a16:creationId xmlns:a16="http://schemas.microsoft.com/office/drawing/2014/main" id="{7BE4E754-8E56-404D-A121-2C84F7C31166}"/>
                </a:ext>
              </a:extLst>
            </p:cNvPr>
            <p:cNvSpPr/>
            <p:nvPr/>
          </p:nvSpPr>
          <p:spPr>
            <a:xfrm>
              <a:off x="-2210500" y="5022650"/>
              <a:ext cx="59325" cy="290675"/>
            </a:xfrm>
            <a:custGeom>
              <a:avLst/>
              <a:gdLst/>
              <a:ahLst/>
              <a:cxnLst/>
              <a:rect l="l" t="t" r="r" b="b"/>
              <a:pathLst>
                <a:path w="2373" h="11627" extrusionOk="0">
                  <a:moveTo>
                    <a:pt x="833" y="1"/>
                  </a:moveTo>
                  <a:lnTo>
                    <a:pt x="0" y="11517"/>
                  </a:lnTo>
                  <a:lnTo>
                    <a:pt x="1524" y="11627"/>
                  </a:lnTo>
                  <a:lnTo>
                    <a:pt x="2372" y="111"/>
                  </a:lnTo>
                  <a:lnTo>
                    <a:pt x="8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051;p68">
              <a:extLst>
                <a:ext uri="{FF2B5EF4-FFF2-40B4-BE49-F238E27FC236}">
                  <a16:creationId xmlns:a16="http://schemas.microsoft.com/office/drawing/2014/main" id="{2B43E007-CE25-4859-82B3-62595B4CBDAC}"/>
                </a:ext>
              </a:extLst>
            </p:cNvPr>
            <p:cNvSpPr/>
            <p:nvPr/>
          </p:nvSpPr>
          <p:spPr>
            <a:xfrm>
              <a:off x="-2210125" y="5310550"/>
              <a:ext cx="38125" cy="42850"/>
            </a:xfrm>
            <a:custGeom>
              <a:avLst/>
              <a:gdLst/>
              <a:ahLst/>
              <a:cxnLst/>
              <a:rect l="l" t="t" r="r" b="b"/>
              <a:pathLst>
                <a:path w="1525" h="1714" extrusionOk="0">
                  <a:moveTo>
                    <a:pt x="1" y="1"/>
                  </a:moveTo>
                  <a:lnTo>
                    <a:pt x="425" y="1132"/>
                  </a:lnTo>
                  <a:lnTo>
                    <a:pt x="645" y="1713"/>
                  </a:lnTo>
                  <a:lnTo>
                    <a:pt x="944" y="1179"/>
                  </a:lnTo>
                  <a:lnTo>
                    <a:pt x="1525" y="11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052;p68">
              <a:extLst>
                <a:ext uri="{FF2B5EF4-FFF2-40B4-BE49-F238E27FC236}">
                  <a16:creationId xmlns:a16="http://schemas.microsoft.com/office/drawing/2014/main" id="{E15A89BD-82EB-4D18-9961-E33164E1A319}"/>
                </a:ext>
              </a:extLst>
            </p:cNvPr>
            <p:cNvSpPr/>
            <p:nvPr/>
          </p:nvSpPr>
          <p:spPr>
            <a:xfrm>
              <a:off x="-2190875" y="5022275"/>
              <a:ext cx="39700" cy="23975"/>
            </a:xfrm>
            <a:custGeom>
              <a:avLst/>
              <a:gdLst/>
              <a:ahLst/>
              <a:cxnLst/>
              <a:rect l="l" t="t" r="r" b="b"/>
              <a:pathLst>
                <a:path w="1588" h="959" extrusionOk="0">
                  <a:moveTo>
                    <a:pt x="64" y="0"/>
                  </a:moveTo>
                  <a:lnTo>
                    <a:pt x="1" y="848"/>
                  </a:lnTo>
                  <a:lnTo>
                    <a:pt x="1525" y="958"/>
                  </a:lnTo>
                  <a:lnTo>
                    <a:pt x="1587" y="12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053;p68">
              <a:extLst>
                <a:ext uri="{FF2B5EF4-FFF2-40B4-BE49-F238E27FC236}">
                  <a16:creationId xmlns:a16="http://schemas.microsoft.com/office/drawing/2014/main" id="{05CDDDB8-9F03-42A1-ADEA-F3ACF139171C}"/>
                </a:ext>
              </a:extLst>
            </p:cNvPr>
            <p:cNvSpPr/>
            <p:nvPr/>
          </p:nvSpPr>
          <p:spPr>
            <a:xfrm>
              <a:off x="-2189300" y="5006150"/>
              <a:ext cx="39300" cy="19275"/>
            </a:xfrm>
            <a:custGeom>
              <a:avLst/>
              <a:gdLst/>
              <a:ahLst/>
              <a:cxnLst/>
              <a:rect l="l" t="t" r="r" b="b"/>
              <a:pathLst>
                <a:path w="1572" h="771" extrusionOk="0">
                  <a:moveTo>
                    <a:pt x="283" y="1"/>
                  </a:moveTo>
                  <a:cubicBezTo>
                    <a:pt x="158" y="1"/>
                    <a:pt x="48" y="95"/>
                    <a:pt x="32" y="221"/>
                  </a:cubicBezTo>
                  <a:lnTo>
                    <a:pt x="1" y="661"/>
                  </a:lnTo>
                  <a:lnTo>
                    <a:pt x="1540" y="771"/>
                  </a:lnTo>
                  <a:lnTo>
                    <a:pt x="1572" y="331"/>
                  </a:lnTo>
                  <a:cubicBezTo>
                    <a:pt x="1572" y="205"/>
                    <a:pt x="1477" y="95"/>
                    <a:pt x="1352" y="79"/>
                  </a:cubicBezTo>
                  <a:lnTo>
                    <a:pt x="283" y="1"/>
                  </a:lnTo>
                  <a:close/>
                </a:path>
              </a:pathLst>
            </a:custGeom>
            <a:solidFill>
              <a:srgbClr val="BBE2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054;p68">
              <a:extLst>
                <a:ext uri="{FF2B5EF4-FFF2-40B4-BE49-F238E27FC236}">
                  <a16:creationId xmlns:a16="http://schemas.microsoft.com/office/drawing/2014/main" id="{344831BD-FB70-4B12-9AC5-C0A5E275EAFD}"/>
                </a:ext>
              </a:extLst>
            </p:cNvPr>
            <p:cNvSpPr/>
            <p:nvPr/>
          </p:nvSpPr>
          <p:spPr>
            <a:xfrm>
              <a:off x="-2199500" y="5338850"/>
              <a:ext cx="12975" cy="14550"/>
            </a:xfrm>
            <a:custGeom>
              <a:avLst/>
              <a:gdLst/>
              <a:ahLst/>
              <a:cxnLst/>
              <a:rect l="l" t="t" r="r" b="b"/>
              <a:pathLst>
                <a:path w="519" h="582" extrusionOk="0">
                  <a:moveTo>
                    <a:pt x="0" y="0"/>
                  </a:moveTo>
                  <a:lnTo>
                    <a:pt x="220" y="581"/>
                  </a:lnTo>
                  <a:lnTo>
                    <a:pt x="519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055;p68">
              <a:extLst>
                <a:ext uri="{FF2B5EF4-FFF2-40B4-BE49-F238E27FC236}">
                  <a16:creationId xmlns:a16="http://schemas.microsoft.com/office/drawing/2014/main" id="{CD43A93E-F2A8-42CF-A7E5-E434B2D855CC}"/>
                </a:ext>
              </a:extLst>
            </p:cNvPr>
            <p:cNvSpPr/>
            <p:nvPr/>
          </p:nvSpPr>
          <p:spPr>
            <a:xfrm>
              <a:off x="-2191650" y="5043075"/>
              <a:ext cx="39300" cy="18100"/>
            </a:xfrm>
            <a:custGeom>
              <a:avLst/>
              <a:gdLst/>
              <a:ahLst/>
              <a:cxnLst/>
              <a:rect l="l" t="t" r="r" b="b"/>
              <a:pathLst>
                <a:path w="1572" h="724" extrusionOk="0">
                  <a:moveTo>
                    <a:pt x="47" y="1"/>
                  </a:moveTo>
                  <a:lnTo>
                    <a:pt x="0" y="598"/>
                  </a:lnTo>
                  <a:lnTo>
                    <a:pt x="1524" y="723"/>
                  </a:lnTo>
                  <a:lnTo>
                    <a:pt x="1571" y="111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056;p68">
              <a:extLst>
                <a:ext uri="{FF2B5EF4-FFF2-40B4-BE49-F238E27FC236}">
                  <a16:creationId xmlns:a16="http://schemas.microsoft.com/office/drawing/2014/main" id="{0C7600C0-DD21-4BC0-BAC5-936CF39E8848}"/>
                </a:ext>
              </a:extLst>
            </p:cNvPr>
            <p:cNvSpPr/>
            <p:nvPr/>
          </p:nvSpPr>
          <p:spPr>
            <a:xfrm>
              <a:off x="-2186150" y="5081975"/>
              <a:ext cx="21625" cy="219250"/>
            </a:xfrm>
            <a:custGeom>
              <a:avLst/>
              <a:gdLst/>
              <a:ahLst/>
              <a:cxnLst/>
              <a:rect l="l" t="t" r="r" b="b"/>
              <a:pathLst>
                <a:path w="865" h="8770" extrusionOk="0">
                  <a:moveTo>
                    <a:pt x="739" y="0"/>
                  </a:moveTo>
                  <a:cubicBezTo>
                    <a:pt x="676" y="0"/>
                    <a:pt x="629" y="47"/>
                    <a:pt x="613" y="110"/>
                  </a:cubicBezTo>
                  <a:lnTo>
                    <a:pt x="0" y="8641"/>
                  </a:lnTo>
                  <a:cubicBezTo>
                    <a:pt x="0" y="8720"/>
                    <a:pt x="47" y="8767"/>
                    <a:pt x="110" y="8767"/>
                  </a:cubicBezTo>
                  <a:cubicBezTo>
                    <a:pt x="118" y="8769"/>
                    <a:pt x="126" y="8770"/>
                    <a:pt x="134" y="8770"/>
                  </a:cubicBezTo>
                  <a:cubicBezTo>
                    <a:pt x="185" y="8770"/>
                    <a:pt x="222" y="8727"/>
                    <a:pt x="236" y="8673"/>
                  </a:cubicBezTo>
                  <a:lnTo>
                    <a:pt x="849" y="126"/>
                  </a:lnTo>
                  <a:cubicBezTo>
                    <a:pt x="864" y="63"/>
                    <a:pt x="817" y="16"/>
                    <a:pt x="739" y="0"/>
                  </a:cubicBez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057;p68">
              <a:extLst>
                <a:ext uri="{FF2B5EF4-FFF2-40B4-BE49-F238E27FC236}">
                  <a16:creationId xmlns:a16="http://schemas.microsoft.com/office/drawing/2014/main" id="{51FB0ACF-45C2-4D76-8B19-2661FC409E5A}"/>
                </a:ext>
              </a:extLst>
            </p:cNvPr>
            <p:cNvSpPr/>
            <p:nvPr/>
          </p:nvSpPr>
          <p:spPr>
            <a:xfrm>
              <a:off x="-2201475" y="5080775"/>
              <a:ext cx="21625" cy="219600"/>
            </a:xfrm>
            <a:custGeom>
              <a:avLst/>
              <a:gdLst/>
              <a:ahLst/>
              <a:cxnLst/>
              <a:rect l="l" t="t" r="r" b="b"/>
              <a:pathLst>
                <a:path w="865" h="8784" extrusionOk="0">
                  <a:moveTo>
                    <a:pt x="755" y="1"/>
                  </a:moveTo>
                  <a:cubicBezTo>
                    <a:pt x="692" y="1"/>
                    <a:pt x="645" y="48"/>
                    <a:pt x="629" y="111"/>
                  </a:cubicBezTo>
                  <a:lnTo>
                    <a:pt x="16" y="8658"/>
                  </a:lnTo>
                  <a:cubicBezTo>
                    <a:pt x="0" y="8721"/>
                    <a:pt x="48" y="8768"/>
                    <a:pt x="110" y="8783"/>
                  </a:cubicBezTo>
                  <a:cubicBezTo>
                    <a:pt x="189" y="8783"/>
                    <a:pt x="236" y="8736"/>
                    <a:pt x="236" y="8673"/>
                  </a:cubicBezTo>
                  <a:lnTo>
                    <a:pt x="865" y="127"/>
                  </a:lnTo>
                  <a:cubicBezTo>
                    <a:pt x="865" y="64"/>
                    <a:pt x="817" y="17"/>
                    <a:pt x="755" y="1"/>
                  </a:cubicBez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058;p68">
              <a:extLst>
                <a:ext uri="{FF2B5EF4-FFF2-40B4-BE49-F238E27FC236}">
                  <a16:creationId xmlns:a16="http://schemas.microsoft.com/office/drawing/2014/main" id="{B458E54C-8C5D-4D25-ADD1-331144508D95}"/>
                </a:ext>
              </a:extLst>
            </p:cNvPr>
            <p:cNvSpPr/>
            <p:nvPr/>
          </p:nvSpPr>
          <p:spPr>
            <a:xfrm>
              <a:off x="-2156300" y="5038375"/>
              <a:ext cx="99000" cy="290675"/>
            </a:xfrm>
            <a:custGeom>
              <a:avLst/>
              <a:gdLst/>
              <a:ahLst/>
              <a:cxnLst/>
              <a:rect l="l" t="t" r="r" b="b"/>
              <a:pathLst>
                <a:path w="3960" h="11627" extrusionOk="0">
                  <a:moveTo>
                    <a:pt x="2467" y="0"/>
                  </a:moveTo>
                  <a:lnTo>
                    <a:pt x="0" y="11296"/>
                  </a:lnTo>
                  <a:lnTo>
                    <a:pt x="1493" y="11626"/>
                  </a:lnTo>
                  <a:lnTo>
                    <a:pt x="3959" y="330"/>
                  </a:lnTo>
                  <a:lnTo>
                    <a:pt x="246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059;p68">
              <a:extLst>
                <a:ext uri="{FF2B5EF4-FFF2-40B4-BE49-F238E27FC236}">
                  <a16:creationId xmlns:a16="http://schemas.microsoft.com/office/drawing/2014/main" id="{0BAA0747-8539-4F25-AF01-806902E9B2FB}"/>
                </a:ext>
              </a:extLst>
            </p:cNvPr>
            <p:cNvSpPr/>
            <p:nvPr/>
          </p:nvSpPr>
          <p:spPr>
            <a:xfrm>
              <a:off x="-2156700" y="5320775"/>
              <a:ext cx="37725" cy="44800"/>
            </a:xfrm>
            <a:custGeom>
              <a:avLst/>
              <a:gdLst/>
              <a:ahLst/>
              <a:cxnLst/>
              <a:rect l="l" t="t" r="r" b="b"/>
              <a:pathLst>
                <a:path w="1509" h="1792" extrusionOk="0">
                  <a:moveTo>
                    <a:pt x="1" y="0"/>
                  </a:moveTo>
                  <a:lnTo>
                    <a:pt x="268" y="1179"/>
                  </a:lnTo>
                  <a:lnTo>
                    <a:pt x="393" y="1791"/>
                  </a:lnTo>
                  <a:lnTo>
                    <a:pt x="770" y="1289"/>
                  </a:lnTo>
                  <a:lnTo>
                    <a:pt x="1509" y="3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060;p68">
              <a:extLst>
                <a:ext uri="{FF2B5EF4-FFF2-40B4-BE49-F238E27FC236}">
                  <a16:creationId xmlns:a16="http://schemas.microsoft.com/office/drawing/2014/main" id="{218E2755-E37E-4206-B72B-93B652468D42}"/>
                </a:ext>
              </a:extLst>
            </p:cNvPr>
            <p:cNvSpPr/>
            <p:nvPr/>
          </p:nvSpPr>
          <p:spPr>
            <a:xfrm>
              <a:off x="-2099350" y="5038375"/>
              <a:ext cx="42050" cy="28700"/>
            </a:xfrm>
            <a:custGeom>
              <a:avLst/>
              <a:gdLst/>
              <a:ahLst/>
              <a:cxnLst/>
              <a:rect l="l" t="t" r="r" b="b"/>
              <a:pathLst>
                <a:path w="1682" h="1148" extrusionOk="0">
                  <a:moveTo>
                    <a:pt x="173" y="0"/>
                  </a:moveTo>
                  <a:lnTo>
                    <a:pt x="0" y="817"/>
                  </a:lnTo>
                  <a:lnTo>
                    <a:pt x="1493" y="1147"/>
                  </a:lnTo>
                  <a:lnTo>
                    <a:pt x="1681" y="330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061;p68">
              <a:extLst>
                <a:ext uri="{FF2B5EF4-FFF2-40B4-BE49-F238E27FC236}">
                  <a16:creationId xmlns:a16="http://schemas.microsoft.com/office/drawing/2014/main" id="{B900F9C6-C9F4-49E9-9E3C-267F40D5BC3F}"/>
                </a:ext>
              </a:extLst>
            </p:cNvPr>
            <p:cNvSpPr/>
            <p:nvPr/>
          </p:nvSpPr>
          <p:spPr>
            <a:xfrm>
              <a:off x="-2095025" y="5023275"/>
              <a:ext cx="40475" cy="23375"/>
            </a:xfrm>
            <a:custGeom>
              <a:avLst/>
              <a:gdLst/>
              <a:ahLst/>
              <a:cxnLst/>
              <a:rect l="l" t="t" r="r" b="b"/>
              <a:pathLst>
                <a:path w="1619" h="935" extrusionOk="0">
                  <a:moveTo>
                    <a:pt x="322" y="0"/>
                  </a:moveTo>
                  <a:cubicBezTo>
                    <a:pt x="216" y="0"/>
                    <a:pt x="121" y="75"/>
                    <a:pt x="94" y="196"/>
                  </a:cubicBezTo>
                  <a:lnTo>
                    <a:pt x="0" y="620"/>
                  </a:lnTo>
                  <a:lnTo>
                    <a:pt x="1493" y="934"/>
                  </a:lnTo>
                  <a:lnTo>
                    <a:pt x="1587" y="510"/>
                  </a:lnTo>
                  <a:cubicBezTo>
                    <a:pt x="1618" y="384"/>
                    <a:pt x="1540" y="259"/>
                    <a:pt x="1414" y="227"/>
                  </a:cubicBezTo>
                  <a:lnTo>
                    <a:pt x="377" y="7"/>
                  </a:lnTo>
                  <a:cubicBezTo>
                    <a:pt x="359" y="3"/>
                    <a:pt x="340" y="0"/>
                    <a:pt x="322" y="0"/>
                  </a:cubicBezTo>
                  <a:close/>
                </a:path>
              </a:pathLst>
            </a:custGeom>
            <a:solidFill>
              <a:srgbClr val="BBE2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062;p68">
              <a:extLst>
                <a:ext uri="{FF2B5EF4-FFF2-40B4-BE49-F238E27FC236}">
                  <a16:creationId xmlns:a16="http://schemas.microsoft.com/office/drawing/2014/main" id="{A697B3A7-7464-4C3F-8281-1662F9EA4D3B}"/>
                </a:ext>
              </a:extLst>
            </p:cNvPr>
            <p:cNvSpPr/>
            <p:nvPr/>
          </p:nvSpPr>
          <p:spPr>
            <a:xfrm>
              <a:off x="-2150025" y="5350225"/>
              <a:ext cx="12600" cy="15350"/>
            </a:xfrm>
            <a:custGeom>
              <a:avLst/>
              <a:gdLst/>
              <a:ahLst/>
              <a:cxnLst/>
              <a:rect l="l" t="t" r="r" b="b"/>
              <a:pathLst>
                <a:path w="504" h="614" extrusionOk="0">
                  <a:moveTo>
                    <a:pt x="1" y="1"/>
                  </a:moveTo>
                  <a:lnTo>
                    <a:pt x="126" y="613"/>
                  </a:lnTo>
                  <a:lnTo>
                    <a:pt x="503" y="11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063;p68">
              <a:extLst>
                <a:ext uri="{FF2B5EF4-FFF2-40B4-BE49-F238E27FC236}">
                  <a16:creationId xmlns:a16="http://schemas.microsoft.com/office/drawing/2014/main" id="{CF8E7078-5792-4DA8-A01A-9D4A7DFEFF7D}"/>
                </a:ext>
              </a:extLst>
            </p:cNvPr>
            <p:cNvSpPr/>
            <p:nvPr/>
          </p:nvSpPr>
          <p:spPr>
            <a:xfrm>
              <a:off x="-2102500" y="5059175"/>
              <a:ext cx="40475" cy="22825"/>
            </a:xfrm>
            <a:custGeom>
              <a:avLst/>
              <a:gdLst/>
              <a:ahLst/>
              <a:cxnLst/>
              <a:rect l="l" t="t" r="r" b="b"/>
              <a:pathLst>
                <a:path w="1619" h="913" extrusionOk="0">
                  <a:moveTo>
                    <a:pt x="126" y="1"/>
                  </a:moveTo>
                  <a:lnTo>
                    <a:pt x="1" y="598"/>
                  </a:lnTo>
                  <a:lnTo>
                    <a:pt x="1493" y="912"/>
                  </a:lnTo>
                  <a:lnTo>
                    <a:pt x="1619" y="331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064;p68">
              <a:extLst>
                <a:ext uri="{FF2B5EF4-FFF2-40B4-BE49-F238E27FC236}">
                  <a16:creationId xmlns:a16="http://schemas.microsoft.com/office/drawing/2014/main" id="{9728D0CF-8818-49E1-8546-6279924F1E6A}"/>
                </a:ext>
              </a:extLst>
            </p:cNvPr>
            <p:cNvSpPr/>
            <p:nvPr/>
          </p:nvSpPr>
          <p:spPr>
            <a:xfrm>
              <a:off x="-2131550" y="5100350"/>
              <a:ext cx="52250" cy="215050"/>
            </a:xfrm>
            <a:custGeom>
              <a:avLst/>
              <a:gdLst/>
              <a:ahLst/>
              <a:cxnLst/>
              <a:rect l="l" t="t" r="r" b="b"/>
              <a:pathLst>
                <a:path w="2090" h="8602" extrusionOk="0">
                  <a:moveTo>
                    <a:pt x="1955" y="0"/>
                  </a:moveTo>
                  <a:cubicBezTo>
                    <a:pt x="1901" y="0"/>
                    <a:pt x="1852" y="43"/>
                    <a:pt x="1838" y="98"/>
                  </a:cubicBezTo>
                  <a:lnTo>
                    <a:pt x="16" y="8456"/>
                  </a:lnTo>
                  <a:cubicBezTo>
                    <a:pt x="0" y="8519"/>
                    <a:pt x="47" y="8582"/>
                    <a:pt x="110" y="8597"/>
                  </a:cubicBezTo>
                  <a:cubicBezTo>
                    <a:pt x="121" y="8600"/>
                    <a:pt x="132" y="8601"/>
                    <a:pt x="142" y="8601"/>
                  </a:cubicBezTo>
                  <a:cubicBezTo>
                    <a:pt x="193" y="8601"/>
                    <a:pt x="238" y="8571"/>
                    <a:pt x="251" y="8519"/>
                  </a:cubicBezTo>
                  <a:lnTo>
                    <a:pt x="2074" y="145"/>
                  </a:lnTo>
                  <a:cubicBezTo>
                    <a:pt x="2090" y="82"/>
                    <a:pt x="2042" y="19"/>
                    <a:pt x="1980" y="4"/>
                  </a:cubicBezTo>
                  <a:cubicBezTo>
                    <a:pt x="1971" y="1"/>
                    <a:pt x="1963" y="0"/>
                    <a:pt x="1955" y="0"/>
                  </a:cubicBez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065;p68">
              <a:extLst>
                <a:ext uri="{FF2B5EF4-FFF2-40B4-BE49-F238E27FC236}">
                  <a16:creationId xmlns:a16="http://schemas.microsoft.com/office/drawing/2014/main" id="{9398D79B-AA69-4E19-BA0F-9FDA61A0D98F}"/>
                </a:ext>
              </a:extLst>
            </p:cNvPr>
            <p:cNvSpPr/>
            <p:nvPr/>
          </p:nvSpPr>
          <p:spPr>
            <a:xfrm>
              <a:off x="-2146100" y="5097200"/>
              <a:ext cx="51875" cy="215025"/>
            </a:xfrm>
            <a:custGeom>
              <a:avLst/>
              <a:gdLst/>
              <a:ahLst/>
              <a:cxnLst/>
              <a:rect l="l" t="t" r="r" b="b"/>
              <a:pathLst>
                <a:path w="2075" h="8601" extrusionOk="0">
                  <a:moveTo>
                    <a:pt x="1956" y="1"/>
                  </a:moveTo>
                  <a:cubicBezTo>
                    <a:pt x="1902" y="1"/>
                    <a:pt x="1853" y="44"/>
                    <a:pt x="1839" y="98"/>
                  </a:cubicBezTo>
                  <a:lnTo>
                    <a:pt x="16" y="8456"/>
                  </a:lnTo>
                  <a:cubicBezTo>
                    <a:pt x="1" y="8519"/>
                    <a:pt x="32" y="8582"/>
                    <a:pt x="95" y="8598"/>
                  </a:cubicBezTo>
                  <a:cubicBezTo>
                    <a:pt x="103" y="8600"/>
                    <a:pt x="112" y="8601"/>
                    <a:pt x="120" y="8601"/>
                  </a:cubicBezTo>
                  <a:cubicBezTo>
                    <a:pt x="174" y="8601"/>
                    <a:pt x="223" y="8558"/>
                    <a:pt x="236" y="8503"/>
                  </a:cubicBezTo>
                  <a:lnTo>
                    <a:pt x="2059" y="145"/>
                  </a:lnTo>
                  <a:cubicBezTo>
                    <a:pt x="2075" y="82"/>
                    <a:pt x="2043" y="20"/>
                    <a:pt x="1980" y="4"/>
                  </a:cubicBezTo>
                  <a:cubicBezTo>
                    <a:pt x="1972" y="2"/>
                    <a:pt x="1964" y="1"/>
                    <a:pt x="1956" y="1"/>
                  </a:cubicBez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066;p68">
              <a:extLst>
                <a:ext uri="{FF2B5EF4-FFF2-40B4-BE49-F238E27FC236}">
                  <a16:creationId xmlns:a16="http://schemas.microsoft.com/office/drawing/2014/main" id="{242CD572-C871-491A-AAAC-E981231C8FD9}"/>
                </a:ext>
              </a:extLst>
            </p:cNvPr>
            <p:cNvSpPr/>
            <p:nvPr/>
          </p:nvSpPr>
          <p:spPr>
            <a:xfrm>
              <a:off x="-2303600" y="5120850"/>
              <a:ext cx="247475" cy="298425"/>
            </a:xfrm>
            <a:custGeom>
              <a:avLst/>
              <a:gdLst/>
              <a:ahLst/>
              <a:cxnLst/>
              <a:rect l="l" t="t" r="r" b="b"/>
              <a:pathLst>
                <a:path w="9899" h="11937" extrusionOk="0">
                  <a:moveTo>
                    <a:pt x="1" y="0"/>
                  </a:moveTo>
                  <a:lnTo>
                    <a:pt x="1289" y="9788"/>
                  </a:lnTo>
                  <a:lnTo>
                    <a:pt x="1446" y="11030"/>
                  </a:lnTo>
                  <a:cubicBezTo>
                    <a:pt x="2609" y="11634"/>
                    <a:pt x="3775" y="11937"/>
                    <a:pt x="4942" y="11937"/>
                  </a:cubicBezTo>
                  <a:cubicBezTo>
                    <a:pt x="6108" y="11937"/>
                    <a:pt x="7275" y="11634"/>
                    <a:pt x="8437" y="11030"/>
                  </a:cubicBezTo>
                  <a:lnTo>
                    <a:pt x="9899" y="0"/>
                  </a:lnTo>
                  <a:lnTo>
                    <a:pt x="9899" y="0"/>
                  </a:lnTo>
                  <a:cubicBezTo>
                    <a:pt x="8249" y="605"/>
                    <a:pt x="6599" y="908"/>
                    <a:pt x="4950" y="908"/>
                  </a:cubicBezTo>
                  <a:cubicBezTo>
                    <a:pt x="3300" y="908"/>
                    <a:pt x="1650" y="605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067;p68">
              <a:extLst>
                <a:ext uri="{FF2B5EF4-FFF2-40B4-BE49-F238E27FC236}">
                  <a16:creationId xmlns:a16="http://schemas.microsoft.com/office/drawing/2014/main" id="{087EA911-C72C-4A6C-864C-62246B0936A1}"/>
                </a:ext>
              </a:extLst>
            </p:cNvPr>
            <p:cNvSpPr/>
            <p:nvPr/>
          </p:nvSpPr>
          <p:spPr>
            <a:xfrm>
              <a:off x="-2271400" y="5120850"/>
              <a:ext cx="215275" cy="298425"/>
            </a:xfrm>
            <a:custGeom>
              <a:avLst/>
              <a:gdLst/>
              <a:ahLst/>
              <a:cxnLst/>
              <a:rect l="l" t="t" r="r" b="b"/>
              <a:pathLst>
                <a:path w="8611" h="11937" extrusionOk="0">
                  <a:moveTo>
                    <a:pt x="8611" y="0"/>
                  </a:moveTo>
                  <a:cubicBezTo>
                    <a:pt x="8579" y="126"/>
                    <a:pt x="6882" y="8720"/>
                    <a:pt x="4589" y="10040"/>
                  </a:cubicBezTo>
                  <a:cubicBezTo>
                    <a:pt x="3977" y="10394"/>
                    <a:pt x="3330" y="10519"/>
                    <a:pt x="2721" y="10519"/>
                  </a:cubicBezTo>
                  <a:cubicBezTo>
                    <a:pt x="1251" y="10519"/>
                    <a:pt x="1" y="9788"/>
                    <a:pt x="1" y="9788"/>
                  </a:cubicBezTo>
                  <a:lnTo>
                    <a:pt x="1" y="9788"/>
                  </a:lnTo>
                  <a:lnTo>
                    <a:pt x="158" y="11030"/>
                  </a:lnTo>
                  <a:cubicBezTo>
                    <a:pt x="1321" y="11634"/>
                    <a:pt x="2487" y="11937"/>
                    <a:pt x="3654" y="11937"/>
                  </a:cubicBezTo>
                  <a:cubicBezTo>
                    <a:pt x="4820" y="11937"/>
                    <a:pt x="5987" y="11634"/>
                    <a:pt x="7149" y="11030"/>
                  </a:cubicBezTo>
                  <a:lnTo>
                    <a:pt x="86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4258FC3-DD5D-476B-BB81-A37F7A9909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90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6"/>
    </mc:Choice>
    <mc:Fallback xmlns="">
      <p:transition spd="slow" advTm="4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2"/>
          <p:cNvSpPr/>
          <p:nvPr/>
        </p:nvSpPr>
        <p:spPr>
          <a:xfrm rot="10800000">
            <a:off x="1619112" y="1318675"/>
            <a:ext cx="1011000" cy="1011000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42"/>
          <p:cNvSpPr/>
          <p:nvPr/>
        </p:nvSpPr>
        <p:spPr>
          <a:xfrm rot="10800000">
            <a:off x="3851920" y="1318675"/>
            <a:ext cx="1011000" cy="1011000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42"/>
          <p:cNvSpPr/>
          <p:nvPr/>
        </p:nvSpPr>
        <p:spPr>
          <a:xfrm rot="10800000">
            <a:off x="6372200" y="1318675"/>
            <a:ext cx="1011000" cy="1011000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42"/>
          <p:cNvSpPr txBox="1">
            <a:spLocks noGrp="1"/>
          </p:cNvSpPr>
          <p:nvPr>
            <p:ph type="ctrTitle"/>
          </p:nvPr>
        </p:nvSpPr>
        <p:spPr>
          <a:xfrm>
            <a:off x="792550" y="577450"/>
            <a:ext cx="3635434" cy="6261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OBJETIVOS </a:t>
            </a:r>
            <a:endParaRPr dirty="0"/>
          </a:p>
        </p:txBody>
      </p:sp>
      <p:sp>
        <p:nvSpPr>
          <p:cNvPr id="356" name="Google Shape;356;p42"/>
          <p:cNvSpPr txBox="1">
            <a:spLocks noGrp="1"/>
          </p:cNvSpPr>
          <p:nvPr>
            <p:ph type="subTitle" idx="1"/>
          </p:nvPr>
        </p:nvSpPr>
        <p:spPr>
          <a:xfrm>
            <a:off x="755577" y="2528426"/>
            <a:ext cx="2304256" cy="20193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s-CL" sz="1100" b="1" u="sng" dirty="0">
                <a:latin typeface="Libre Franklin" panose="00000500000000000000" charset="0"/>
              </a:rPr>
              <a:t>Padres y apoderados</a:t>
            </a:r>
            <a:r>
              <a:rPr lang="es-CL" sz="1100" b="1" dirty="0">
                <a:latin typeface="Libre Franklin" panose="00000500000000000000" charset="0"/>
              </a:rPr>
              <a:t>: </a:t>
            </a:r>
          </a:p>
          <a:p>
            <a:pPr marL="0" indent="0"/>
            <a:r>
              <a:rPr lang="es-CL" sz="1100" dirty="0">
                <a:latin typeface="Libre Franklin" panose="00000500000000000000" charset="0"/>
              </a:rPr>
              <a:t>orientar y apoyar el trabajo ha realizar en casa, mirado desde las perspectivas socioemocional y académico, con el fin de aportar en la convivencia en el hogar, resolución de tareas escolares, y contención de niños, niñas y adolescentes durante el período de COV 19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7" name="Google Shape;357;p42"/>
          <p:cNvSpPr txBox="1">
            <a:spLocks noGrp="1"/>
          </p:cNvSpPr>
          <p:nvPr>
            <p:ph type="title" idx="3"/>
          </p:nvPr>
        </p:nvSpPr>
        <p:spPr>
          <a:xfrm>
            <a:off x="3491881" y="2499741"/>
            <a:ext cx="1944216" cy="20193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s-CL" sz="1200" b="1" u="sng" dirty="0">
                <a:latin typeface="Libre Franklin" panose="00000500000000000000" charset="0"/>
              </a:rPr>
              <a:t>Los y Las Estudiantes</a:t>
            </a:r>
            <a:r>
              <a:rPr lang="es-CL" sz="1200" b="1" dirty="0">
                <a:latin typeface="Libre Franklin" panose="00000500000000000000" charset="0"/>
              </a:rPr>
              <a:t>: </a:t>
            </a:r>
            <a:r>
              <a:rPr lang="es-CL" sz="1200" dirty="0">
                <a:latin typeface="Libre Franklin" panose="00000500000000000000" charset="0"/>
              </a:rPr>
              <a:t>orientar la  expresión de emociones, sentimientos producidos por el escenario actual, con el fin de velar por el bienestar emocional.</a:t>
            </a:r>
            <a:br>
              <a:rPr lang="es-CL" sz="1200" dirty="0">
                <a:latin typeface="Libre Franklin" panose="00000500000000000000" charset="0"/>
              </a:rPr>
            </a:br>
            <a:endParaRPr sz="1200" dirty="0">
              <a:latin typeface="Libre Franklin" panose="00000500000000000000" charset="0"/>
            </a:endParaRPr>
          </a:p>
        </p:txBody>
      </p:sp>
      <p:sp>
        <p:nvSpPr>
          <p:cNvPr id="358" name="Google Shape;358;p42"/>
          <p:cNvSpPr txBox="1">
            <a:spLocks noGrp="1"/>
          </p:cNvSpPr>
          <p:nvPr>
            <p:ph type="subTitle" idx="4"/>
          </p:nvPr>
        </p:nvSpPr>
        <p:spPr>
          <a:xfrm>
            <a:off x="5940152" y="2528424"/>
            <a:ext cx="2088232" cy="201937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s-CL" sz="1200" b="1" u="sng" dirty="0">
                <a:latin typeface="Libre Franklin" panose="00000500000000000000" charset="0"/>
              </a:rPr>
              <a:t>Comunidad en general</a:t>
            </a:r>
            <a:r>
              <a:rPr lang="es-CL" sz="1200" b="1" dirty="0">
                <a:latin typeface="Libre Franklin" panose="00000500000000000000" charset="0"/>
              </a:rPr>
              <a:t> </a:t>
            </a:r>
            <a:r>
              <a:rPr lang="es-CL" sz="1200" dirty="0">
                <a:latin typeface="Libre Franklin" panose="00000500000000000000" charset="0"/>
              </a:rPr>
              <a:t>entregar lineamientos que permitan mantener una comunidad cohesionada, activa y motivada al logro de aprendizajes de nuestros niños, niñas y adolescentes.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359" name="Google Shape;359;p42"/>
          <p:cNvSpPr/>
          <p:nvPr/>
        </p:nvSpPr>
        <p:spPr>
          <a:xfrm>
            <a:off x="560125" y="-88925"/>
            <a:ext cx="41100" cy="140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42"/>
          <p:cNvSpPr txBox="1">
            <a:spLocks noGrp="1"/>
          </p:cNvSpPr>
          <p:nvPr>
            <p:ph type="title" idx="7"/>
          </p:nvPr>
        </p:nvSpPr>
        <p:spPr>
          <a:xfrm>
            <a:off x="1259632" y="1517425"/>
            <a:ext cx="2029800" cy="6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363" name="Google Shape;363;p42"/>
          <p:cNvSpPr txBox="1">
            <a:spLocks noGrp="1"/>
          </p:cNvSpPr>
          <p:nvPr>
            <p:ph type="title" idx="8"/>
          </p:nvPr>
        </p:nvSpPr>
        <p:spPr>
          <a:xfrm>
            <a:off x="3491880" y="1517425"/>
            <a:ext cx="2029800" cy="6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364" name="Google Shape;364;p42"/>
          <p:cNvSpPr txBox="1">
            <a:spLocks noGrp="1"/>
          </p:cNvSpPr>
          <p:nvPr>
            <p:ph type="title" idx="9"/>
          </p:nvPr>
        </p:nvSpPr>
        <p:spPr>
          <a:xfrm>
            <a:off x="5862800" y="1517425"/>
            <a:ext cx="2029800" cy="6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grpSp>
        <p:nvGrpSpPr>
          <p:cNvPr id="13" name="Google Shape;1403;p67">
            <a:extLst>
              <a:ext uri="{FF2B5EF4-FFF2-40B4-BE49-F238E27FC236}">
                <a16:creationId xmlns:a16="http://schemas.microsoft.com/office/drawing/2014/main" id="{0924F3DF-CA0B-4C33-A66F-BEB1826D465E}"/>
              </a:ext>
            </a:extLst>
          </p:cNvPr>
          <p:cNvGrpSpPr/>
          <p:nvPr/>
        </p:nvGrpSpPr>
        <p:grpSpPr>
          <a:xfrm>
            <a:off x="7169437" y="253002"/>
            <a:ext cx="2113991" cy="2318748"/>
            <a:chOff x="4618225" y="901074"/>
            <a:chExt cx="3637637" cy="3348425"/>
          </a:xfrm>
        </p:grpSpPr>
        <p:grpSp>
          <p:nvGrpSpPr>
            <p:cNvPr id="14" name="Google Shape;1404;p67">
              <a:extLst>
                <a:ext uri="{FF2B5EF4-FFF2-40B4-BE49-F238E27FC236}">
                  <a16:creationId xmlns:a16="http://schemas.microsoft.com/office/drawing/2014/main" id="{E1A71EA6-3D1A-4D00-98C0-4C1AD2DB0094}"/>
                </a:ext>
              </a:extLst>
            </p:cNvPr>
            <p:cNvGrpSpPr/>
            <p:nvPr/>
          </p:nvGrpSpPr>
          <p:grpSpPr>
            <a:xfrm>
              <a:off x="4618225" y="901074"/>
              <a:ext cx="3637637" cy="3348425"/>
              <a:chOff x="4618225" y="901074"/>
              <a:chExt cx="3637637" cy="3348425"/>
            </a:xfrm>
          </p:grpSpPr>
          <p:grpSp>
            <p:nvGrpSpPr>
              <p:cNvPr id="17" name="Google Shape;1405;p67">
                <a:extLst>
                  <a:ext uri="{FF2B5EF4-FFF2-40B4-BE49-F238E27FC236}">
                    <a16:creationId xmlns:a16="http://schemas.microsoft.com/office/drawing/2014/main" id="{69C25B0D-35A0-4F26-A151-0D6ED84424F4}"/>
                  </a:ext>
                </a:extLst>
              </p:cNvPr>
              <p:cNvGrpSpPr/>
              <p:nvPr/>
            </p:nvGrpSpPr>
            <p:grpSpPr>
              <a:xfrm>
                <a:off x="5138813" y="901074"/>
                <a:ext cx="3117049" cy="3348425"/>
                <a:chOff x="-1949607" y="1079125"/>
                <a:chExt cx="1156433" cy="1242274"/>
              </a:xfrm>
            </p:grpSpPr>
            <p:sp>
              <p:nvSpPr>
                <p:cNvPr id="20" name="Google Shape;1406;p67">
                  <a:extLst>
                    <a:ext uri="{FF2B5EF4-FFF2-40B4-BE49-F238E27FC236}">
                      <a16:creationId xmlns:a16="http://schemas.microsoft.com/office/drawing/2014/main" id="{7579308A-6EB7-4616-914A-DC7B3021E23E}"/>
                    </a:ext>
                  </a:extLst>
                </p:cNvPr>
                <p:cNvSpPr/>
                <p:nvPr/>
              </p:nvSpPr>
              <p:spPr>
                <a:xfrm>
                  <a:off x="-1607512" y="2100787"/>
                  <a:ext cx="765471" cy="34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2" h="1195" extrusionOk="0">
                      <a:moveTo>
                        <a:pt x="13166" y="0"/>
                      </a:moveTo>
                      <a:cubicBezTo>
                        <a:pt x="5892" y="0"/>
                        <a:pt x="0" y="267"/>
                        <a:pt x="0" y="597"/>
                      </a:cubicBezTo>
                      <a:cubicBezTo>
                        <a:pt x="0" y="927"/>
                        <a:pt x="5892" y="1194"/>
                        <a:pt x="13166" y="1194"/>
                      </a:cubicBezTo>
                      <a:cubicBezTo>
                        <a:pt x="20440" y="1194"/>
                        <a:pt x="26332" y="927"/>
                        <a:pt x="26332" y="597"/>
                      </a:cubicBezTo>
                      <a:cubicBezTo>
                        <a:pt x="26332" y="267"/>
                        <a:pt x="20425" y="0"/>
                        <a:pt x="13166" y="0"/>
                      </a:cubicBez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1407;p67">
                  <a:extLst>
                    <a:ext uri="{FF2B5EF4-FFF2-40B4-BE49-F238E27FC236}">
                      <a16:creationId xmlns:a16="http://schemas.microsoft.com/office/drawing/2014/main" id="{CF7F29D4-A03F-4491-8685-4254B8F6B7E9}"/>
                    </a:ext>
                  </a:extLst>
                </p:cNvPr>
                <p:cNvSpPr/>
                <p:nvPr/>
              </p:nvSpPr>
              <p:spPr>
                <a:xfrm>
                  <a:off x="-1666437" y="1420289"/>
                  <a:ext cx="872827" cy="484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5" h="16654" extrusionOk="0">
                      <a:moveTo>
                        <a:pt x="30024" y="1461"/>
                      </a:moveTo>
                      <a:lnTo>
                        <a:pt x="30024" y="16654"/>
                      </a:lnTo>
                      <a:lnTo>
                        <a:pt x="1" y="16654"/>
                      </a:lnTo>
                      <a:lnTo>
                        <a:pt x="1" y="1461"/>
                      </a:lnTo>
                      <a:cubicBezTo>
                        <a:pt x="1" y="660"/>
                        <a:pt x="660" y="0"/>
                        <a:pt x="1462" y="0"/>
                      </a:cubicBezTo>
                      <a:lnTo>
                        <a:pt x="28579" y="0"/>
                      </a:lnTo>
                      <a:cubicBezTo>
                        <a:pt x="29380" y="0"/>
                        <a:pt x="30024" y="660"/>
                        <a:pt x="30024" y="1461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1408;p67">
                  <a:extLst>
                    <a:ext uri="{FF2B5EF4-FFF2-40B4-BE49-F238E27FC236}">
                      <a16:creationId xmlns:a16="http://schemas.microsoft.com/office/drawing/2014/main" id="{4E9DE4F3-25B9-4A56-9E6A-30671A8CF6DC}"/>
                    </a:ext>
                  </a:extLst>
                </p:cNvPr>
                <p:cNvSpPr/>
                <p:nvPr/>
              </p:nvSpPr>
              <p:spPr>
                <a:xfrm>
                  <a:off x="-1256290" y="1436249"/>
                  <a:ext cx="52995" cy="8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" h="300" extrusionOk="0">
                      <a:moveTo>
                        <a:pt x="141" y="1"/>
                      </a:moveTo>
                      <a:cubicBezTo>
                        <a:pt x="63" y="1"/>
                        <a:pt x="0" y="64"/>
                        <a:pt x="0" y="142"/>
                      </a:cubicBezTo>
                      <a:lnTo>
                        <a:pt x="0" y="174"/>
                      </a:lnTo>
                      <a:cubicBezTo>
                        <a:pt x="0" y="237"/>
                        <a:pt x="63" y="299"/>
                        <a:pt x="141" y="299"/>
                      </a:cubicBezTo>
                      <a:lnTo>
                        <a:pt x="1697" y="299"/>
                      </a:lnTo>
                      <a:cubicBezTo>
                        <a:pt x="1760" y="299"/>
                        <a:pt x="1822" y="237"/>
                        <a:pt x="1822" y="174"/>
                      </a:cubicBezTo>
                      <a:lnTo>
                        <a:pt x="1822" y="142"/>
                      </a:lnTo>
                      <a:cubicBezTo>
                        <a:pt x="1822" y="64"/>
                        <a:pt x="1760" y="1"/>
                        <a:pt x="1697" y="1"/>
                      </a:cubicBezTo>
                      <a:close/>
                    </a:path>
                  </a:pathLst>
                </a:custGeom>
                <a:solidFill>
                  <a:srgbClr val="C0B0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1409;p67">
                  <a:extLst>
                    <a:ext uri="{FF2B5EF4-FFF2-40B4-BE49-F238E27FC236}">
                      <a16:creationId xmlns:a16="http://schemas.microsoft.com/office/drawing/2014/main" id="{49C25B01-EE8D-4CF4-A929-4FE93E1251EF}"/>
                    </a:ext>
                  </a:extLst>
                </p:cNvPr>
                <p:cNvSpPr/>
                <p:nvPr/>
              </p:nvSpPr>
              <p:spPr>
                <a:xfrm>
                  <a:off x="-1636757" y="1459098"/>
                  <a:ext cx="813902" cy="401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98" h="13826" extrusionOk="0">
                      <a:moveTo>
                        <a:pt x="27998" y="330"/>
                      </a:moveTo>
                      <a:lnTo>
                        <a:pt x="27998" y="13496"/>
                      </a:lnTo>
                      <a:cubicBezTo>
                        <a:pt x="27998" y="13669"/>
                        <a:pt x="27841" y="13826"/>
                        <a:pt x="27668" y="13826"/>
                      </a:cubicBezTo>
                      <a:lnTo>
                        <a:pt x="331" y="13826"/>
                      </a:lnTo>
                      <a:cubicBezTo>
                        <a:pt x="252" y="13826"/>
                        <a:pt x="189" y="13795"/>
                        <a:pt x="142" y="13763"/>
                      </a:cubicBezTo>
                      <a:cubicBezTo>
                        <a:pt x="64" y="13700"/>
                        <a:pt x="1" y="13606"/>
                        <a:pt x="1" y="13496"/>
                      </a:cubicBezTo>
                      <a:lnTo>
                        <a:pt x="1" y="330"/>
                      </a:lnTo>
                      <a:cubicBezTo>
                        <a:pt x="1" y="142"/>
                        <a:pt x="142" y="0"/>
                        <a:pt x="331" y="0"/>
                      </a:cubicBezTo>
                      <a:lnTo>
                        <a:pt x="27668" y="0"/>
                      </a:lnTo>
                      <a:cubicBezTo>
                        <a:pt x="27778" y="0"/>
                        <a:pt x="27872" y="48"/>
                        <a:pt x="27935" y="142"/>
                      </a:cubicBezTo>
                      <a:cubicBezTo>
                        <a:pt x="27966" y="205"/>
                        <a:pt x="27998" y="252"/>
                        <a:pt x="27998" y="33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1410;p67">
                  <a:extLst>
                    <a:ext uri="{FF2B5EF4-FFF2-40B4-BE49-F238E27FC236}">
                      <a16:creationId xmlns:a16="http://schemas.microsoft.com/office/drawing/2014/main" id="{11C29EC9-2D5D-4DBE-AABF-9230A9741C1A}"/>
                    </a:ext>
                  </a:extLst>
                </p:cNvPr>
                <p:cNvSpPr/>
                <p:nvPr/>
              </p:nvSpPr>
              <p:spPr>
                <a:xfrm>
                  <a:off x="-1353587" y="1533371"/>
                  <a:ext cx="251601" cy="24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5" h="8495" extrusionOk="0">
                      <a:moveTo>
                        <a:pt x="4308" y="1"/>
                      </a:moveTo>
                      <a:cubicBezTo>
                        <a:pt x="3432" y="1"/>
                        <a:pt x="2615" y="263"/>
                        <a:pt x="1933" y="713"/>
                      </a:cubicBezTo>
                      <a:cubicBezTo>
                        <a:pt x="1886" y="745"/>
                        <a:pt x="1886" y="823"/>
                        <a:pt x="1933" y="870"/>
                      </a:cubicBezTo>
                      <a:cubicBezTo>
                        <a:pt x="1949" y="886"/>
                        <a:pt x="1968" y="894"/>
                        <a:pt x="1990" y="894"/>
                      </a:cubicBezTo>
                      <a:cubicBezTo>
                        <a:pt x="2012" y="894"/>
                        <a:pt x="2035" y="886"/>
                        <a:pt x="2059" y="870"/>
                      </a:cubicBezTo>
                      <a:cubicBezTo>
                        <a:pt x="2696" y="440"/>
                        <a:pt x="3460" y="192"/>
                        <a:pt x="4284" y="192"/>
                      </a:cubicBezTo>
                      <a:cubicBezTo>
                        <a:pt x="4333" y="192"/>
                        <a:pt x="4382" y="193"/>
                        <a:pt x="4431" y="195"/>
                      </a:cubicBezTo>
                      <a:cubicBezTo>
                        <a:pt x="6536" y="273"/>
                        <a:pt x="8249" y="1954"/>
                        <a:pt x="8343" y="4060"/>
                      </a:cubicBezTo>
                      <a:cubicBezTo>
                        <a:pt x="8450" y="6383"/>
                        <a:pt x="6594" y="8290"/>
                        <a:pt x="4294" y="8290"/>
                      </a:cubicBezTo>
                      <a:cubicBezTo>
                        <a:pt x="4230" y="8290"/>
                        <a:pt x="4166" y="8289"/>
                        <a:pt x="4101" y="8286"/>
                      </a:cubicBezTo>
                      <a:cubicBezTo>
                        <a:pt x="2027" y="8192"/>
                        <a:pt x="331" y="6511"/>
                        <a:pt x="252" y="4421"/>
                      </a:cubicBezTo>
                      <a:cubicBezTo>
                        <a:pt x="205" y="3258"/>
                        <a:pt x="645" y="2206"/>
                        <a:pt x="1383" y="1436"/>
                      </a:cubicBezTo>
                      <a:cubicBezTo>
                        <a:pt x="1415" y="1389"/>
                        <a:pt x="1415" y="1326"/>
                        <a:pt x="1383" y="1295"/>
                      </a:cubicBezTo>
                      <a:lnTo>
                        <a:pt x="1367" y="1295"/>
                      </a:lnTo>
                      <a:cubicBezTo>
                        <a:pt x="1352" y="1279"/>
                        <a:pt x="1328" y="1271"/>
                        <a:pt x="1305" y="1271"/>
                      </a:cubicBezTo>
                      <a:cubicBezTo>
                        <a:pt x="1281" y="1271"/>
                        <a:pt x="1257" y="1279"/>
                        <a:pt x="1242" y="1295"/>
                      </a:cubicBezTo>
                      <a:cubicBezTo>
                        <a:pt x="456" y="2096"/>
                        <a:pt x="1" y="3211"/>
                        <a:pt x="48" y="4437"/>
                      </a:cubicBezTo>
                      <a:cubicBezTo>
                        <a:pt x="142" y="6621"/>
                        <a:pt x="1917" y="8380"/>
                        <a:pt x="4101" y="8490"/>
                      </a:cubicBezTo>
                      <a:cubicBezTo>
                        <a:pt x="4165" y="8493"/>
                        <a:pt x="4229" y="8494"/>
                        <a:pt x="4292" y="8494"/>
                      </a:cubicBezTo>
                      <a:cubicBezTo>
                        <a:pt x="6703" y="8494"/>
                        <a:pt x="8654" y="6478"/>
                        <a:pt x="8532" y="4044"/>
                      </a:cubicBezTo>
                      <a:cubicBezTo>
                        <a:pt x="8437" y="1876"/>
                        <a:pt x="6693" y="132"/>
                        <a:pt x="4525" y="6"/>
                      </a:cubicBezTo>
                      <a:cubicBezTo>
                        <a:pt x="4453" y="3"/>
                        <a:pt x="4380" y="1"/>
                        <a:pt x="4308" y="1"/>
                      </a:cubicBezTo>
                      <a:close/>
                    </a:path>
                  </a:pathLst>
                </a:custGeom>
                <a:solidFill>
                  <a:srgbClr val="E56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411;p67">
                  <a:extLst>
                    <a:ext uri="{FF2B5EF4-FFF2-40B4-BE49-F238E27FC236}">
                      <a16:creationId xmlns:a16="http://schemas.microsoft.com/office/drawing/2014/main" id="{7DD6FEFF-0016-4EF1-A7DA-0D77F33C90E1}"/>
                    </a:ext>
                  </a:extLst>
                </p:cNvPr>
                <p:cNvSpPr/>
                <p:nvPr/>
              </p:nvSpPr>
              <p:spPr>
                <a:xfrm>
                  <a:off x="-1277307" y="1580581"/>
                  <a:ext cx="123780" cy="1443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8" h="4966" extrusionOk="0">
                      <a:moveTo>
                        <a:pt x="0" y="1"/>
                      </a:moveTo>
                      <a:lnTo>
                        <a:pt x="0" y="4965"/>
                      </a:lnTo>
                      <a:lnTo>
                        <a:pt x="4258" y="248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E56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1412;p67">
                  <a:extLst>
                    <a:ext uri="{FF2B5EF4-FFF2-40B4-BE49-F238E27FC236}">
                      <a16:creationId xmlns:a16="http://schemas.microsoft.com/office/drawing/2014/main" id="{5730C9B7-F150-4355-95AF-C501DEC7A76C}"/>
                    </a:ext>
                  </a:extLst>
                </p:cNvPr>
                <p:cNvSpPr/>
                <p:nvPr/>
              </p:nvSpPr>
              <p:spPr>
                <a:xfrm>
                  <a:off x="-1644518" y="1955089"/>
                  <a:ext cx="3692" cy="2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" h="95" extrusionOk="0">
                      <a:moveTo>
                        <a:pt x="1" y="0"/>
                      </a:moveTo>
                      <a:cubicBezTo>
                        <a:pt x="48" y="32"/>
                        <a:pt x="79" y="63"/>
                        <a:pt x="126" y="95"/>
                      </a:cubicBezTo>
                      <a:cubicBezTo>
                        <a:pt x="79" y="63"/>
                        <a:pt x="48" y="32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413;p67">
                  <a:extLst>
                    <a:ext uri="{FF2B5EF4-FFF2-40B4-BE49-F238E27FC236}">
                      <a16:creationId xmlns:a16="http://schemas.microsoft.com/office/drawing/2014/main" id="{355F29D3-255F-4ECB-AEED-D3823525C803}"/>
                    </a:ext>
                  </a:extLst>
                </p:cNvPr>
                <p:cNvSpPr/>
                <p:nvPr/>
              </p:nvSpPr>
              <p:spPr>
                <a:xfrm>
                  <a:off x="-1665972" y="1904391"/>
                  <a:ext cx="872798" cy="6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4" h="2373" extrusionOk="0">
                      <a:moveTo>
                        <a:pt x="0" y="1"/>
                      </a:moveTo>
                      <a:cubicBezTo>
                        <a:pt x="0" y="409"/>
                        <a:pt x="95" y="770"/>
                        <a:pt x="267" y="1100"/>
                      </a:cubicBezTo>
                      <a:cubicBezTo>
                        <a:pt x="377" y="1320"/>
                        <a:pt x="519" y="1509"/>
                        <a:pt x="692" y="1682"/>
                      </a:cubicBezTo>
                      <a:cubicBezTo>
                        <a:pt x="707" y="1697"/>
                        <a:pt x="723" y="1713"/>
                        <a:pt x="739" y="1744"/>
                      </a:cubicBezTo>
                      <a:cubicBezTo>
                        <a:pt x="786" y="1776"/>
                        <a:pt x="817" y="1807"/>
                        <a:pt x="864" y="1839"/>
                      </a:cubicBezTo>
                      <a:cubicBezTo>
                        <a:pt x="943" y="1902"/>
                        <a:pt x="1037" y="1964"/>
                        <a:pt x="1116" y="2027"/>
                      </a:cubicBezTo>
                      <a:cubicBezTo>
                        <a:pt x="1477" y="2247"/>
                        <a:pt x="1917" y="2373"/>
                        <a:pt x="2373" y="2373"/>
                      </a:cubicBezTo>
                      <a:lnTo>
                        <a:pt x="27636" y="2373"/>
                      </a:lnTo>
                      <a:cubicBezTo>
                        <a:pt x="27903" y="2373"/>
                        <a:pt x="28170" y="2341"/>
                        <a:pt x="28406" y="2247"/>
                      </a:cubicBezTo>
                      <a:cubicBezTo>
                        <a:pt x="28751" y="2137"/>
                        <a:pt x="29066" y="1933"/>
                        <a:pt x="29317" y="1682"/>
                      </a:cubicBezTo>
                      <a:cubicBezTo>
                        <a:pt x="29490" y="1509"/>
                        <a:pt x="29631" y="1320"/>
                        <a:pt x="29741" y="1100"/>
                      </a:cubicBezTo>
                      <a:cubicBezTo>
                        <a:pt x="29914" y="770"/>
                        <a:pt x="30024" y="409"/>
                        <a:pt x="30024" y="1"/>
                      </a:cubicBezTo>
                      <a:close/>
                    </a:path>
                  </a:pathLst>
                </a:custGeom>
                <a:solidFill>
                  <a:srgbClr val="C0B0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414;p67">
                  <a:extLst>
                    <a:ext uri="{FF2B5EF4-FFF2-40B4-BE49-F238E27FC236}">
                      <a16:creationId xmlns:a16="http://schemas.microsoft.com/office/drawing/2014/main" id="{FE8947D1-4A87-47E4-BE4E-EF72A2E041FF}"/>
                    </a:ext>
                  </a:extLst>
                </p:cNvPr>
                <p:cNvSpPr/>
                <p:nvPr/>
              </p:nvSpPr>
              <p:spPr>
                <a:xfrm>
                  <a:off x="-1295127" y="1927676"/>
                  <a:ext cx="130641" cy="17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4" h="614" extrusionOk="0">
                      <a:moveTo>
                        <a:pt x="4494" y="268"/>
                      </a:moveTo>
                      <a:lnTo>
                        <a:pt x="4494" y="346"/>
                      </a:lnTo>
                      <a:cubicBezTo>
                        <a:pt x="4494" y="488"/>
                        <a:pt x="4368" y="614"/>
                        <a:pt x="4211" y="614"/>
                      </a:cubicBezTo>
                      <a:lnTo>
                        <a:pt x="268" y="614"/>
                      </a:lnTo>
                      <a:cubicBezTo>
                        <a:pt x="126" y="614"/>
                        <a:pt x="1" y="488"/>
                        <a:pt x="1" y="346"/>
                      </a:cubicBezTo>
                      <a:lnTo>
                        <a:pt x="1" y="268"/>
                      </a:lnTo>
                      <a:cubicBezTo>
                        <a:pt x="1" y="126"/>
                        <a:pt x="111" y="1"/>
                        <a:pt x="268" y="1"/>
                      </a:cubicBezTo>
                      <a:lnTo>
                        <a:pt x="4211" y="1"/>
                      </a:lnTo>
                      <a:cubicBezTo>
                        <a:pt x="4368" y="1"/>
                        <a:pt x="4494" y="126"/>
                        <a:pt x="4494" y="268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415;p67">
                  <a:extLst>
                    <a:ext uri="{FF2B5EF4-FFF2-40B4-BE49-F238E27FC236}">
                      <a16:creationId xmlns:a16="http://schemas.microsoft.com/office/drawing/2014/main" id="{C1FFAC8D-5428-49EF-9ACD-1191E38D7F6B}"/>
                    </a:ext>
                  </a:extLst>
                </p:cNvPr>
                <p:cNvSpPr/>
                <p:nvPr/>
              </p:nvSpPr>
              <p:spPr>
                <a:xfrm>
                  <a:off x="-1358616" y="1973345"/>
                  <a:ext cx="258083" cy="107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8" h="3709" extrusionOk="0">
                      <a:moveTo>
                        <a:pt x="1" y="1"/>
                      </a:moveTo>
                      <a:lnTo>
                        <a:pt x="1" y="3709"/>
                      </a:lnTo>
                      <a:lnTo>
                        <a:pt x="8877" y="3709"/>
                      </a:lnTo>
                      <a:lnTo>
                        <a:pt x="8877" y="1"/>
                      </a:ln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416;p67">
                  <a:extLst>
                    <a:ext uri="{FF2B5EF4-FFF2-40B4-BE49-F238E27FC236}">
                      <a16:creationId xmlns:a16="http://schemas.microsoft.com/office/drawing/2014/main" id="{C74920D1-C17A-4D62-81BC-7DE90DF09297}"/>
                    </a:ext>
                  </a:extLst>
                </p:cNvPr>
                <p:cNvSpPr/>
                <p:nvPr/>
              </p:nvSpPr>
              <p:spPr>
                <a:xfrm>
                  <a:off x="-1451785" y="2081136"/>
                  <a:ext cx="443957" cy="37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2" h="1274" extrusionOk="0">
                      <a:moveTo>
                        <a:pt x="865" y="1"/>
                      </a:moveTo>
                      <a:cubicBezTo>
                        <a:pt x="394" y="1"/>
                        <a:pt x="1" y="393"/>
                        <a:pt x="1" y="865"/>
                      </a:cubicBezTo>
                      <a:lnTo>
                        <a:pt x="1" y="1273"/>
                      </a:lnTo>
                      <a:lnTo>
                        <a:pt x="15272" y="1273"/>
                      </a:lnTo>
                      <a:lnTo>
                        <a:pt x="15272" y="865"/>
                      </a:lnTo>
                      <a:cubicBezTo>
                        <a:pt x="15272" y="393"/>
                        <a:pt x="14879" y="1"/>
                        <a:pt x="14408" y="1"/>
                      </a:cubicBezTo>
                      <a:close/>
                    </a:path>
                  </a:pathLst>
                </a:custGeom>
                <a:solidFill>
                  <a:srgbClr val="C0B0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1417;p67">
                  <a:extLst>
                    <a:ext uri="{FF2B5EF4-FFF2-40B4-BE49-F238E27FC236}">
                      <a16:creationId xmlns:a16="http://schemas.microsoft.com/office/drawing/2014/main" id="{291DDC1F-793C-48EC-8256-D3D4583EF5DD}"/>
                    </a:ext>
                  </a:extLst>
                </p:cNvPr>
                <p:cNvSpPr/>
                <p:nvPr/>
              </p:nvSpPr>
              <p:spPr>
                <a:xfrm>
                  <a:off x="-1605245" y="1510697"/>
                  <a:ext cx="198257" cy="14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0" h="488" extrusionOk="0">
                      <a:moveTo>
                        <a:pt x="237" y="1"/>
                      </a:moveTo>
                      <a:cubicBezTo>
                        <a:pt x="111" y="1"/>
                        <a:pt x="1" y="111"/>
                        <a:pt x="1" y="236"/>
                      </a:cubicBezTo>
                      <a:cubicBezTo>
                        <a:pt x="1" y="378"/>
                        <a:pt x="111" y="488"/>
                        <a:pt x="237" y="488"/>
                      </a:cubicBezTo>
                      <a:lnTo>
                        <a:pt x="6568" y="488"/>
                      </a:lnTo>
                      <a:cubicBezTo>
                        <a:pt x="6709" y="488"/>
                        <a:pt x="6819" y="378"/>
                        <a:pt x="6819" y="236"/>
                      </a:cubicBezTo>
                      <a:cubicBezTo>
                        <a:pt x="6819" y="111"/>
                        <a:pt x="6709" y="1"/>
                        <a:pt x="6568" y="1"/>
                      </a:cubicBez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418;p67">
                  <a:extLst>
                    <a:ext uri="{FF2B5EF4-FFF2-40B4-BE49-F238E27FC236}">
                      <a16:creationId xmlns:a16="http://schemas.microsoft.com/office/drawing/2014/main" id="{4C0C4AAB-5EA9-4224-AB31-8145D6789817}"/>
                    </a:ext>
                  </a:extLst>
                </p:cNvPr>
                <p:cNvSpPr/>
                <p:nvPr/>
              </p:nvSpPr>
              <p:spPr>
                <a:xfrm>
                  <a:off x="-1605245" y="1549069"/>
                  <a:ext cx="198257" cy="14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0" h="488" extrusionOk="0">
                      <a:moveTo>
                        <a:pt x="237" y="0"/>
                      </a:moveTo>
                      <a:cubicBezTo>
                        <a:pt x="111" y="0"/>
                        <a:pt x="1" y="110"/>
                        <a:pt x="1" y="252"/>
                      </a:cubicBezTo>
                      <a:cubicBezTo>
                        <a:pt x="1" y="378"/>
                        <a:pt x="111" y="488"/>
                        <a:pt x="237" y="488"/>
                      </a:cubicBezTo>
                      <a:lnTo>
                        <a:pt x="6568" y="488"/>
                      </a:lnTo>
                      <a:cubicBezTo>
                        <a:pt x="6709" y="488"/>
                        <a:pt x="6819" y="378"/>
                        <a:pt x="6819" y="252"/>
                      </a:cubicBezTo>
                      <a:cubicBezTo>
                        <a:pt x="6819" y="110"/>
                        <a:pt x="6709" y="0"/>
                        <a:pt x="6568" y="0"/>
                      </a:cubicBez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419;p67">
                  <a:extLst>
                    <a:ext uri="{FF2B5EF4-FFF2-40B4-BE49-F238E27FC236}">
                      <a16:creationId xmlns:a16="http://schemas.microsoft.com/office/drawing/2014/main" id="{6D74DCC4-A3F0-443A-8835-476A9AF5819D}"/>
                    </a:ext>
                  </a:extLst>
                </p:cNvPr>
                <p:cNvSpPr/>
                <p:nvPr/>
              </p:nvSpPr>
              <p:spPr>
                <a:xfrm>
                  <a:off x="-1605245" y="1587441"/>
                  <a:ext cx="198257" cy="14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0" h="503" extrusionOk="0">
                      <a:moveTo>
                        <a:pt x="237" y="0"/>
                      </a:moveTo>
                      <a:cubicBezTo>
                        <a:pt x="111" y="0"/>
                        <a:pt x="1" y="110"/>
                        <a:pt x="1" y="252"/>
                      </a:cubicBezTo>
                      <a:cubicBezTo>
                        <a:pt x="1" y="393"/>
                        <a:pt x="111" y="503"/>
                        <a:pt x="237" y="503"/>
                      </a:cubicBezTo>
                      <a:lnTo>
                        <a:pt x="6568" y="503"/>
                      </a:lnTo>
                      <a:cubicBezTo>
                        <a:pt x="6709" y="503"/>
                        <a:pt x="6819" y="393"/>
                        <a:pt x="6819" y="252"/>
                      </a:cubicBezTo>
                      <a:cubicBezTo>
                        <a:pt x="6819" y="110"/>
                        <a:pt x="6709" y="0"/>
                        <a:pt x="6568" y="0"/>
                      </a:cubicBez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420;p67">
                  <a:extLst>
                    <a:ext uri="{FF2B5EF4-FFF2-40B4-BE49-F238E27FC236}">
                      <a16:creationId xmlns:a16="http://schemas.microsoft.com/office/drawing/2014/main" id="{5F3DAEFF-AD8F-4C0E-AFC9-9E95752D11EA}"/>
                    </a:ext>
                  </a:extLst>
                </p:cNvPr>
                <p:cNvSpPr/>
                <p:nvPr/>
              </p:nvSpPr>
              <p:spPr>
                <a:xfrm>
                  <a:off x="-1605245" y="1626250"/>
                  <a:ext cx="198257" cy="14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0" h="488" extrusionOk="0">
                      <a:moveTo>
                        <a:pt x="237" y="1"/>
                      </a:moveTo>
                      <a:cubicBezTo>
                        <a:pt x="111" y="1"/>
                        <a:pt x="1" y="111"/>
                        <a:pt x="1" y="236"/>
                      </a:cubicBezTo>
                      <a:cubicBezTo>
                        <a:pt x="1" y="378"/>
                        <a:pt x="111" y="488"/>
                        <a:pt x="237" y="488"/>
                      </a:cubicBezTo>
                      <a:lnTo>
                        <a:pt x="6568" y="488"/>
                      </a:lnTo>
                      <a:cubicBezTo>
                        <a:pt x="6709" y="488"/>
                        <a:pt x="6819" y="378"/>
                        <a:pt x="6819" y="236"/>
                      </a:cubicBezTo>
                      <a:cubicBezTo>
                        <a:pt x="6819" y="111"/>
                        <a:pt x="6709" y="1"/>
                        <a:pt x="6568" y="1"/>
                      </a:cubicBez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421;p67">
                  <a:extLst>
                    <a:ext uri="{FF2B5EF4-FFF2-40B4-BE49-F238E27FC236}">
                      <a16:creationId xmlns:a16="http://schemas.microsoft.com/office/drawing/2014/main" id="{AD5F6688-DEF6-4751-B217-28C79D401AB7}"/>
                    </a:ext>
                  </a:extLst>
                </p:cNvPr>
                <p:cNvSpPr/>
                <p:nvPr/>
              </p:nvSpPr>
              <p:spPr>
                <a:xfrm>
                  <a:off x="-1605245" y="1664622"/>
                  <a:ext cx="198257" cy="14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0" h="488" extrusionOk="0">
                      <a:moveTo>
                        <a:pt x="237" y="0"/>
                      </a:moveTo>
                      <a:cubicBezTo>
                        <a:pt x="111" y="0"/>
                        <a:pt x="1" y="110"/>
                        <a:pt x="1" y="252"/>
                      </a:cubicBezTo>
                      <a:cubicBezTo>
                        <a:pt x="1" y="377"/>
                        <a:pt x="111" y="487"/>
                        <a:pt x="237" y="487"/>
                      </a:cubicBezTo>
                      <a:lnTo>
                        <a:pt x="6568" y="487"/>
                      </a:lnTo>
                      <a:cubicBezTo>
                        <a:pt x="6709" y="487"/>
                        <a:pt x="6819" y="377"/>
                        <a:pt x="6819" y="252"/>
                      </a:cubicBezTo>
                      <a:cubicBezTo>
                        <a:pt x="6819" y="110"/>
                        <a:pt x="6709" y="0"/>
                        <a:pt x="6568" y="0"/>
                      </a:cubicBez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422;p67">
                  <a:extLst>
                    <a:ext uri="{FF2B5EF4-FFF2-40B4-BE49-F238E27FC236}">
                      <a16:creationId xmlns:a16="http://schemas.microsoft.com/office/drawing/2014/main" id="{B23C3F25-6BD9-4997-89A3-FDB3EC77586D}"/>
                    </a:ext>
                  </a:extLst>
                </p:cNvPr>
                <p:cNvSpPr/>
                <p:nvPr/>
              </p:nvSpPr>
              <p:spPr>
                <a:xfrm>
                  <a:off x="-1605245" y="1702994"/>
                  <a:ext cx="198257" cy="14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0" h="503" extrusionOk="0">
                      <a:moveTo>
                        <a:pt x="237" y="0"/>
                      </a:moveTo>
                      <a:cubicBezTo>
                        <a:pt x="111" y="0"/>
                        <a:pt x="1" y="110"/>
                        <a:pt x="1" y="251"/>
                      </a:cubicBezTo>
                      <a:cubicBezTo>
                        <a:pt x="1" y="393"/>
                        <a:pt x="111" y="503"/>
                        <a:pt x="237" y="503"/>
                      </a:cubicBezTo>
                      <a:lnTo>
                        <a:pt x="6568" y="503"/>
                      </a:lnTo>
                      <a:cubicBezTo>
                        <a:pt x="6709" y="503"/>
                        <a:pt x="6819" y="393"/>
                        <a:pt x="6819" y="251"/>
                      </a:cubicBezTo>
                      <a:cubicBezTo>
                        <a:pt x="6819" y="110"/>
                        <a:pt x="6709" y="0"/>
                        <a:pt x="6568" y="0"/>
                      </a:cubicBez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423;p67">
                  <a:extLst>
                    <a:ext uri="{FF2B5EF4-FFF2-40B4-BE49-F238E27FC236}">
                      <a16:creationId xmlns:a16="http://schemas.microsoft.com/office/drawing/2014/main" id="{30430C76-FCBA-4DB2-99A6-DCDF8312D7E6}"/>
                    </a:ext>
                  </a:extLst>
                </p:cNvPr>
                <p:cNvSpPr/>
                <p:nvPr/>
              </p:nvSpPr>
              <p:spPr>
                <a:xfrm>
                  <a:off x="-1605245" y="1741803"/>
                  <a:ext cx="198257" cy="14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0" h="488" extrusionOk="0">
                      <a:moveTo>
                        <a:pt x="237" y="0"/>
                      </a:moveTo>
                      <a:cubicBezTo>
                        <a:pt x="111" y="0"/>
                        <a:pt x="1" y="110"/>
                        <a:pt x="1" y="236"/>
                      </a:cubicBezTo>
                      <a:cubicBezTo>
                        <a:pt x="1" y="378"/>
                        <a:pt x="111" y="488"/>
                        <a:pt x="237" y="488"/>
                      </a:cubicBezTo>
                      <a:lnTo>
                        <a:pt x="6568" y="488"/>
                      </a:lnTo>
                      <a:cubicBezTo>
                        <a:pt x="6709" y="488"/>
                        <a:pt x="6819" y="378"/>
                        <a:pt x="6819" y="236"/>
                      </a:cubicBezTo>
                      <a:cubicBezTo>
                        <a:pt x="6819" y="110"/>
                        <a:pt x="6709" y="0"/>
                        <a:pt x="6568" y="0"/>
                      </a:cubicBez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424;p67">
                  <a:extLst>
                    <a:ext uri="{FF2B5EF4-FFF2-40B4-BE49-F238E27FC236}">
                      <a16:creationId xmlns:a16="http://schemas.microsoft.com/office/drawing/2014/main" id="{90B630C2-CC44-4ADB-AB68-CB73068C870B}"/>
                    </a:ext>
                  </a:extLst>
                </p:cNvPr>
                <p:cNvSpPr/>
                <p:nvPr/>
              </p:nvSpPr>
              <p:spPr>
                <a:xfrm>
                  <a:off x="-1605245" y="1780175"/>
                  <a:ext cx="198257" cy="14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0" h="488" extrusionOk="0">
                      <a:moveTo>
                        <a:pt x="237" y="0"/>
                      </a:moveTo>
                      <a:cubicBezTo>
                        <a:pt x="111" y="0"/>
                        <a:pt x="1" y="110"/>
                        <a:pt x="1" y="252"/>
                      </a:cubicBezTo>
                      <a:cubicBezTo>
                        <a:pt x="1" y="377"/>
                        <a:pt x="111" y="487"/>
                        <a:pt x="237" y="487"/>
                      </a:cubicBezTo>
                      <a:lnTo>
                        <a:pt x="6568" y="487"/>
                      </a:lnTo>
                      <a:cubicBezTo>
                        <a:pt x="6709" y="487"/>
                        <a:pt x="6819" y="377"/>
                        <a:pt x="6819" y="252"/>
                      </a:cubicBezTo>
                      <a:cubicBezTo>
                        <a:pt x="6819" y="110"/>
                        <a:pt x="6709" y="0"/>
                        <a:pt x="6568" y="0"/>
                      </a:cubicBez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425;p67">
                  <a:extLst>
                    <a:ext uri="{FF2B5EF4-FFF2-40B4-BE49-F238E27FC236}">
                      <a16:creationId xmlns:a16="http://schemas.microsoft.com/office/drawing/2014/main" id="{7BEEDBAD-6A86-409B-8757-67E36663F1CE}"/>
                    </a:ext>
                  </a:extLst>
                </p:cNvPr>
                <p:cNvSpPr/>
                <p:nvPr/>
              </p:nvSpPr>
              <p:spPr>
                <a:xfrm>
                  <a:off x="-1051696" y="1510697"/>
                  <a:ext cx="198257" cy="14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0" h="488" extrusionOk="0">
                      <a:moveTo>
                        <a:pt x="252" y="1"/>
                      </a:moveTo>
                      <a:cubicBezTo>
                        <a:pt x="110" y="1"/>
                        <a:pt x="0" y="111"/>
                        <a:pt x="0" y="236"/>
                      </a:cubicBezTo>
                      <a:cubicBezTo>
                        <a:pt x="0" y="378"/>
                        <a:pt x="110" y="488"/>
                        <a:pt x="252" y="488"/>
                      </a:cubicBezTo>
                      <a:lnTo>
                        <a:pt x="6583" y="488"/>
                      </a:lnTo>
                      <a:cubicBezTo>
                        <a:pt x="6709" y="488"/>
                        <a:pt x="6819" y="378"/>
                        <a:pt x="6819" y="236"/>
                      </a:cubicBezTo>
                      <a:cubicBezTo>
                        <a:pt x="6819" y="111"/>
                        <a:pt x="6709" y="1"/>
                        <a:pt x="6583" y="1"/>
                      </a:cubicBez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426;p67">
                  <a:extLst>
                    <a:ext uri="{FF2B5EF4-FFF2-40B4-BE49-F238E27FC236}">
                      <a16:creationId xmlns:a16="http://schemas.microsoft.com/office/drawing/2014/main" id="{A279636D-099A-49A5-B024-BF20B3AFF613}"/>
                    </a:ext>
                  </a:extLst>
                </p:cNvPr>
                <p:cNvSpPr/>
                <p:nvPr/>
              </p:nvSpPr>
              <p:spPr>
                <a:xfrm>
                  <a:off x="-1051696" y="1549069"/>
                  <a:ext cx="198257" cy="14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0" h="488" extrusionOk="0">
                      <a:moveTo>
                        <a:pt x="252" y="0"/>
                      </a:moveTo>
                      <a:cubicBezTo>
                        <a:pt x="110" y="0"/>
                        <a:pt x="0" y="110"/>
                        <a:pt x="0" y="252"/>
                      </a:cubicBezTo>
                      <a:cubicBezTo>
                        <a:pt x="0" y="378"/>
                        <a:pt x="110" y="488"/>
                        <a:pt x="252" y="488"/>
                      </a:cubicBezTo>
                      <a:lnTo>
                        <a:pt x="6583" y="488"/>
                      </a:lnTo>
                      <a:cubicBezTo>
                        <a:pt x="6709" y="488"/>
                        <a:pt x="6819" y="378"/>
                        <a:pt x="6819" y="252"/>
                      </a:cubicBezTo>
                      <a:cubicBezTo>
                        <a:pt x="6819" y="110"/>
                        <a:pt x="6709" y="0"/>
                        <a:pt x="6583" y="0"/>
                      </a:cubicBez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427;p67">
                  <a:extLst>
                    <a:ext uri="{FF2B5EF4-FFF2-40B4-BE49-F238E27FC236}">
                      <a16:creationId xmlns:a16="http://schemas.microsoft.com/office/drawing/2014/main" id="{0519B4DE-143D-4C69-92F8-0274709F53DC}"/>
                    </a:ext>
                  </a:extLst>
                </p:cNvPr>
                <p:cNvSpPr/>
                <p:nvPr/>
              </p:nvSpPr>
              <p:spPr>
                <a:xfrm>
                  <a:off x="-1051696" y="1587441"/>
                  <a:ext cx="198257" cy="14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0" h="503" extrusionOk="0">
                      <a:moveTo>
                        <a:pt x="252" y="0"/>
                      </a:moveTo>
                      <a:cubicBezTo>
                        <a:pt x="110" y="0"/>
                        <a:pt x="0" y="110"/>
                        <a:pt x="0" y="252"/>
                      </a:cubicBezTo>
                      <a:cubicBezTo>
                        <a:pt x="0" y="393"/>
                        <a:pt x="110" y="503"/>
                        <a:pt x="252" y="503"/>
                      </a:cubicBezTo>
                      <a:lnTo>
                        <a:pt x="6583" y="503"/>
                      </a:lnTo>
                      <a:cubicBezTo>
                        <a:pt x="6709" y="503"/>
                        <a:pt x="6819" y="393"/>
                        <a:pt x="6819" y="252"/>
                      </a:cubicBezTo>
                      <a:cubicBezTo>
                        <a:pt x="6819" y="110"/>
                        <a:pt x="6709" y="0"/>
                        <a:pt x="6583" y="0"/>
                      </a:cubicBez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428;p67">
                  <a:extLst>
                    <a:ext uri="{FF2B5EF4-FFF2-40B4-BE49-F238E27FC236}">
                      <a16:creationId xmlns:a16="http://schemas.microsoft.com/office/drawing/2014/main" id="{45B0A3E9-3D64-4780-BBFD-8600A5BE3F88}"/>
                    </a:ext>
                  </a:extLst>
                </p:cNvPr>
                <p:cNvSpPr/>
                <p:nvPr/>
              </p:nvSpPr>
              <p:spPr>
                <a:xfrm>
                  <a:off x="-1051696" y="1626250"/>
                  <a:ext cx="198257" cy="14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0" h="488" extrusionOk="0">
                      <a:moveTo>
                        <a:pt x="252" y="1"/>
                      </a:moveTo>
                      <a:cubicBezTo>
                        <a:pt x="110" y="1"/>
                        <a:pt x="0" y="111"/>
                        <a:pt x="0" y="236"/>
                      </a:cubicBezTo>
                      <a:cubicBezTo>
                        <a:pt x="0" y="378"/>
                        <a:pt x="110" y="488"/>
                        <a:pt x="252" y="488"/>
                      </a:cubicBezTo>
                      <a:lnTo>
                        <a:pt x="6583" y="488"/>
                      </a:lnTo>
                      <a:cubicBezTo>
                        <a:pt x="6709" y="488"/>
                        <a:pt x="6819" y="378"/>
                        <a:pt x="6819" y="236"/>
                      </a:cubicBezTo>
                      <a:cubicBezTo>
                        <a:pt x="6819" y="111"/>
                        <a:pt x="6709" y="1"/>
                        <a:pt x="6583" y="1"/>
                      </a:cubicBez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429;p67">
                  <a:extLst>
                    <a:ext uri="{FF2B5EF4-FFF2-40B4-BE49-F238E27FC236}">
                      <a16:creationId xmlns:a16="http://schemas.microsoft.com/office/drawing/2014/main" id="{E62E90B8-C956-4539-9C87-C819CE984915}"/>
                    </a:ext>
                  </a:extLst>
                </p:cNvPr>
                <p:cNvSpPr/>
                <p:nvPr/>
              </p:nvSpPr>
              <p:spPr>
                <a:xfrm>
                  <a:off x="-1051696" y="1664622"/>
                  <a:ext cx="198257" cy="14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0" h="488" extrusionOk="0">
                      <a:moveTo>
                        <a:pt x="252" y="0"/>
                      </a:moveTo>
                      <a:cubicBezTo>
                        <a:pt x="110" y="0"/>
                        <a:pt x="0" y="110"/>
                        <a:pt x="0" y="252"/>
                      </a:cubicBezTo>
                      <a:cubicBezTo>
                        <a:pt x="0" y="377"/>
                        <a:pt x="110" y="487"/>
                        <a:pt x="252" y="487"/>
                      </a:cubicBezTo>
                      <a:lnTo>
                        <a:pt x="6583" y="487"/>
                      </a:lnTo>
                      <a:cubicBezTo>
                        <a:pt x="6709" y="487"/>
                        <a:pt x="6819" y="377"/>
                        <a:pt x="6819" y="252"/>
                      </a:cubicBezTo>
                      <a:cubicBezTo>
                        <a:pt x="6819" y="110"/>
                        <a:pt x="6709" y="0"/>
                        <a:pt x="6583" y="0"/>
                      </a:cubicBez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430;p67">
                  <a:extLst>
                    <a:ext uri="{FF2B5EF4-FFF2-40B4-BE49-F238E27FC236}">
                      <a16:creationId xmlns:a16="http://schemas.microsoft.com/office/drawing/2014/main" id="{70FD3F1E-ECD7-48EB-886C-5A1E3D9675BF}"/>
                    </a:ext>
                  </a:extLst>
                </p:cNvPr>
                <p:cNvSpPr/>
                <p:nvPr/>
              </p:nvSpPr>
              <p:spPr>
                <a:xfrm>
                  <a:off x="-1051696" y="1702994"/>
                  <a:ext cx="198257" cy="14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0" h="503" extrusionOk="0">
                      <a:moveTo>
                        <a:pt x="252" y="0"/>
                      </a:moveTo>
                      <a:cubicBezTo>
                        <a:pt x="110" y="0"/>
                        <a:pt x="0" y="110"/>
                        <a:pt x="0" y="251"/>
                      </a:cubicBezTo>
                      <a:cubicBezTo>
                        <a:pt x="0" y="393"/>
                        <a:pt x="110" y="503"/>
                        <a:pt x="252" y="503"/>
                      </a:cubicBezTo>
                      <a:lnTo>
                        <a:pt x="6583" y="503"/>
                      </a:lnTo>
                      <a:cubicBezTo>
                        <a:pt x="6709" y="503"/>
                        <a:pt x="6819" y="393"/>
                        <a:pt x="6819" y="251"/>
                      </a:cubicBezTo>
                      <a:cubicBezTo>
                        <a:pt x="6819" y="110"/>
                        <a:pt x="6709" y="0"/>
                        <a:pt x="6583" y="0"/>
                      </a:cubicBez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431;p67">
                  <a:extLst>
                    <a:ext uri="{FF2B5EF4-FFF2-40B4-BE49-F238E27FC236}">
                      <a16:creationId xmlns:a16="http://schemas.microsoft.com/office/drawing/2014/main" id="{DD3AE885-EB26-4730-9D0C-97B0B5B6B0F4}"/>
                    </a:ext>
                  </a:extLst>
                </p:cNvPr>
                <p:cNvSpPr/>
                <p:nvPr/>
              </p:nvSpPr>
              <p:spPr>
                <a:xfrm>
                  <a:off x="-1051696" y="1741803"/>
                  <a:ext cx="198257" cy="14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0" h="488" extrusionOk="0">
                      <a:moveTo>
                        <a:pt x="252" y="0"/>
                      </a:moveTo>
                      <a:cubicBezTo>
                        <a:pt x="110" y="0"/>
                        <a:pt x="0" y="110"/>
                        <a:pt x="0" y="236"/>
                      </a:cubicBezTo>
                      <a:cubicBezTo>
                        <a:pt x="0" y="378"/>
                        <a:pt x="110" y="488"/>
                        <a:pt x="252" y="488"/>
                      </a:cubicBezTo>
                      <a:lnTo>
                        <a:pt x="6583" y="488"/>
                      </a:lnTo>
                      <a:cubicBezTo>
                        <a:pt x="6709" y="488"/>
                        <a:pt x="6819" y="378"/>
                        <a:pt x="6819" y="236"/>
                      </a:cubicBezTo>
                      <a:cubicBezTo>
                        <a:pt x="6819" y="110"/>
                        <a:pt x="6709" y="0"/>
                        <a:pt x="6583" y="0"/>
                      </a:cubicBez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432;p67">
                  <a:extLst>
                    <a:ext uri="{FF2B5EF4-FFF2-40B4-BE49-F238E27FC236}">
                      <a16:creationId xmlns:a16="http://schemas.microsoft.com/office/drawing/2014/main" id="{37A62D2C-262E-416A-BC5C-1CA1FD8E2F20}"/>
                    </a:ext>
                  </a:extLst>
                </p:cNvPr>
                <p:cNvSpPr/>
                <p:nvPr/>
              </p:nvSpPr>
              <p:spPr>
                <a:xfrm>
                  <a:off x="-1051696" y="1780175"/>
                  <a:ext cx="198257" cy="14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0" h="488" extrusionOk="0">
                      <a:moveTo>
                        <a:pt x="252" y="0"/>
                      </a:moveTo>
                      <a:cubicBezTo>
                        <a:pt x="110" y="0"/>
                        <a:pt x="0" y="110"/>
                        <a:pt x="0" y="252"/>
                      </a:cubicBezTo>
                      <a:cubicBezTo>
                        <a:pt x="0" y="377"/>
                        <a:pt x="110" y="487"/>
                        <a:pt x="252" y="487"/>
                      </a:cubicBezTo>
                      <a:lnTo>
                        <a:pt x="6583" y="487"/>
                      </a:lnTo>
                      <a:cubicBezTo>
                        <a:pt x="6709" y="487"/>
                        <a:pt x="6819" y="377"/>
                        <a:pt x="6819" y="252"/>
                      </a:cubicBezTo>
                      <a:cubicBezTo>
                        <a:pt x="6819" y="110"/>
                        <a:pt x="6709" y="0"/>
                        <a:pt x="6583" y="0"/>
                      </a:cubicBez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433;p67">
                  <a:extLst>
                    <a:ext uri="{FF2B5EF4-FFF2-40B4-BE49-F238E27FC236}">
                      <a16:creationId xmlns:a16="http://schemas.microsoft.com/office/drawing/2014/main" id="{A2080E76-5FCF-498E-BA1A-3B99D16FE9A6}"/>
                    </a:ext>
                  </a:extLst>
                </p:cNvPr>
                <p:cNvSpPr/>
                <p:nvPr/>
              </p:nvSpPr>
              <p:spPr>
                <a:xfrm>
                  <a:off x="-942538" y="2196398"/>
                  <a:ext cx="144798" cy="102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1" h="3540" extrusionOk="0">
                      <a:moveTo>
                        <a:pt x="1648" y="1"/>
                      </a:moveTo>
                      <a:cubicBezTo>
                        <a:pt x="1098" y="1"/>
                        <a:pt x="640" y="194"/>
                        <a:pt x="425" y="576"/>
                      </a:cubicBezTo>
                      <a:cubicBezTo>
                        <a:pt x="0" y="1299"/>
                        <a:pt x="597" y="2414"/>
                        <a:pt x="1729" y="3074"/>
                      </a:cubicBezTo>
                      <a:cubicBezTo>
                        <a:pt x="2269" y="3385"/>
                        <a:pt x="2838" y="3539"/>
                        <a:pt x="3331" y="3539"/>
                      </a:cubicBezTo>
                      <a:cubicBezTo>
                        <a:pt x="3884" y="3539"/>
                        <a:pt x="4341" y="3346"/>
                        <a:pt x="4557" y="2964"/>
                      </a:cubicBezTo>
                      <a:cubicBezTo>
                        <a:pt x="4981" y="2241"/>
                        <a:pt x="4384" y="1126"/>
                        <a:pt x="3237" y="466"/>
                      </a:cubicBezTo>
                      <a:cubicBezTo>
                        <a:pt x="2703" y="155"/>
                        <a:pt x="2138" y="1"/>
                        <a:pt x="1648" y="1"/>
                      </a:cubicBez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434;p67">
                  <a:extLst>
                    <a:ext uri="{FF2B5EF4-FFF2-40B4-BE49-F238E27FC236}">
                      <a16:creationId xmlns:a16="http://schemas.microsoft.com/office/drawing/2014/main" id="{1A386B09-8795-4BE3-A5E0-D09BC56478B0}"/>
                    </a:ext>
                  </a:extLst>
                </p:cNvPr>
                <p:cNvSpPr/>
                <p:nvPr/>
              </p:nvSpPr>
              <p:spPr>
                <a:xfrm>
                  <a:off x="-943905" y="2187212"/>
                  <a:ext cx="137327" cy="90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4" h="3096" extrusionOk="0">
                      <a:moveTo>
                        <a:pt x="1532" y="0"/>
                      </a:moveTo>
                      <a:cubicBezTo>
                        <a:pt x="1462" y="0"/>
                        <a:pt x="1391" y="4"/>
                        <a:pt x="1320" y="12"/>
                      </a:cubicBezTo>
                      <a:cubicBezTo>
                        <a:pt x="1226" y="28"/>
                        <a:pt x="1131" y="44"/>
                        <a:pt x="1053" y="59"/>
                      </a:cubicBezTo>
                      <a:cubicBezTo>
                        <a:pt x="849" y="122"/>
                        <a:pt x="660" y="216"/>
                        <a:pt x="472" y="342"/>
                      </a:cubicBezTo>
                      <a:cubicBezTo>
                        <a:pt x="440" y="358"/>
                        <a:pt x="424" y="374"/>
                        <a:pt x="393" y="405"/>
                      </a:cubicBezTo>
                      <a:cubicBezTo>
                        <a:pt x="393" y="405"/>
                        <a:pt x="0" y="861"/>
                        <a:pt x="314" y="1222"/>
                      </a:cubicBezTo>
                      <a:lnTo>
                        <a:pt x="330" y="1238"/>
                      </a:lnTo>
                      <a:cubicBezTo>
                        <a:pt x="346" y="1253"/>
                        <a:pt x="377" y="1269"/>
                        <a:pt x="393" y="1301"/>
                      </a:cubicBezTo>
                      <a:cubicBezTo>
                        <a:pt x="959" y="1756"/>
                        <a:pt x="1163" y="1568"/>
                        <a:pt x="1477" y="2259"/>
                      </a:cubicBezTo>
                      <a:cubicBezTo>
                        <a:pt x="1493" y="2306"/>
                        <a:pt x="1524" y="2353"/>
                        <a:pt x="1540" y="2400"/>
                      </a:cubicBezTo>
                      <a:cubicBezTo>
                        <a:pt x="1707" y="2794"/>
                        <a:pt x="2677" y="3095"/>
                        <a:pt x="3481" y="3095"/>
                      </a:cubicBezTo>
                      <a:cubicBezTo>
                        <a:pt x="3961" y="3095"/>
                        <a:pt x="4382" y="2988"/>
                        <a:pt x="4541" y="2730"/>
                      </a:cubicBezTo>
                      <a:cubicBezTo>
                        <a:pt x="4556" y="2699"/>
                        <a:pt x="4572" y="2667"/>
                        <a:pt x="4588" y="2636"/>
                      </a:cubicBezTo>
                      <a:cubicBezTo>
                        <a:pt x="4723" y="1944"/>
                        <a:pt x="3117" y="0"/>
                        <a:pt x="153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435;p67">
                  <a:extLst>
                    <a:ext uri="{FF2B5EF4-FFF2-40B4-BE49-F238E27FC236}">
                      <a16:creationId xmlns:a16="http://schemas.microsoft.com/office/drawing/2014/main" id="{335D4787-9FA0-4F91-A3C9-26B3491D195F}"/>
                    </a:ext>
                  </a:extLst>
                </p:cNvPr>
                <p:cNvSpPr/>
                <p:nvPr/>
              </p:nvSpPr>
              <p:spPr>
                <a:xfrm>
                  <a:off x="-943905" y="2197154"/>
                  <a:ext cx="132007" cy="89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1" h="3080" extrusionOk="0">
                      <a:moveTo>
                        <a:pt x="4541" y="2388"/>
                      </a:moveTo>
                      <a:cubicBezTo>
                        <a:pt x="4117" y="3080"/>
                        <a:pt x="1807" y="2687"/>
                        <a:pt x="1540" y="2058"/>
                      </a:cubicBezTo>
                      <a:cubicBezTo>
                        <a:pt x="1524" y="2011"/>
                        <a:pt x="1493" y="1964"/>
                        <a:pt x="1477" y="1917"/>
                      </a:cubicBezTo>
                      <a:cubicBezTo>
                        <a:pt x="1163" y="1226"/>
                        <a:pt x="943" y="1446"/>
                        <a:pt x="393" y="959"/>
                      </a:cubicBezTo>
                      <a:cubicBezTo>
                        <a:pt x="377" y="927"/>
                        <a:pt x="346" y="911"/>
                        <a:pt x="330" y="896"/>
                      </a:cubicBezTo>
                      <a:lnTo>
                        <a:pt x="314" y="880"/>
                      </a:lnTo>
                      <a:cubicBezTo>
                        <a:pt x="0" y="519"/>
                        <a:pt x="393" y="63"/>
                        <a:pt x="393" y="63"/>
                      </a:cubicBezTo>
                      <a:cubicBezTo>
                        <a:pt x="424" y="32"/>
                        <a:pt x="440" y="16"/>
                        <a:pt x="472" y="0"/>
                      </a:cubicBezTo>
                      <a:cubicBezTo>
                        <a:pt x="424" y="142"/>
                        <a:pt x="377" y="440"/>
                        <a:pt x="739" y="739"/>
                      </a:cubicBezTo>
                      <a:cubicBezTo>
                        <a:pt x="833" y="801"/>
                        <a:pt x="927" y="849"/>
                        <a:pt x="1021" y="896"/>
                      </a:cubicBezTo>
                      <a:cubicBezTo>
                        <a:pt x="1100" y="927"/>
                        <a:pt x="1257" y="1053"/>
                        <a:pt x="1556" y="1446"/>
                      </a:cubicBezTo>
                      <a:cubicBezTo>
                        <a:pt x="2011" y="2090"/>
                        <a:pt x="1948" y="2168"/>
                        <a:pt x="2970" y="2451"/>
                      </a:cubicBezTo>
                      <a:cubicBezTo>
                        <a:pt x="3959" y="2718"/>
                        <a:pt x="4525" y="2404"/>
                        <a:pt x="4541" y="2388"/>
                      </a:cubicBezTo>
                      <a:close/>
                    </a:path>
                  </a:pathLst>
                </a:custGeom>
                <a:solidFill>
                  <a:srgbClr val="A1A1A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436;p67">
                  <a:extLst>
                    <a:ext uri="{FF2B5EF4-FFF2-40B4-BE49-F238E27FC236}">
                      <a16:creationId xmlns:a16="http://schemas.microsoft.com/office/drawing/2014/main" id="{C19B9F10-F113-4ECF-8199-BC7B31250D9A}"/>
                    </a:ext>
                  </a:extLst>
                </p:cNvPr>
                <p:cNvSpPr/>
                <p:nvPr/>
              </p:nvSpPr>
              <p:spPr>
                <a:xfrm>
                  <a:off x="-913759" y="2187561"/>
                  <a:ext cx="29710" cy="16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566" extrusionOk="0">
                      <a:moveTo>
                        <a:pt x="1021" y="566"/>
                      </a:moveTo>
                      <a:cubicBezTo>
                        <a:pt x="424" y="63"/>
                        <a:pt x="0" y="47"/>
                        <a:pt x="0" y="47"/>
                      </a:cubicBezTo>
                      <a:cubicBezTo>
                        <a:pt x="94" y="32"/>
                        <a:pt x="189" y="16"/>
                        <a:pt x="283" y="0"/>
                      </a:cubicBezTo>
                      <a:cubicBezTo>
                        <a:pt x="754" y="157"/>
                        <a:pt x="1006" y="534"/>
                        <a:pt x="1021" y="566"/>
                      </a:cubicBezTo>
                      <a:close/>
                    </a:path>
                  </a:pathLst>
                </a:custGeom>
                <a:solidFill>
                  <a:srgbClr val="A1A1A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437;p67">
                  <a:extLst>
                    <a:ext uri="{FF2B5EF4-FFF2-40B4-BE49-F238E27FC236}">
                      <a16:creationId xmlns:a16="http://schemas.microsoft.com/office/drawing/2014/main" id="{069B0E54-A482-4C03-AFB0-F889D2B7E4B8}"/>
                    </a:ext>
                  </a:extLst>
                </p:cNvPr>
                <p:cNvSpPr/>
                <p:nvPr/>
              </p:nvSpPr>
              <p:spPr>
                <a:xfrm>
                  <a:off x="-1602483" y="2172037"/>
                  <a:ext cx="712041" cy="1493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94" h="5138" extrusionOk="0">
                      <a:moveTo>
                        <a:pt x="3237" y="0"/>
                      </a:moveTo>
                      <a:lnTo>
                        <a:pt x="0" y="5138"/>
                      </a:lnTo>
                      <a:lnTo>
                        <a:pt x="24493" y="5138"/>
                      </a:lnTo>
                      <a:lnTo>
                        <a:pt x="21257" y="0"/>
                      </a:ln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438;p67">
                  <a:extLst>
                    <a:ext uri="{FF2B5EF4-FFF2-40B4-BE49-F238E27FC236}">
                      <a16:creationId xmlns:a16="http://schemas.microsoft.com/office/drawing/2014/main" id="{D5A3118D-2225-4DAD-9840-1F8245705FF1}"/>
                    </a:ext>
                  </a:extLst>
                </p:cNvPr>
                <p:cNvSpPr/>
                <p:nvPr/>
              </p:nvSpPr>
              <p:spPr>
                <a:xfrm>
                  <a:off x="-1578733" y="2172037"/>
                  <a:ext cx="666372" cy="103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23" h="3551" extrusionOk="0">
                      <a:moveTo>
                        <a:pt x="2231" y="0"/>
                      </a:moveTo>
                      <a:lnTo>
                        <a:pt x="0" y="3551"/>
                      </a:lnTo>
                      <a:lnTo>
                        <a:pt x="22922" y="3551"/>
                      </a:lnTo>
                      <a:lnTo>
                        <a:pt x="20691" y="0"/>
                      </a:lnTo>
                      <a:close/>
                    </a:path>
                  </a:pathLst>
                </a:custGeom>
                <a:solidFill>
                  <a:srgbClr val="5ABEC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439;p67">
                  <a:extLst>
                    <a:ext uri="{FF2B5EF4-FFF2-40B4-BE49-F238E27FC236}">
                      <a16:creationId xmlns:a16="http://schemas.microsoft.com/office/drawing/2014/main" id="{9E0DDC7A-40B3-45A8-A786-30A126A8B7F0}"/>
                    </a:ext>
                  </a:extLst>
                </p:cNvPr>
                <p:cNvSpPr/>
                <p:nvPr/>
              </p:nvSpPr>
              <p:spPr>
                <a:xfrm>
                  <a:off x="-1578733" y="2275236"/>
                  <a:ext cx="665906" cy="23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07" h="802" extrusionOk="0">
                      <a:moveTo>
                        <a:pt x="0" y="1"/>
                      </a:moveTo>
                      <a:lnTo>
                        <a:pt x="0" y="802"/>
                      </a:lnTo>
                      <a:lnTo>
                        <a:pt x="22907" y="802"/>
                      </a:lnTo>
                      <a:lnTo>
                        <a:pt x="22907" y="1"/>
                      </a:lnTo>
                      <a:close/>
                    </a:path>
                  </a:pathLst>
                </a:custGeom>
                <a:solidFill>
                  <a:srgbClr val="BBE2E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440;p67">
                  <a:extLst>
                    <a:ext uri="{FF2B5EF4-FFF2-40B4-BE49-F238E27FC236}">
                      <a16:creationId xmlns:a16="http://schemas.microsoft.com/office/drawing/2014/main" id="{CB958407-58FF-453D-95DA-5D5A115AE0F0}"/>
                    </a:ext>
                  </a:extLst>
                </p:cNvPr>
                <p:cNvSpPr/>
                <p:nvPr/>
              </p:nvSpPr>
              <p:spPr>
                <a:xfrm>
                  <a:off x="-1016986" y="2179334"/>
                  <a:ext cx="37471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" h="378" extrusionOk="0">
                      <a:moveTo>
                        <a:pt x="1" y="0"/>
                      </a:moveTo>
                      <a:lnTo>
                        <a:pt x="142" y="378"/>
                      </a:lnTo>
                      <a:lnTo>
                        <a:pt x="1289" y="378"/>
                      </a:lnTo>
                      <a:lnTo>
                        <a:pt x="11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441;p67">
                  <a:extLst>
                    <a:ext uri="{FF2B5EF4-FFF2-40B4-BE49-F238E27FC236}">
                      <a16:creationId xmlns:a16="http://schemas.microsoft.com/office/drawing/2014/main" id="{10B081AE-FD9E-49F3-B1C4-7537FAA2D203}"/>
                    </a:ext>
                  </a:extLst>
                </p:cNvPr>
                <p:cNvSpPr/>
                <p:nvPr/>
              </p:nvSpPr>
              <p:spPr>
                <a:xfrm>
                  <a:off x="-1054428" y="2179334"/>
                  <a:ext cx="37006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378" extrusionOk="0">
                      <a:moveTo>
                        <a:pt x="0" y="0"/>
                      </a:moveTo>
                      <a:lnTo>
                        <a:pt x="110" y="378"/>
                      </a:lnTo>
                      <a:lnTo>
                        <a:pt x="1273" y="378"/>
                      </a:lnTo>
                      <a:lnTo>
                        <a:pt x="113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442;p67">
                  <a:extLst>
                    <a:ext uri="{FF2B5EF4-FFF2-40B4-BE49-F238E27FC236}">
                      <a16:creationId xmlns:a16="http://schemas.microsoft.com/office/drawing/2014/main" id="{6130BD46-47ED-4784-A117-3DE30A08C79A}"/>
                    </a:ext>
                  </a:extLst>
                </p:cNvPr>
                <p:cNvSpPr/>
                <p:nvPr/>
              </p:nvSpPr>
              <p:spPr>
                <a:xfrm>
                  <a:off x="-1091434" y="2179334"/>
                  <a:ext cx="36105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2" h="378" extrusionOk="0">
                      <a:moveTo>
                        <a:pt x="1" y="0"/>
                      </a:moveTo>
                      <a:lnTo>
                        <a:pt x="79" y="378"/>
                      </a:lnTo>
                      <a:lnTo>
                        <a:pt x="1242" y="378"/>
                      </a:lnTo>
                      <a:lnTo>
                        <a:pt x="11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1443;p67">
                  <a:extLst>
                    <a:ext uri="{FF2B5EF4-FFF2-40B4-BE49-F238E27FC236}">
                      <a16:creationId xmlns:a16="http://schemas.microsoft.com/office/drawing/2014/main" id="{D727F728-0EAA-4F30-8F5E-D796C5C20955}"/>
                    </a:ext>
                  </a:extLst>
                </p:cNvPr>
                <p:cNvSpPr/>
                <p:nvPr/>
              </p:nvSpPr>
              <p:spPr>
                <a:xfrm>
                  <a:off x="-1129341" y="2179334"/>
                  <a:ext cx="35669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378" extrusionOk="0">
                      <a:moveTo>
                        <a:pt x="1" y="0"/>
                      </a:moveTo>
                      <a:lnTo>
                        <a:pt x="79" y="378"/>
                      </a:lnTo>
                      <a:lnTo>
                        <a:pt x="1226" y="378"/>
                      </a:lnTo>
                      <a:lnTo>
                        <a:pt x="113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1444;p67">
                  <a:extLst>
                    <a:ext uri="{FF2B5EF4-FFF2-40B4-BE49-F238E27FC236}">
                      <a16:creationId xmlns:a16="http://schemas.microsoft.com/office/drawing/2014/main" id="{64E1828F-66BA-4B11-9194-4992E5D67290}"/>
                    </a:ext>
                  </a:extLst>
                </p:cNvPr>
                <p:cNvSpPr/>
                <p:nvPr/>
              </p:nvSpPr>
              <p:spPr>
                <a:xfrm>
                  <a:off x="-1166318" y="2179334"/>
                  <a:ext cx="34739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5" h="378" extrusionOk="0">
                      <a:moveTo>
                        <a:pt x="0" y="0"/>
                      </a:moveTo>
                      <a:lnTo>
                        <a:pt x="31" y="378"/>
                      </a:lnTo>
                      <a:lnTo>
                        <a:pt x="1194" y="378"/>
                      </a:lnTo>
                      <a:lnTo>
                        <a:pt x="11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1445;p67">
                  <a:extLst>
                    <a:ext uri="{FF2B5EF4-FFF2-40B4-BE49-F238E27FC236}">
                      <a16:creationId xmlns:a16="http://schemas.microsoft.com/office/drawing/2014/main" id="{1A6CDB13-9E32-46A0-A081-5E104F4C7158}"/>
                    </a:ext>
                  </a:extLst>
                </p:cNvPr>
                <p:cNvSpPr/>
                <p:nvPr/>
              </p:nvSpPr>
              <p:spPr>
                <a:xfrm>
                  <a:off x="-1203790" y="2179334"/>
                  <a:ext cx="34303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" h="378" extrusionOk="0">
                      <a:moveTo>
                        <a:pt x="1" y="0"/>
                      </a:moveTo>
                      <a:lnTo>
                        <a:pt x="16" y="378"/>
                      </a:lnTo>
                      <a:lnTo>
                        <a:pt x="1179" y="378"/>
                      </a:lnTo>
                      <a:lnTo>
                        <a:pt x="11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1446;p67">
                  <a:extLst>
                    <a:ext uri="{FF2B5EF4-FFF2-40B4-BE49-F238E27FC236}">
                      <a16:creationId xmlns:a16="http://schemas.microsoft.com/office/drawing/2014/main" id="{7654385D-2963-4998-A22A-91E427F4ACCC}"/>
                    </a:ext>
                  </a:extLst>
                </p:cNvPr>
                <p:cNvSpPr/>
                <p:nvPr/>
              </p:nvSpPr>
              <p:spPr>
                <a:xfrm>
                  <a:off x="-1241232" y="2179334"/>
                  <a:ext cx="33837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" h="378" extrusionOk="0">
                      <a:moveTo>
                        <a:pt x="0" y="0"/>
                      </a:moveTo>
                      <a:lnTo>
                        <a:pt x="0" y="378"/>
                      </a:lnTo>
                      <a:lnTo>
                        <a:pt x="1163" y="378"/>
                      </a:lnTo>
                      <a:lnTo>
                        <a:pt x="113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1447;p67">
                  <a:extLst>
                    <a:ext uri="{FF2B5EF4-FFF2-40B4-BE49-F238E27FC236}">
                      <a16:creationId xmlns:a16="http://schemas.microsoft.com/office/drawing/2014/main" id="{87A130C1-BCA6-4564-A2B7-8A00C8F76F28}"/>
                    </a:ext>
                  </a:extLst>
                </p:cNvPr>
                <p:cNvSpPr/>
                <p:nvPr/>
              </p:nvSpPr>
              <p:spPr>
                <a:xfrm>
                  <a:off x="-1279139" y="2179334"/>
                  <a:ext cx="33837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" h="378" extrusionOk="0">
                      <a:moveTo>
                        <a:pt x="32" y="0"/>
                      </a:moveTo>
                      <a:lnTo>
                        <a:pt x="0" y="378"/>
                      </a:lnTo>
                      <a:lnTo>
                        <a:pt x="1163" y="378"/>
                      </a:lnTo>
                      <a:lnTo>
                        <a:pt x="11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1448;p67">
                  <a:extLst>
                    <a:ext uri="{FF2B5EF4-FFF2-40B4-BE49-F238E27FC236}">
                      <a16:creationId xmlns:a16="http://schemas.microsoft.com/office/drawing/2014/main" id="{D3B53690-2D05-484C-9E16-DEA49BB97C6B}"/>
                    </a:ext>
                  </a:extLst>
                </p:cNvPr>
                <p:cNvSpPr/>
                <p:nvPr/>
              </p:nvSpPr>
              <p:spPr>
                <a:xfrm>
                  <a:off x="-1317046" y="2179334"/>
                  <a:ext cx="34274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" h="378" extrusionOk="0">
                      <a:moveTo>
                        <a:pt x="63" y="0"/>
                      </a:moveTo>
                      <a:lnTo>
                        <a:pt x="0" y="378"/>
                      </a:lnTo>
                      <a:lnTo>
                        <a:pt x="1163" y="378"/>
                      </a:lnTo>
                      <a:lnTo>
                        <a:pt x="11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1449;p67">
                  <a:extLst>
                    <a:ext uri="{FF2B5EF4-FFF2-40B4-BE49-F238E27FC236}">
                      <a16:creationId xmlns:a16="http://schemas.microsoft.com/office/drawing/2014/main" id="{3784B4AA-32AC-4BE3-949C-8A78820A9077}"/>
                    </a:ext>
                  </a:extLst>
                </p:cNvPr>
                <p:cNvSpPr/>
                <p:nvPr/>
              </p:nvSpPr>
              <p:spPr>
                <a:xfrm>
                  <a:off x="-1354953" y="2179334"/>
                  <a:ext cx="34739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5" h="378" extrusionOk="0">
                      <a:moveTo>
                        <a:pt x="79" y="0"/>
                      </a:moveTo>
                      <a:lnTo>
                        <a:pt x="0" y="378"/>
                      </a:lnTo>
                      <a:lnTo>
                        <a:pt x="1147" y="378"/>
                      </a:lnTo>
                      <a:lnTo>
                        <a:pt x="119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1450;p67">
                  <a:extLst>
                    <a:ext uri="{FF2B5EF4-FFF2-40B4-BE49-F238E27FC236}">
                      <a16:creationId xmlns:a16="http://schemas.microsoft.com/office/drawing/2014/main" id="{42E84ABC-3602-4D3F-95FE-CC8B02061A6D}"/>
                    </a:ext>
                  </a:extLst>
                </p:cNvPr>
                <p:cNvSpPr/>
                <p:nvPr/>
              </p:nvSpPr>
              <p:spPr>
                <a:xfrm>
                  <a:off x="-1393325" y="2179334"/>
                  <a:ext cx="35669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378" extrusionOk="0">
                      <a:moveTo>
                        <a:pt x="111" y="0"/>
                      </a:moveTo>
                      <a:lnTo>
                        <a:pt x="1" y="378"/>
                      </a:lnTo>
                      <a:lnTo>
                        <a:pt x="1163" y="378"/>
                      </a:lnTo>
                      <a:lnTo>
                        <a:pt x="122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1451;p67">
                  <a:extLst>
                    <a:ext uri="{FF2B5EF4-FFF2-40B4-BE49-F238E27FC236}">
                      <a16:creationId xmlns:a16="http://schemas.microsoft.com/office/drawing/2014/main" id="{7F47BFC4-15F4-4A4A-9302-A6EAC346E3F5}"/>
                    </a:ext>
                  </a:extLst>
                </p:cNvPr>
                <p:cNvSpPr/>
                <p:nvPr/>
              </p:nvSpPr>
              <p:spPr>
                <a:xfrm>
                  <a:off x="-1431233" y="2179334"/>
                  <a:ext cx="36105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2" h="378" extrusionOk="0">
                      <a:moveTo>
                        <a:pt x="126" y="0"/>
                      </a:moveTo>
                      <a:lnTo>
                        <a:pt x="1" y="378"/>
                      </a:lnTo>
                      <a:lnTo>
                        <a:pt x="1163" y="378"/>
                      </a:lnTo>
                      <a:lnTo>
                        <a:pt x="124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452;p67">
                  <a:extLst>
                    <a:ext uri="{FF2B5EF4-FFF2-40B4-BE49-F238E27FC236}">
                      <a16:creationId xmlns:a16="http://schemas.microsoft.com/office/drawing/2014/main" id="{DA2F30EA-A371-46B1-AA9C-58D198564988}"/>
                    </a:ext>
                  </a:extLst>
                </p:cNvPr>
                <p:cNvSpPr/>
                <p:nvPr/>
              </p:nvSpPr>
              <p:spPr>
                <a:xfrm>
                  <a:off x="-1469140" y="2179334"/>
                  <a:ext cx="36570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" h="378" extrusionOk="0">
                      <a:moveTo>
                        <a:pt x="142" y="0"/>
                      </a:moveTo>
                      <a:lnTo>
                        <a:pt x="1" y="378"/>
                      </a:lnTo>
                      <a:lnTo>
                        <a:pt x="1148" y="378"/>
                      </a:lnTo>
                      <a:lnTo>
                        <a:pt x="125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1453;p67">
                  <a:extLst>
                    <a:ext uri="{FF2B5EF4-FFF2-40B4-BE49-F238E27FC236}">
                      <a16:creationId xmlns:a16="http://schemas.microsoft.com/office/drawing/2014/main" id="{EEF88DD1-05A6-4661-BE9E-2F9D0001C97F}"/>
                    </a:ext>
                  </a:extLst>
                </p:cNvPr>
                <p:cNvSpPr/>
                <p:nvPr/>
              </p:nvSpPr>
              <p:spPr>
                <a:xfrm>
                  <a:off x="-1507483" y="2179334"/>
                  <a:ext cx="37936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" h="378" extrusionOk="0">
                      <a:moveTo>
                        <a:pt x="173" y="0"/>
                      </a:moveTo>
                      <a:lnTo>
                        <a:pt x="0" y="378"/>
                      </a:lnTo>
                      <a:lnTo>
                        <a:pt x="1163" y="378"/>
                      </a:lnTo>
                      <a:lnTo>
                        <a:pt x="130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1454;p67">
                  <a:extLst>
                    <a:ext uri="{FF2B5EF4-FFF2-40B4-BE49-F238E27FC236}">
                      <a16:creationId xmlns:a16="http://schemas.microsoft.com/office/drawing/2014/main" id="{56CF6821-419E-49B7-8F1F-6DEE17DDBB4A}"/>
                    </a:ext>
                  </a:extLst>
                </p:cNvPr>
                <p:cNvSpPr/>
                <p:nvPr/>
              </p:nvSpPr>
              <p:spPr>
                <a:xfrm>
                  <a:off x="-1010126" y="2198985"/>
                  <a:ext cx="38838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6" h="378" extrusionOk="0">
                      <a:moveTo>
                        <a:pt x="0" y="0"/>
                      </a:moveTo>
                      <a:lnTo>
                        <a:pt x="142" y="377"/>
                      </a:lnTo>
                      <a:lnTo>
                        <a:pt x="1336" y="377"/>
                      </a:lnTo>
                      <a:lnTo>
                        <a:pt x="11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1455;p67">
                  <a:extLst>
                    <a:ext uri="{FF2B5EF4-FFF2-40B4-BE49-F238E27FC236}">
                      <a16:creationId xmlns:a16="http://schemas.microsoft.com/office/drawing/2014/main" id="{5F76A944-9D30-4779-B7F7-9ACC596FB672}"/>
                    </a:ext>
                  </a:extLst>
                </p:cNvPr>
                <p:cNvSpPr/>
                <p:nvPr/>
              </p:nvSpPr>
              <p:spPr>
                <a:xfrm>
                  <a:off x="-1048963" y="2198985"/>
                  <a:ext cx="38401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1" h="378" extrusionOk="0">
                      <a:moveTo>
                        <a:pt x="1" y="0"/>
                      </a:moveTo>
                      <a:lnTo>
                        <a:pt x="126" y="377"/>
                      </a:lnTo>
                      <a:lnTo>
                        <a:pt x="1320" y="377"/>
                      </a:lnTo>
                      <a:lnTo>
                        <a:pt x="11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1456;p67">
                  <a:extLst>
                    <a:ext uri="{FF2B5EF4-FFF2-40B4-BE49-F238E27FC236}">
                      <a16:creationId xmlns:a16="http://schemas.microsoft.com/office/drawing/2014/main" id="{F8AF5D4B-3509-4C3C-9739-82408CE5C94A}"/>
                    </a:ext>
                  </a:extLst>
                </p:cNvPr>
                <p:cNvSpPr/>
                <p:nvPr/>
              </p:nvSpPr>
              <p:spPr>
                <a:xfrm>
                  <a:off x="-1087306" y="2198985"/>
                  <a:ext cx="37471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" h="378" extrusionOk="0">
                      <a:moveTo>
                        <a:pt x="0" y="0"/>
                      </a:moveTo>
                      <a:lnTo>
                        <a:pt x="79" y="377"/>
                      </a:lnTo>
                      <a:lnTo>
                        <a:pt x="1288" y="377"/>
                      </a:lnTo>
                      <a:lnTo>
                        <a:pt x="11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1457;p67">
                  <a:extLst>
                    <a:ext uri="{FF2B5EF4-FFF2-40B4-BE49-F238E27FC236}">
                      <a16:creationId xmlns:a16="http://schemas.microsoft.com/office/drawing/2014/main" id="{99673593-9BA0-4134-8A41-7792153AC05B}"/>
                    </a:ext>
                  </a:extLst>
                </p:cNvPr>
                <p:cNvSpPr/>
                <p:nvPr/>
              </p:nvSpPr>
              <p:spPr>
                <a:xfrm>
                  <a:off x="-1126144" y="2198985"/>
                  <a:ext cx="36570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" h="378" extrusionOk="0">
                      <a:moveTo>
                        <a:pt x="1" y="0"/>
                      </a:moveTo>
                      <a:lnTo>
                        <a:pt x="63" y="377"/>
                      </a:lnTo>
                      <a:lnTo>
                        <a:pt x="1257" y="377"/>
                      </a:lnTo>
                      <a:lnTo>
                        <a:pt x="11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1458;p67">
                  <a:extLst>
                    <a:ext uri="{FF2B5EF4-FFF2-40B4-BE49-F238E27FC236}">
                      <a16:creationId xmlns:a16="http://schemas.microsoft.com/office/drawing/2014/main" id="{C8D8D6C6-354B-4F0A-A9D7-33A8513895F7}"/>
                    </a:ext>
                  </a:extLst>
                </p:cNvPr>
                <p:cNvSpPr/>
                <p:nvPr/>
              </p:nvSpPr>
              <p:spPr>
                <a:xfrm>
                  <a:off x="-1164952" y="2198985"/>
                  <a:ext cx="36105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2" h="378" extrusionOk="0">
                      <a:moveTo>
                        <a:pt x="0" y="0"/>
                      </a:moveTo>
                      <a:lnTo>
                        <a:pt x="32" y="377"/>
                      </a:lnTo>
                      <a:lnTo>
                        <a:pt x="1241" y="377"/>
                      </a:lnTo>
                      <a:lnTo>
                        <a:pt x="11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459;p67">
                  <a:extLst>
                    <a:ext uri="{FF2B5EF4-FFF2-40B4-BE49-F238E27FC236}">
                      <a16:creationId xmlns:a16="http://schemas.microsoft.com/office/drawing/2014/main" id="{F503EBAC-3387-4A22-BBDD-699DF7939254}"/>
                    </a:ext>
                  </a:extLst>
                </p:cNvPr>
                <p:cNvSpPr/>
                <p:nvPr/>
              </p:nvSpPr>
              <p:spPr>
                <a:xfrm>
                  <a:off x="-1203790" y="2198985"/>
                  <a:ext cx="35204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" h="378" extrusionOk="0">
                      <a:moveTo>
                        <a:pt x="1" y="0"/>
                      </a:moveTo>
                      <a:lnTo>
                        <a:pt x="16" y="377"/>
                      </a:lnTo>
                      <a:lnTo>
                        <a:pt x="1211" y="377"/>
                      </a:lnTo>
                      <a:lnTo>
                        <a:pt x="11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460;p67">
                  <a:extLst>
                    <a:ext uri="{FF2B5EF4-FFF2-40B4-BE49-F238E27FC236}">
                      <a16:creationId xmlns:a16="http://schemas.microsoft.com/office/drawing/2014/main" id="{5326B0BD-EB77-4714-B8C0-7EC3DA14DC67}"/>
                    </a:ext>
                  </a:extLst>
                </p:cNvPr>
                <p:cNvSpPr/>
                <p:nvPr/>
              </p:nvSpPr>
              <p:spPr>
                <a:xfrm>
                  <a:off x="-1242598" y="2198985"/>
                  <a:ext cx="34739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5" h="378" extrusionOk="0">
                      <a:moveTo>
                        <a:pt x="0" y="0"/>
                      </a:moveTo>
                      <a:lnTo>
                        <a:pt x="0" y="377"/>
                      </a:lnTo>
                      <a:lnTo>
                        <a:pt x="1194" y="377"/>
                      </a:lnTo>
                      <a:lnTo>
                        <a:pt x="11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1461;p67">
                  <a:extLst>
                    <a:ext uri="{FF2B5EF4-FFF2-40B4-BE49-F238E27FC236}">
                      <a16:creationId xmlns:a16="http://schemas.microsoft.com/office/drawing/2014/main" id="{A57D3766-97B3-40E6-B955-10DBD5A1795B}"/>
                    </a:ext>
                  </a:extLst>
                </p:cNvPr>
                <p:cNvSpPr/>
                <p:nvPr/>
              </p:nvSpPr>
              <p:spPr>
                <a:xfrm>
                  <a:off x="-1281871" y="2198985"/>
                  <a:ext cx="35175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0" h="378" extrusionOk="0">
                      <a:moveTo>
                        <a:pt x="32" y="0"/>
                      </a:moveTo>
                      <a:lnTo>
                        <a:pt x="0" y="377"/>
                      </a:lnTo>
                      <a:lnTo>
                        <a:pt x="1210" y="377"/>
                      </a:lnTo>
                      <a:lnTo>
                        <a:pt x="119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1462;p67">
                  <a:extLst>
                    <a:ext uri="{FF2B5EF4-FFF2-40B4-BE49-F238E27FC236}">
                      <a16:creationId xmlns:a16="http://schemas.microsoft.com/office/drawing/2014/main" id="{84E0D216-55C4-4428-AD7F-860B9A3496F5}"/>
                    </a:ext>
                  </a:extLst>
                </p:cNvPr>
                <p:cNvSpPr/>
                <p:nvPr/>
              </p:nvSpPr>
              <p:spPr>
                <a:xfrm>
                  <a:off x="-1321145" y="2198985"/>
                  <a:ext cx="35175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0" h="378" extrusionOk="0">
                      <a:moveTo>
                        <a:pt x="47" y="0"/>
                      </a:moveTo>
                      <a:lnTo>
                        <a:pt x="0" y="377"/>
                      </a:lnTo>
                      <a:lnTo>
                        <a:pt x="1194" y="377"/>
                      </a:lnTo>
                      <a:lnTo>
                        <a:pt x="121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1463;p67">
                  <a:extLst>
                    <a:ext uri="{FF2B5EF4-FFF2-40B4-BE49-F238E27FC236}">
                      <a16:creationId xmlns:a16="http://schemas.microsoft.com/office/drawing/2014/main" id="{5FF5C789-4D49-4823-93E1-55CDC5908E93}"/>
                    </a:ext>
                  </a:extLst>
                </p:cNvPr>
                <p:cNvSpPr/>
                <p:nvPr/>
              </p:nvSpPr>
              <p:spPr>
                <a:xfrm>
                  <a:off x="-1360447" y="2198985"/>
                  <a:ext cx="36134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" h="378" extrusionOk="0">
                      <a:moveTo>
                        <a:pt x="79" y="0"/>
                      </a:moveTo>
                      <a:lnTo>
                        <a:pt x="1" y="377"/>
                      </a:lnTo>
                      <a:lnTo>
                        <a:pt x="1195" y="377"/>
                      </a:lnTo>
                      <a:lnTo>
                        <a:pt x="124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1464;p67">
                  <a:extLst>
                    <a:ext uri="{FF2B5EF4-FFF2-40B4-BE49-F238E27FC236}">
                      <a16:creationId xmlns:a16="http://schemas.microsoft.com/office/drawing/2014/main" id="{711C9B57-FBF0-48FB-807D-329F21F33C09}"/>
                    </a:ext>
                  </a:extLst>
                </p:cNvPr>
                <p:cNvSpPr/>
                <p:nvPr/>
              </p:nvSpPr>
              <p:spPr>
                <a:xfrm>
                  <a:off x="-1400157" y="2198985"/>
                  <a:ext cx="37006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378" extrusionOk="0">
                      <a:moveTo>
                        <a:pt x="110" y="0"/>
                      </a:moveTo>
                      <a:lnTo>
                        <a:pt x="0" y="377"/>
                      </a:lnTo>
                      <a:lnTo>
                        <a:pt x="1210" y="377"/>
                      </a:lnTo>
                      <a:lnTo>
                        <a:pt x="127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1465;p67">
                  <a:extLst>
                    <a:ext uri="{FF2B5EF4-FFF2-40B4-BE49-F238E27FC236}">
                      <a16:creationId xmlns:a16="http://schemas.microsoft.com/office/drawing/2014/main" id="{D647C0B2-C501-4344-9B5F-FA614FC4639F}"/>
                    </a:ext>
                  </a:extLst>
                </p:cNvPr>
                <p:cNvSpPr/>
                <p:nvPr/>
              </p:nvSpPr>
              <p:spPr>
                <a:xfrm>
                  <a:off x="-1439459" y="2198985"/>
                  <a:ext cx="37500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0" h="378" extrusionOk="0">
                      <a:moveTo>
                        <a:pt x="127" y="0"/>
                      </a:moveTo>
                      <a:lnTo>
                        <a:pt x="1" y="377"/>
                      </a:lnTo>
                      <a:lnTo>
                        <a:pt x="1195" y="377"/>
                      </a:lnTo>
                      <a:lnTo>
                        <a:pt x="128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1466;p67">
                  <a:extLst>
                    <a:ext uri="{FF2B5EF4-FFF2-40B4-BE49-F238E27FC236}">
                      <a16:creationId xmlns:a16="http://schemas.microsoft.com/office/drawing/2014/main" id="{BAAE274E-1960-4383-A145-98107754451E}"/>
                    </a:ext>
                  </a:extLst>
                </p:cNvPr>
                <p:cNvSpPr/>
                <p:nvPr/>
              </p:nvSpPr>
              <p:spPr>
                <a:xfrm>
                  <a:off x="-1479169" y="2198985"/>
                  <a:ext cx="38372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0" h="378" extrusionOk="0">
                      <a:moveTo>
                        <a:pt x="157" y="0"/>
                      </a:moveTo>
                      <a:lnTo>
                        <a:pt x="0" y="377"/>
                      </a:lnTo>
                      <a:lnTo>
                        <a:pt x="1210" y="377"/>
                      </a:lnTo>
                      <a:lnTo>
                        <a:pt x="132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1467;p67">
                  <a:extLst>
                    <a:ext uri="{FF2B5EF4-FFF2-40B4-BE49-F238E27FC236}">
                      <a16:creationId xmlns:a16="http://schemas.microsoft.com/office/drawing/2014/main" id="{8693E778-A13B-4BC5-BC99-226212366376}"/>
                    </a:ext>
                  </a:extLst>
                </p:cNvPr>
                <p:cNvSpPr/>
                <p:nvPr/>
              </p:nvSpPr>
              <p:spPr>
                <a:xfrm>
                  <a:off x="-1518471" y="2198985"/>
                  <a:ext cx="38867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" h="378" extrusionOk="0">
                      <a:moveTo>
                        <a:pt x="174" y="0"/>
                      </a:moveTo>
                      <a:lnTo>
                        <a:pt x="1" y="377"/>
                      </a:lnTo>
                      <a:lnTo>
                        <a:pt x="1195" y="377"/>
                      </a:lnTo>
                      <a:lnTo>
                        <a:pt x="133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1468;p67">
                  <a:extLst>
                    <a:ext uri="{FF2B5EF4-FFF2-40B4-BE49-F238E27FC236}">
                      <a16:creationId xmlns:a16="http://schemas.microsoft.com/office/drawing/2014/main" id="{9260A30B-5797-4CE7-96E1-74D48CAB61C2}"/>
                    </a:ext>
                  </a:extLst>
                </p:cNvPr>
                <p:cNvSpPr/>
                <p:nvPr/>
              </p:nvSpPr>
              <p:spPr>
                <a:xfrm>
                  <a:off x="-1003730" y="2218142"/>
                  <a:ext cx="39739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" h="378" extrusionOk="0">
                      <a:moveTo>
                        <a:pt x="0" y="1"/>
                      </a:moveTo>
                      <a:lnTo>
                        <a:pt x="142" y="378"/>
                      </a:lnTo>
                      <a:lnTo>
                        <a:pt x="1367" y="378"/>
                      </a:lnTo>
                      <a:lnTo>
                        <a:pt x="1194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1469;p67">
                  <a:extLst>
                    <a:ext uri="{FF2B5EF4-FFF2-40B4-BE49-F238E27FC236}">
                      <a16:creationId xmlns:a16="http://schemas.microsoft.com/office/drawing/2014/main" id="{96684680-A58F-4485-AC8F-EB5F3BE80FBE}"/>
                    </a:ext>
                  </a:extLst>
                </p:cNvPr>
                <p:cNvSpPr/>
                <p:nvPr/>
              </p:nvSpPr>
              <p:spPr>
                <a:xfrm>
                  <a:off x="-1043934" y="2218142"/>
                  <a:ext cx="39303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2" h="378" extrusionOk="0">
                      <a:moveTo>
                        <a:pt x="1" y="1"/>
                      </a:moveTo>
                      <a:lnTo>
                        <a:pt x="126" y="378"/>
                      </a:lnTo>
                      <a:lnTo>
                        <a:pt x="1352" y="378"/>
                      </a:lnTo>
                      <a:lnTo>
                        <a:pt x="121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1470;p67">
                  <a:extLst>
                    <a:ext uri="{FF2B5EF4-FFF2-40B4-BE49-F238E27FC236}">
                      <a16:creationId xmlns:a16="http://schemas.microsoft.com/office/drawing/2014/main" id="{6BA62883-B56B-4770-BEB9-D77E7386EEB1}"/>
                    </a:ext>
                  </a:extLst>
                </p:cNvPr>
                <p:cNvSpPr/>
                <p:nvPr/>
              </p:nvSpPr>
              <p:spPr>
                <a:xfrm>
                  <a:off x="-1083673" y="2218142"/>
                  <a:ext cx="38867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" h="378" extrusionOk="0">
                      <a:moveTo>
                        <a:pt x="1" y="1"/>
                      </a:moveTo>
                      <a:lnTo>
                        <a:pt x="95" y="378"/>
                      </a:lnTo>
                      <a:lnTo>
                        <a:pt x="1336" y="378"/>
                      </a:lnTo>
                      <a:lnTo>
                        <a:pt x="119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1471;p67">
                  <a:extLst>
                    <a:ext uri="{FF2B5EF4-FFF2-40B4-BE49-F238E27FC236}">
                      <a16:creationId xmlns:a16="http://schemas.microsoft.com/office/drawing/2014/main" id="{98369EB0-4B2C-41A9-AE7A-CCCBEF6B8E13}"/>
                    </a:ext>
                  </a:extLst>
                </p:cNvPr>
                <p:cNvSpPr/>
                <p:nvPr/>
              </p:nvSpPr>
              <p:spPr>
                <a:xfrm>
                  <a:off x="-1123847" y="2218142"/>
                  <a:ext cx="37936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" h="378" extrusionOk="0">
                      <a:moveTo>
                        <a:pt x="0" y="1"/>
                      </a:moveTo>
                      <a:lnTo>
                        <a:pt x="79" y="378"/>
                      </a:lnTo>
                      <a:lnTo>
                        <a:pt x="1304" y="378"/>
                      </a:lnTo>
                      <a:lnTo>
                        <a:pt x="121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1472;p67">
                  <a:extLst>
                    <a:ext uri="{FF2B5EF4-FFF2-40B4-BE49-F238E27FC236}">
                      <a16:creationId xmlns:a16="http://schemas.microsoft.com/office/drawing/2014/main" id="{A45F8108-7A8A-4BF4-BA93-E05F6A99C172}"/>
                    </a:ext>
                  </a:extLst>
                </p:cNvPr>
                <p:cNvSpPr/>
                <p:nvPr/>
              </p:nvSpPr>
              <p:spPr>
                <a:xfrm>
                  <a:off x="-1163586" y="2218142"/>
                  <a:ext cx="37006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378" extrusionOk="0">
                      <a:moveTo>
                        <a:pt x="0" y="1"/>
                      </a:moveTo>
                      <a:lnTo>
                        <a:pt x="47" y="378"/>
                      </a:lnTo>
                      <a:lnTo>
                        <a:pt x="1273" y="378"/>
                      </a:lnTo>
                      <a:lnTo>
                        <a:pt x="1194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1473;p67">
                  <a:extLst>
                    <a:ext uri="{FF2B5EF4-FFF2-40B4-BE49-F238E27FC236}">
                      <a16:creationId xmlns:a16="http://schemas.microsoft.com/office/drawing/2014/main" id="{8F9CD9C6-41D1-4BEE-91BF-E74C5CDEA21F}"/>
                    </a:ext>
                  </a:extLst>
                </p:cNvPr>
                <p:cNvSpPr/>
                <p:nvPr/>
              </p:nvSpPr>
              <p:spPr>
                <a:xfrm>
                  <a:off x="-1203324" y="2218142"/>
                  <a:ext cx="36105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2" h="378" extrusionOk="0">
                      <a:moveTo>
                        <a:pt x="0" y="1"/>
                      </a:moveTo>
                      <a:lnTo>
                        <a:pt x="16" y="378"/>
                      </a:lnTo>
                      <a:lnTo>
                        <a:pt x="1242" y="378"/>
                      </a:lnTo>
                      <a:lnTo>
                        <a:pt x="119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1474;p67">
                  <a:extLst>
                    <a:ext uri="{FF2B5EF4-FFF2-40B4-BE49-F238E27FC236}">
                      <a16:creationId xmlns:a16="http://schemas.microsoft.com/office/drawing/2014/main" id="{1780B68E-0F72-46D6-A431-C912424353B3}"/>
                    </a:ext>
                  </a:extLst>
                </p:cNvPr>
                <p:cNvSpPr/>
                <p:nvPr/>
              </p:nvSpPr>
              <p:spPr>
                <a:xfrm>
                  <a:off x="-1243528" y="2218142"/>
                  <a:ext cx="36134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" h="378" extrusionOk="0">
                      <a:moveTo>
                        <a:pt x="1" y="1"/>
                      </a:moveTo>
                      <a:lnTo>
                        <a:pt x="1" y="378"/>
                      </a:lnTo>
                      <a:lnTo>
                        <a:pt x="1242" y="378"/>
                      </a:lnTo>
                      <a:lnTo>
                        <a:pt x="121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1475;p67">
                  <a:extLst>
                    <a:ext uri="{FF2B5EF4-FFF2-40B4-BE49-F238E27FC236}">
                      <a16:creationId xmlns:a16="http://schemas.microsoft.com/office/drawing/2014/main" id="{3D4857D2-C479-4A3B-BC4F-18AF8F666E52}"/>
                    </a:ext>
                  </a:extLst>
                </p:cNvPr>
                <p:cNvSpPr/>
                <p:nvPr/>
              </p:nvSpPr>
              <p:spPr>
                <a:xfrm>
                  <a:off x="-1283703" y="2218142"/>
                  <a:ext cx="35640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6" h="378" extrusionOk="0">
                      <a:moveTo>
                        <a:pt x="32" y="1"/>
                      </a:moveTo>
                      <a:lnTo>
                        <a:pt x="0" y="378"/>
                      </a:lnTo>
                      <a:lnTo>
                        <a:pt x="1226" y="378"/>
                      </a:lnTo>
                      <a:lnTo>
                        <a:pt x="1226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1476;p67">
                  <a:extLst>
                    <a:ext uri="{FF2B5EF4-FFF2-40B4-BE49-F238E27FC236}">
                      <a16:creationId xmlns:a16="http://schemas.microsoft.com/office/drawing/2014/main" id="{CB666686-96F7-4343-911A-BDBA4CA32B03}"/>
                    </a:ext>
                  </a:extLst>
                </p:cNvPr>
                <p:cNvSpPr/>
                <p:nvPr/>
              </p:nvSpPr>
              <p:spPr>
                <a:xfrm>
                  <a:off x="-1324342" y="2218142"/>
                  <a:ext cx="36541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378" extrusionOk="0">
                      <a:moveTo>
                        <a:pt x="63" y="1"/>
                      </a:moveTo>
                      <a:lnTo>
                        <a:pt x="0" y="378"/>
                      </a:lnTo>
                      <a:lnTo>
                        <a:pt x="1241" y="378"/>
                      </a:lnTo>
                      <a:lnTo>
                        <a:pt x="125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1477;p67">
                  <a:extLst>
                    <a:ext uri="{FF2B5EF4-FFF2-40B4-BE49-F238E27FC236}">
                      <a16:creationId xmlns:a16="http://schemas.microsoft.com/office/drawing/2014/main" id="{D3FB30A7-5DEB-4783-BB3F-8404B5677486}"/>
                    </a:ext>
                  </a:extLst>
                </p:cNvPr>
                <p:cNvSpPr/>
                <p:nvPr/>
              </p:nvSpPr>
              <p:spPr>
                <a:xfrm>
                  <a:off x="-1365011" y="2218142"/>
                  <a:ext cx="37035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4" h="378" extrusionOk="0">
                      <a:moveTo>
                        <a:pt x="79" y="1"/>
                      </a:moveTo>
                      <a:lnTo>
                        <a:pt x="1" y="378"/>
                      </a:lnTo>
                      <a:lnTo>
                        <a:pt x="1242" y="378"/>
                      </a:lnTo>
                      <a:lnTo>
                        <a:pt x="1273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1478;p67">
                  <a:extLst>
                    <a:ext uri="{FF2B5EF4-FFF2-40B4-BE49-F238E27FC236}">
                      <a16:creationId xmlns:a16="http://schemas.microsoft.com/office/drawing/2014/main" id="{6645BAD6-570D-4295-B0A3-C0FFCA411458}"/>
                    </a:ext>
                  </a:extLst>
                </p:cNvPr>
                <p:cNvSpPr/>
                <p:nvPr/>
              </p:nvSpPr>
              <p:spPr>
                <a:xfrm>
                  <a:off x="-1405651" y="2218142"/>
                  <a:ext cx="37936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" h="378" extrusionOk="0">
                      <a:moveTo>
                        <a:pt x="111" y="1"/>
                      </a:moveTo>
                      <a:lnTo>
                        <a:pt x="1" y="378"/>
                      </a:lnTo>
                      <a:lnTo>
                        <a:pt x="1242" y="378"/>
                      </a:lnTo>
                      <a:lnTo>
                        <a:pt x="130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1479;p67">
                  <a:extLst>
                    <a:ext uri="{FF2B5EF4-FFF2-40B4-BE49-F238E27FC236}">
                      <a16:creationId xmlns:a16="http://schemas.microsoft.com/office/drawing/2014/main" id="{D6CA4876-D0F9-4F0D-8799-1C501DE319F7}"/>
                    </a:ext>
                  </a:extLst>
                </p:cNvPr>
                <p:cNvSpPr/>
                <p:nvPr/>
              </p:nvSpPr>
              <p:spPr>
                <a:xfrm>
                  <a:off x="-1446291" y="2218142"/>
                  <a:ext cx="38372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0" h="378" extrusionOk="0">
                      <a:moveTo>
                        <a:pt x="126" y="1"/>
                      </a:moveTo>
                      <a:lnTo>
                        <a:pt x="0" y="378"/>
                      </a:lnTo>
                      <a:lnTo>
                        <a:pt x="1241" y="378"/>
                      </a:lnTo>
                      <a:lnTo>
                        <a:pt x="132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1480;p67">
                  <a:extLst>
                    <a:ext uri="{FF2B5EF4-FFF2-40B4-BE49-F238E27FC236}">
                      <a16:creationId xmlns:a16="http://schemas.microsoft.com/office/drawing/2014/main" id="{2BE8C8F1-7E53-4C8A-B7D7-89C11F68E6B9}"/>
                    </a:ext>
                  </a:extLst>
                </p:cNvPr>
                <p:cNvSpPr/>
                <p:nvPr/>
              </p:nvSpPr>
              <p:spPr>
                <a:xfrm>
                  <a:off x="-1486930" y="2218142"/>
                  <a:ext cx="39303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2" h="378" extrusionOk="0">
                      <a:moveTo>
                        <a:pt x="157" y="1"/>
                      </a:moveTo>
                      <a:lnTo>
                        <a:pt x="0" y="378"/>
                      </a:lnTo>
                      <a:lnTo>
                        <a:pt x="1241" y="378"/>
                      </a:lnTo>
                      <a:lnTo>
                        <a:pt x="135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1481;p67">
                  <a:extLst>
                    <a:ext uri="{FF2B5EF4-FFF2-40B4-BE49-F238E27FC236}">
                      <a16:creationId xmlns:a16="http://schemas.microsoft.com/office/drawing/2014/main" id="{56A8B17F-5D49-4C5B-B51F-117050C6D2C3}"/>
                    </a:ext>
                  </a:extLst>
                </p:cNvPr>
                <p:cNvSpPr/>
                <p:nvPr/>
              </p:nvSpPr>
              <p:spPr>
                <a:xfrm>
                  <a:off x="-1527599" y="2218142"/>
                  <a:ext cx="40233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" h="378" extrusionOk="0">
                      <a:moveTo>
                        <a:pt x="189" y="1"/>
                      </a:moveTo>
                      <a:lnTo>
                        <a:pt x="1" y="378"/>
                      </a:lnTo>
                      <a:lnTo>
                        <a:pt x="1242" y="378"/>
                      </a:lnTo>
                      <a:lnTo>
                        <a:pt x="1383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1482;p67">
                  <a:extLst>
                    <a:ext uri="{FF2B5EF4-FFF2-40B4-BE49-F238E27FC236}">
                      <a16:creationId xmlns:a16="http://schemas.microsoft.com/office/drawing/2014/main" id="{CC9370A6-9B76-4FAF-BA2A-2F84A087E8F9}"/>
                    </a:ext>
                  </a:extLst>
                </p:cNvPr>
                <p:cNvSpPr/>
                <p:nvPr/>
              </p:nvSpPr>
              <p:spPr>
                <a:xfrm>
                  <a:off x="-995533" y="2237328"/>
                  <a:ext cx="41599" cy="119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410" extrusionOk="0">
                      <a:moveTo>
                        <a:pt x="1" y="1"/>
                      </a:moveTo>
                      <a:lnTo>
                        <a:pt x="158" y="409"/>
                      </a:lnTo>
                      <a:lnTo>
                        <a:pt x="1431" y="409"/>
                      </a:lnTo>
                      <a:lnTo>
                        <a:pt x="1242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1483;p67">
                  <a:extLst>
                    <a:ext uri="{FF2B5EF4-FFF2-40B4-BE49-F238E27FC236}">
                      <a16:creationId xmlns:a16="http://schemas.microsoft.com/office/drawing/2014/main" id="{00A39551-26E0-4549-A2E5-A6D35F50AB3F}"/>
                    </a:ext>
                  </a:extLst>
                </p:cNvPr>
                <p:cNvSpPr/>
                <p:nvPr/>
              </p:nvSpPr>
              <p:spPr>
                <a:xfrm>
                  <a:off x="-1036638" y="2237328"/>
                  <a:ext cx="40698" cy="119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410" extrusionOk="0">
                      <a:moveTo>
                        <a:pt x="1" y="1"/>
                      </a:moveTo>
                      <a:lnTo>
                        <a:pt x="127" y="409"/>
                      </a:lnTo>
                      <a:lnTo>
                        <a:pt x="1399" y="409"/>
                      </a:lnTo>
                      <a:lnTo>
                        <a:pt x="1242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1484;p67">
                  <a:extLst>
                    <a:ext uri="{FF2B5EF4-FFF2-40B4-BE49-F238E27FC236}">
                      <a16:creationId xmlns:a16="http://schemas.microsoft.com/office/drawing/2014/main" id="{3EABAD26-AFDB-480A-B63D-5E020466283C}"/>
                    </a:ext>
                  </a:extLst>
                </p:cNvPr>
                <p:cNvSpPr/>
                <p:nvPr/>
              </p:nvSpPr>
              <p:spPr>
                <a:xfrm>
                  <a:off x="-1077742" y="2237328"/>
                  <a:ext cx="39768" cy="119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" h="410" extrusionOk="0">
                      <a:moveTo>
                        <a:pt x="1" y="1"/>
                      </a:moveTo>
                      <a:lnTo>
                        <a:pt x="95" y="409"/>
                      </a:lnTo>
                      <a:lnTo>
                        <a:pt x="1368" y="409"/>
                      </a:lnTo>
                      <a:lnTo>
                        <a:pt x="1242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1485;p67">
                  <a:extLst>
                    <a:ext uri="{FF2B5EF4-FFF2-40B4-BE49-F238E27FC236}">
                      <a16:creationId xmlns:a16="http://schemas.microsoft.com/office/drawing/2014/main" id="{BE62BFD7-58E0-4A91-9D48-F252F934C2C2}"/>
                    </a:ext>
                  </a:extLst>
                </p:cNvPr>
                <p:cNvSpPr/>
                <p:nvPr/>
              </p:nvSpPr>
              <p:spPr>
                <a:xfrm>
                  <a:off x="-1119283" y="2237328"/>
                  <a:ext cx="39303" cy="119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2" h="410" extrusionOk="0">
                      <a:moveTo>
                        <a:pt x="0" y="1"/>
                      </a:moveTo>
                      <a:lnTo>
                        <a:pt x="63" y="409"/>
                      </a:lnTo>
                      <a:lnTo>
                        <a:pt x="1351" y="409"/>
                      </a:lnTo>
                      <a:lnTo>
                        <a:pt x="124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486;p67">
                  <a:extLst>
                    <a:ext uri="{FF2B5EF4-FFF2-40B4-BE49-F238E27FC236}">
                      <a16:creationId xmlns:a16="http://schemas.microsoft.com/office/drawing/2014/main" id="{7076D26C-B802-4C24-91C1-2FDE4D5CAC99}"/>
                    </a:ext>
                  </a:extLst>
                </p:cNvPr>
                <p:cNvSpPr/>
                <p:nvPr/>
              </p:nvSpPr>
              <p:spPr>
                <a:xfrm>
                  <a:off x="-1160388" y="2237328"/>
                  <a:ext cx="38401" cy="119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1" h="410" extrusionOk="0">
                      <a:moveTo>
                        <a:pt x="0" y="1"/>
                      </a:moveTo>
                      <a:lnTo>
                        <a:pt x="32" y="409"/>
                      </a:lnTo>
                      <a:lnTo>
                        <a:pt x="1320" y="409"/>
                      </a:lnTo>
                      <a:lnTo>
                        <a:pt x="1226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487;p67">
                  <a:extLst>
                    <a:ext uri="{FF2B5EF4-FFF2-40B4-BE49-F238E27FC236}">
                      <a16:creationId xmlns:a16="http://schemas.microsoft.com/office/drawing/2014/main" id="{1CC3225E-5D55-4FC8-A3D7-B8F358986BA4}"/>
                    </a:ext>
                  </a:extLst>
                </p:cNvPr>
                <p:cNvSpPr/>
                <p:nvPr/>
              </p:nvSpPr>
              <p:spPr>
                <a:xfrm>
                  <a:off x="-1327104" y="2237328"/>
                  <a:ext cx="163083" cy="119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0" h="410" extrusionOk="0">
                      <a:moveTo>
                        <a:pt x="64" y="1"/>
                      </a:moveTo>
                      <a:lnTo>
                        <a:pt x="1" y="409"/>
                      </a:lnTo>
                      <a:lnTo>
                        <a:pt x="5610" y="409"/>
                      </a:lnTo>
                      <a:lnTo>
                        <a:pt x="55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488;p67">
                  <a:extLst>
                    <a:ext uri="{FF2B5EF4-FFF2-40B4-BE49-F238E27FC236}">
                      <a16:creationId xmlns:a16="http://schemas.microsoft.com/office/drawing/2014/main" id="{A4EC47DE-EDEE-4CCD-9D08-6C53771641F7}"/>
                    </a:ext>
                  </a:extLst>
                </p:cNvPr>
                <p:cNvSpPr/>
                <p:nvPr/>
              </p:nvSpPr>
              <p:spPr>
                <a:xfrm>
                  <a:off x="-1369110" y="2237328"/>
                  <a:ext cx="38838" cy="119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6" h="410" extrusionOk="0">
                      <a:moveTo>
                        <a:pt x="95" y="1"/>
                      </a:moveTo>
                      <a:lnTo>
                        <a:pt x="0" y="409"/>
                      </a:lnTo>
                      <a:lnTo>
                        <a:pt x="1289" y="409"/>
                      </a:lnTo>
                      <a:lnTo>
                        <a:pt x="1336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1489;p67">
                  <a:extLst>
                    <a:ext uri="{FF2B5EF4-FFF2-40B4-BE49-F238E27FC236}">
                      <a16:creationId xmlns:a16="http://schemas.microsoft.com/office/drawing/2014/main" id="{887E95F0-7418-42B9-8E56-3B1A9ECF25A5}"/>
                    </a:ext>
                  </a:extLst>
                </p:cNvPr>
                <p:cNvSpPr/>
                <p:nvPr/>
              </p:nvSpPr>
              <p:spPr>
                <a:xfrm>
                  <a:off x="-1411116" y="2237328"/>
                  <a:ext cx="39303" cy="119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2" h="410" extrusionOk="0">
                      <a:moveTo>
                        <a:pt x="110" y="1"/>
                      </a:moveTo>
                      <a:lnTo>
                        <a:pt x="0" y="409"/>
                      </a:lnTo>
                      <a:lnTo>
                        <a:pt x="1288" y="409"/>
                      </a:lnTo>
                      <a:lnTo>
                        <a:pt x="135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490;p67">
                  <a:extLst>
                    <a:ext uri="{FF2B5EF4-FFF2-40B4-BE49-F238E27FC236}">
                      <a16:creationId xmlns:a16="http://schemas.microsoft.com/office/drawing/2014/main" id="{B399EB2B-C980-4010-9A60-48903F99C559}"/>
                    </a:ext>
                  </a:extLst>
                </p:cNvPr>
                <p:cNvSpPr/>
                <p:nvPr/>
              </p:nvSpPr>
              <p:spPr>
                <a:xfrm>
                  <a:off x="-1453151" y="2237328"/>
                  <a:ext cx="39768" cy="119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" h="410" extrusionOk="0">
                      <a:moveTo>
                        <a:pt x="142" y="1"/>
                      </a:moveTo>
                      <a:lnTo>
                        <a:pt x="1" y="409"/>
                      </a:lnTo>
                      <a:lnTo>
                        <a:pt x="1273" y="409"/>
                      </a:lnTo>
                      <a:lnTo>
                        <a:pt x="136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491;p67">
                  <a:extLst>
                    <a:ext uri="{FF2B5EF4-FFF2-40B4-BE49-F238E27FC236}">
                      <a16:creationId xmlns:a16="http://schemas.microsoft.com/office/drawing/2014/main" id="{F19BFF61-BFB1-42A7-9064-738902019085}"/>
                    </a:ext>
                  </a:extLst>
                </p:cNvPr>
                <p:cNvSpPr/>
                <p:nvPr/>
              </p:nvSpPr>
              <p:spPr>
                <a:xfrm>
                  <a:off x="-1495157" y="2237328"/>
                  <a:ext cx="40669" cy="119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9" h="410" extrusionOk="0">
                      <a:moveTo>
                        <a:pt x="157" y="1"/>
                      </a:moveTo>
                      <a:lnTo>
                        <a:pt x="0" y="409"/>
                      </a:lnTo>
                      <a:lnTo>
                        <a:pt x="1273" y="409"/>
                      </a:lnTo>
                      <a:lnTo>
                        <a:pt x="139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492;p67">
                  <a:extLst>
                    <a:ext uri="{FF2B5EF4-FFF2-40B4-BE49-F238E27FC236}">
                      <a16:creationId xmlns:a16="http://schemas.microsoft.com/office/drawing/2014/main" id="{4B8C4AC8-783A-435C-9C8C-5B5B77FF75F8}"/>
                    </a:ext>
                  </a:extLst>
                </p:cNvPr>
                <p:cNvSpPr/>
                <p:nvPr/>
              </p:nvSpPr>
              <p:spPr>
                <a:xfrm>
                  <a:off x="-1537192" y="2237328"/>
                  <a:ext cx="41599" cy="119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410" extrusionOk="0">
                      <a:moveTo>
                        <a:pt x="189" y="1"/>
                      </a:moveTo>
                      <a:lnTo>
                        <a:pt x="1" y="409"/>
                      </a:lnTo>
                      <a:lnTo>
                        <a:pt x="1273" y="409"/>
                      </a:lnTo>
                      <a:lnTo>
                        <a:pt x="143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493;p67">
                  <a:extLst>
                    <a:ext uri="{FF2B5EF4-FFF2-40B4-BE49-F238E27FC236}">
                      <a16:creationId xmlns:a16="http://schemas.microsoft.com/office/drawing/2014/main" id="{8AABC481-2BA1-46B4-BAA4-36043CACBBF6}"/>
                    </a:ext>
                  </a:extLst>
                </p:cNvPr>
                <p:cNvSpPr/>
                <p:nvPr/>
              </p:nvSpPr>
              <p:spPr>
                <a:xfrm>
                  <a:off x="-1949607" y="2214043"/>
                  <a:ext cx="390061" cy="79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18" h="2750" extrusionOk="0">
                      <a:moveTo>
                        <a:pt x="2200" y="0"/>
                      </a:moveTo>
                      <a:lnTo>
                        <a:pt x="174" y="2263"/>
                      </a:lnTo>
                      <a:cubicBezTo>
                        <a:pt x="1" y="2451"/>
                        <a:pt x="127" y="2750"/>
                        <a:pt x="394" y="2750"/>
                      </a:cubicBezTo>
                      <a:lnTo>
                        <a:pt x="10684" y="2750"/>
                      </a:lnTo>
                      <a:cubicBezTo>
                        <a:pt x="11218" y="2750"/>
                        <a:pt x="11737" y="2499"/>
                        <a:pt x="12051" y="2074"/>
                      </a:cubicBezTo>
                      <a:lnTo>
                        <a:pt x="13292" y="456"/>
                      </a:lnTo>
                      <a:cubicBezTo>
                        <a:pt x="13418" y="283"/>
                        <a:pt x="13339" y="63"/>
                        <a:pt x="13167" y="0"/>
                      </a:cubicBez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494;p67">
                  <a:extLst>
                    <a:ext uri="{FF2B5EF4-FFF2-40B4-BE49-F238E27FC236}">
                      <a16:creationId xmlns:a16="http://schemas.microsoft.com/office/drawing/2014/main" id="{A42F5C6E-4800-4DA9-8797-687148AEEFB0}"/>
                    </a:ext>
                  </a:extLst>
                </p:cNvPr>
                <p:cNvSpPr/>
                <p:nvPr/>
              </p:nvSpPr>
              <p:spPr>
                <a:xfrm>
                  <a:off x="-1907136" y="2143723"/>
                  <a:ext cx="353985" cy="135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7" h="4667" extrusionOk="0">
                      <a:moveTo>
                        <a:pt x="11816" y="1493"/>
                      </a:moveTo>
                      <a:cubicBezTo>
                        <a:pt x="11674" y="2011"/>
                        <a:pt x="9977" y="3771"/>
                        <a:pt x="9616" y="4148"/>
                      </a:cubicBezTo>
                      <a:cubicBezTo>
                        <a:pt x="9365" y="4462"/>
                        <a:pt x="9003" y="4666"/>
                        <a:pt x="8579" y="4666"/>
                      </a:cubicBezTo>
                      <a:lnTo>
                        <a:pt x="8563" y="4666"/>
                      </a:lnTo>
                      <a:lnTo>
                        <a:pt x="205" y="4666"/>
                      </a:lnTo>
                      <a:cubicBezTo>
                        <a:pt x="95" y="4666"/>
                        <a:pt x="1" y="4588"/>
                        <a:pt x="1" y="4478"/>
                      </a:cubicBezTo>
                      <a:cubicBezTo>
                        <a:pt x="1" y="4368"/>
                        <a:pt x="95" y="4289"/>
                        <a:pt x="205" y="4289"/>
                      </a:cubicBezTo>
                      <a:lnTo>
                        <a:pt x="8532" y="4289"/>
                      </a:lnTo>
                      <a:cubicBezTo>
                        <a:pt x="9082" y="4289"/>
                        <a:pt x="9522" y="3849"/>
                        <a:pt x="9522" y="3299"/>
                      </a:cubicBezTo>
                      <a:cubicBezTo>
                        <a:pt x="9522" y="2765"/>
                        <a:pt x="9082" y="2325"/>
                        <a:pt x="8532" y="2325"/>
                      </a:cubicBezTo>
                      <a:lnTo>
                        <a:pt x="205" y="2325"/>
                      </a:lnTo>
                      <a:cubicBezTo>
                        <a:pt x="95" y="2325"/>
                        <a:pt x="1" y="2247"/>
                        <a:pt x="1" y="2137"/>
                      </a:cubicBezTo>
                      <a:cubicBezTo>
                        <a:pt x="1" y="2027"/>
                        <a:pt x="95" y="1932"/>
                        <a:pt x="205" y="1932"/>
                      </a:cubicBezTo>
                      <a:lnTo>
                        <a:pt x="205" y="1932"/>
                      </a:lnTo>
                      <a:lnTo>
                        <a:pt x="174" y="1870"/>
                      </a:lnTo>
                      <a:lnTo>
                        <a:pt x="3677" y="0"/>
                      </a:lnTo>
                      <a:lnTo>
                        <a:pt x="10700" y="0"/>
                      </a:lnTo>
                      <a:cubicBezTo>
                        <a:pt x="10700" y="16"/>
                        <a:pt x="12177" y="189"/>
                        <a:pt x="11816" y="1493"/>
                      </a:cubicBezTo>
                      <a:close/>
                    </a:path>
                  </a:pathLst>
                </a:custGeom>
                <a:solidFill>
                  <a:srgbClr val="5ABEC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495;p67">
                  <a:extLst>
                    <a:ext uri="{FF2B5EF4-FFF2-40B4-BE49-F238E27FC236}">
                      <a16:creationId xmlns:a16="http://schemas.microsoft.com/office/drawing/2014/main" id="{5743DD2A-7729-46A6-9A92-2454C92AA359}"/>
                    </a:ext>
                  </a:extLst>
                </p:cNvPr>
                <p:cNvSpPr/>
                <p:nvPr/>
              </p:nvSpPr>
              <p:spPr>
                <a:xfrm>
                  <a:off x="-1907136" y="2205817"/>
                  <a:ext cx="275903" cy="21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1" h="740" extrusionOk="0">
                      <a:moveTo>
                        <a:pt x="1" y="1"/>
                      </a:moveTo>
                      <a:cubicBezTo>
                        <a:pt x="17" y="111"/>
                        <a:pt x="95" y="189"/>
                        <a:pt x="205" y="189"/>
                      </a:cubicBezTo>
                      <a:lnTo>
                        <a:pt x="8642" y="189"/>
                      </a:lnTo>
                      <a:cubicBezTo>
                        <a:pt x="8988" y="205"/>
                        <a:pt x="9318" y="409"/>
                        <a:pt x="9475" y="723"/>
                      </a:cubicBezTo>
                      <a:lnTo>
                        <a:pt x="9490" y="739"/>
                      </a:lnTo>
                      <a:cubicBezTo>
                        <a:pt x="9380" y="315"/>
                        <a:pt x="9003" y="1"/>
                        <a:pt x="8532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496;p67">
                  <a:extLst>
                    <a:ext uri="{FF2B5EF4-FFF2-40B4-BE49-F238E27FC236}">
                      <a16:creationId xmlns:a16="http://schemas.microsoft.com/office/drawing/2014/main" id="{2B29F015-5DFB-4558-B324-CA9D93A80395}"/>
                    </a:ext>
                  </a:extLst>
                </p:cNvPr>
                <p:cNvSpPr/>
                <p:nvPr/>
              </p:nvSpPr>
              <p:spPr>
                <a:xfrm>
                  <a:off x="-1901177" y="2211311"/>
                  <a:ext cx="273607" cy="5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2" h="1965" extrusionOk="0">
                      <a:moveTo>
                        <a:pt x="0" y="0"/>
                      </a:moveTo>
                      <a:lnTo>
                        <a:pt x="0" y="1964"/>
                      </a:lnTo>
                      <a:lnTo>
                        <a:pt x="8406" y="1964"/>
                      </a:lnTo>
                      <a:cubicBezTo>
                        <a:pt x="8767" y="1964"/>
                        <a:pt x="9097" y="1760"/>
                        <a:pt x="9270" y="1430"/>
                      </a:cubicBezTo>
                      <a:cubicBezTo>
                        <a:pt x="9411" y="1147"/>
                        <a:pt x="9411" y="817"/>
                        <a:pt x="9270" y="534"/>
                      </a:cubicBezTo>
                      <a:cubicBezTo>
                        <a:pt x="9097" y="204"/>
                        <a:pt x="8767" y="0"/>
                        <a:pt x="840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1497;p67">
                  <a:extLst>
                    <a:ext uri="{FF2B5EF4-FFF2-40B4-BE49-F238E27FC236}">
                      <a16:creationId xmlns:a16="http://schemas.microsoft.com/office/drawing/2014/main" id="{8F0D4B09-9DDF-4496-A8E5-9782C17F9187}"/>
                    </a:ext>
                  </a:extLst>
                </p:cNvPr>
                <p:cNvSpPr/>
                <p:nvPr/>
              </p:nvSpPr>
              <p:spPr>
                <a:xfrm>
                  <a:off x="-1901177" y="2225003"/>
                  <a:ext cx="242996" cy="3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9" h="127" extrusionOk="0">
                      <a:moveTo>
                        <a:pt x="0" y="1"/>
                      </a:moveTo>
                      <a:lnTo>
                        <a:pt x="0" y="126"/>
                      </a:lnTo>
                      <a:lnTo>
                        <a:pt x="8296" y="126"/>
                      </a:lnTo>
                      <a:cubicBezTo>
                        <a:pt x="8327" y="126"/>
                        <a:pt x="8358" y="95"/>
                        <a:pt x="8358" y="63"/>
                      </a:cubicBezTo>
                      <a:cubicBezTo>
                        <a:pt x="8358" y="32"/>
                        <a:pt x="8327" y="1"/>
                        <a:pt x="8296" y="1"/>
                      </a:cubicBez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1498;p67">
                  <a:extLst>
                    <a:ext uri="{FF2B5EF4-FFF2-40B4-BE49-F238E27FC236}">
                      <a16:creationId xmlns:a16="http://schemas.microsoft.com/office/drawing/2014/main" id="{B27945B5-895B-4886-82B9-B77DE1876EDF}"/>
                    </a:ext>
                  </a:extLst>
                </p:cNvPr>
                <p:cNvSpPr/>
                <p:nvPr/>
              </p:nvSpPr>
              <p:spPr>
                <a:xfrm>
                  <a:off x="-1901177" y="2237794"/>
                  <a:ext cx="242996" cy="4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9" h="142" extrusionOk="0">
                      <a:moveTo>
                        <a:pt x="0" y="0"/>
                      </a:moveTo>
                      <a:lnTo>
                        <a:pt x="0" y="142"/>
                      </a:lnTo>
                      <a:lnTo>
                        <a:pt x="8296" y="142"/>
                      </a:lnTo>
                      <a:cubicBezTo>
                        <a:pt x="8327" y="142"/>
                        <a:pt x="8358" y="110"/>
                        <a:pt x="8358" y="79"/>
                      </a:cubicBezTo>
                      <a:cubicBezTo>
                        <a:pt x="8358" y="32"/>
                        <a:pt x="8327" y="0"/>
                        <a:pt x="8296" y="0"/>
                      </a:cubicBez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1499;p67">
                  <a:extLst>
                    <a:ext uri="{FF2B5EF4-FFF2-40B4-BE49-F238E27FC236}">
                      <a16:creationId xmlns:a16="http://schemas.microsoft.com/office/drawing/2014/main" id="{10B6F743-FECF-4E43-9B3F-BCA6FF399B2C}"/>
                    </a:ext>
                  </a:extLst>
                </p:cNvPr>
                <p:cNvSpPr/>
                <p:nvPr/>
              </p:nvSpPr>
              <p:spPr>
                <a:xfrm>
                  <a:off x="-1901177" y="2251049"/>
                  <a:ext cx="242996" cy="3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9" h="126" extrusionOk="0">
                      <a:moveTo>
                        <a:pt x="0" y="0"/>
                      </a:moveTo>
                      <a:lnTo>
                        <a:pt x="0" y="126"/>
                      </a:lnTo>
                      <a:lnTo>
                        <a:pt x="8296" y="126"/>
                      </a:lnTo>
                      <a:cubicBezTo>
                        <a:pt x="8327" y="126"/>
                        <a:pt x="8358" y="110"/>
                        <a:pt x="8358" y="63"/>
                      </a:cubicBezTo>
                      <a:cubicBezTo>
                        <a:pt x="8358" y="31"/>
                        <a:pt x="8327" y="0"/>
                        <a:pt x="8296" y="0"/>
                      </a:cubicBez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1500;p67">
                  <a:extLst>
                    <a:ext uri="{FF2B5EF4-FFF2-40B4-BE49-F238E27FC236}">
                      <a16:creationId xmlns:a16="http://schemas.microsoft.com/office/drawing/2014/main" id="{340534C0-BC76-46C2-BB0B-481304FD521D}"/>
                    </a:ext>
                  </a:extLst>
                </p:cNvPr>
                <p:cNvSpPr/>
                <p:nvPr/>
              </p:nvSpPr>
              <p:spPr>
                <a:xfrm>
                  <a:off x="-1907136" y="2063781"/>
                  <a:ext cx="354451" cy="136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93" h="4683" extrusionOk="0">
                      <a:moveTo>
                        <a:pt x="3709" y="1"/>
                      </a:moveTo>
                      <a:lnTo>
                        <a:pt x="205" y="1870"/>
                      </a:lnTo>
                      <a:lnTo>
                        <a:pt x="237" y="1949"/>
                      </a:lnTo>
                      <a:lnTo>
                        <a:pt x="205" y="1949"/>
                      </a:lnTo>
                      <a:cubicBezTo>
                        <a:pt x="95" y="1949"/>
                        <a:pt x="1" y="2043"/>
                        <a:pt x="1" y="2153"/>
                      </a:cubicBezTo>
                      <a:cubicBezTo>
                        <a:pt x="1" y="2263"/>
                        <a:pt x="95" y="2342"/>
                        <a:pt x="205" y="2342"/>
                      </a:cubicBezTo>
                      <a:lnTo>
                        <a:pt x="8548" y="2342"/>
                      </a:lnTo>
                      <a:cubicBezTo>
                        <a:pt x="9082" y="2342"/>
                        <a:pt x="9522" y="2781"/>
                        <a:pt x="9522" y="3316"/>
                      </a:cubicBezTo>
                      <a:cubicBezTo>
                        <a:pt x="9522" y="3865"/>
                        <a:pt x="9082" y="4305"/>
                        <a:pt x="8548" y="4305"/>
                      </a:cubicBezTo>
                      <a:lnTo>
                        <a:pt x="205" y="4305"/>
                      </a:lnTo>
                      <a:cubicBezTo>
                        <a:pt x="95" y="4305"/>
                        <a:pt x="1" y="4384"/>
                        <a:pt x="1" y="4494"/>
                      </a:cubicBezTo>
                      <a:cubicBezTo>
                        <a:pt x="1" y="4604"/>
                        <a:pt x="95" y="4682"/>
                        <a:pt x="205" y="4682"/>
                      </a:cubicBezTo>
                      <a:lnTo>
                        <a:pt x="8579" y="4682"/>
                      </a:lnTo>
                      <a:cubicBezTo>
                        <a:pt x="8988" y="4682"/>
                        <a:pt x="9349" y="4494"/>
                        <a:pt x="9585" y="4195"/>
                      </a:cubicBezTo>
                      <a:cubicBezTo>
                        <a:pt x="9836" y="3960"/>
                        <a:pt x="11690" y="2043"/>
                        <a:pt x="11847" y="1493"/>
                      </a:cubicBezTo>
                      <a:cubicBezTo>
                        <a:pt x="12193" y="189"/>
                        <a:pt x="10732" y="16"/>
                        <a:pt x="10732" y="1"/>
                      </a:cubicBezTo>
                      <a:close/>
                    </a:path>
                  </a:pathLst>
                </a:custGeom>
                <a:solidFill>
                  <a:srgbClr val="E56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1501;p67">
                  <a:extLst>
                    <a:ext uri="{FF2B5EF4-FFF2-40B4-BE49-F238E27FC236}">
                      <a16:creationId xmlns:a16="http://schemas.microsoft.com/office/drawing/2014/main" id="{64A55B0E-C5CA-40DE-91E9-3A5CD8895C9E}"/>
                    </a:ext>
                  </a:extLst>
                </p:cNvPr>
                <p:cNvSpPr/>
                <p:nvPr/>
              </p:nvSpPr>
              <p:spPr>
                <a:xfrm>
                  <a:off x="-1907136" y="2126369"/>
                  <a:ext cx="275903" cy="21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1" h="739" extrusionOk="0">
                      <a:moveTo>
                        <a:pt x="1" y="0"/>
                      </a:moveTo>
                      <a:cubicBezTo>
                        <a:pt x="17" y="110"/>
                        <a:pt x="95" y="189"/>
                        <a:pt x="205" y="189"/>
                      </a:cubicBezTo>
                      <a:lnTo>
                        <a:pt x="8626" y="189"/>
                      </a:lnTo>
                      <a:cubicBezTo>
                        <a:pt x="8988" y="204"/>
                        <a:pt x="9318" y="408"/>
                        <a:pt x="9475" y="723"/>
                      </a:cubicBezTo>
                      <a:lnTo>
                        <a:pt x="9490" y="738"/>
                      </a:lnTo>
                      <a:cubicBezTo>
                        <a:pt x="9380" y="314"/>
                        <a:pt x="8988" y="0"/>
                        <a:pt x="85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1502;p67">
                  <a:extLst>
                    <a:ext uri="{FF2B5EF4-FFF2-40B4-BE49-F238E27FC236}">
                      <a16:creationId xmlns:a16="http://schemas.microsoft.com/office/drawing/2014/main" id="{D99EED4A-FDDE-4DF6-88B5-7B6E2F5085C0}"/>
                    </a:ext>
                  </a:extLst>
                </p:cNvPr>
                <p:cNvSpPr/>
                <p:nvPr/>
              </p:nvSpPr>
              <p:spPr>
                <a:xfrm>
                  <a:off x="-1901177" y="2131834"/>
                  <a:ext cx="273607" cy="5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2" h="1965" extrusionOk="0">
                      <a:moveTo>
                        <a:pt x="0" y="1"/>
                      </a:moveTo>
                      <a:lnTo>
                        <a:pt x="0" y="1964"/>
                      </a:lnTo>
                      <a:lnTo>
                        <a:pt x="8406" y="1964"/>
                      </a:lnTo>
                      <a:cubicBezTo>
                        <a:pt x="8767" y="1964"/>
                        <a:pt x="9097" y="1760"/>
                        <a:pt x="9270" y="1430"/>
                      </a:cubicBezTo>
                      <a:cubicBezTo>
                        <a:pt x="9411" y="1147"/>
                        <a:pt x="9411" y="817"/>
                        <a:pt x="9270" y="535"/>
                      </a:cubicBezTo>
                      <a:cubicBezTo>
                        <a:pt x="9097" y="205"/>
                        <a:pt x="8767" y="1"/>
                        <a:pt x="840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1503;p67">
                  <a:extLst>
                    <a:ext uri="{FF2B5EF4-FFF2-40B4-BE49-F238E27FC236}">
                      <a16:creationId xmlns:a16="http://schemas.microsoft.com/office/drawing/2014/main" id="{E0B22CB6-4F30-42B9-9AFA-D8423BBC50C3}"/>
                    </a:ext>
                  </a:extLst>
                </p:cNvPr>
                <p:cNvSpPr/>
                <p:nvPr/>
              </p:nvSpPr>
              <p:spPr>
                <a:xfrm>
                  <a:off x="-1901177" y="2145526"/>
                  <a:ext cx="242996" cy="3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9" h="127" extrusionOk="0">
                      <a:moveTo>
                        <a:pt x="0" y="1"/>
                      </a:moveTo>
                      <a:lnTo>
                        <a:pt x="0" y="127"/>
                      </a:lnTo>
                      <a:lnTo>
                        <a:pt x="8296" y="127"/>
                      </a:lnTo>
                      <a:cubicBezTo>
                        <a:pt x="8327" y="127"/>
                        <a:pt x="8358" y="95"/>
                        <a:pt x="8358" y="64"/>
                      </a:cubicBezTo>
                      <a:cubicBezTo>
                        <a:pt x="8358" y="32"/>
                        <a:pt x="8327" y="1"/>
                        <a:pt x="8296" y="1"/>
                      </a:cubicBez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1504;p67">
                  <a:extLst>
                    <a:ext uri="{FF2B5EF4-FFF2-40B4-BE49-F238E27FC236}">
                      <a16:creationId xmlns:a16="http://schemas.microsoft.com/office/drawing/2014/main" id="{4B1D173C-167B-437F-92B8-151B23AF4F71}"/>
                    </a:ext>
                  </a:extLst>
                </p:cNvPr>
                <p:cNvSpPr/>
                <p:nvPr/>
              </p:nvSpPr>
              <p:spPr>
                <a:xfrm>
                  <a:off x="-1901177" y="2158316"/>
                  <a:ext cx="242996" cy="4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9" h="143" extrusionOk="0">
                      <a:moveTo>
                        <a:pt x="0" y="1"/>
                      </a:moveTo>
                      <a:lnTo>
                        <a:pt x="0" y="142"/>
                      </a:lnTo>
                      <a:lnTo>
                        <a:pt x="8296" y="142"/>
                      </a:lnTo>
                      <a:cubicBezTo>
                        <a:pt x="8327" y="142"/>
                        <a:pt x="8358" y="111"/>
                        <a:pt x="8358" y="79"/>
                      </a:cubicBezTo>
                      <a:cubicBezTo>
                        <a:pt x="8358" y="32"/>
                        <a:pt x="8327" y="1"/>
                        <a:pt x="8296" y="1"/>
                      </a:cubicBez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1505;p67">
                  <a:extLst>
                    <a:ext uri="{FF2B5EF4-FFF2-40B4-BE49-F238E27FC236}">
                      <a16:creationId xmlns:a16="http://schemas.microsoft.com/office/drawing/2014/main" id="{5AFDEEB6-D18F-4155-B14E-63965B8CBBCA}"/>
                    </a:ext>
                  </a:extLst>
                </p:cNvPr>
                <p:cNvSpPr/>
                <p:nvPr/>
              </p:nvSpPr>
              <p:spPr>
                <a:xfrm>
                  <a:off x="-1901177" y="2171572"/>
                  <a:ext cx="242996" cy="4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9" h="142" extrusionOk="0">
                      <a:moveTo>
                        <a:pt x="0" y="0"/>
                      </a:moveTo>
                      <a:lnTo>
                        <a:pt x="0" y="142"/>
                      </a:lnTo>
                      <a:lnTo>
                        <a:pt x="8296" y="142"/>
                      </a:lnTo>
                      <a:cubicBezTo>
                        <a:pt x="8327" y="142"/>
                        <a:pt x="8358" y="110"/>
                        <a:pt x="8358" y="63"/>
                      </a:cubicBezTo>
                      <a:cubicBezTo>
                        <a:pt x="8358" y="32"/>
                        <a:pt x="8327" y="0"/>
                        <a:pt x="8296" y="0"/>
                      </a:cubicBez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1506;p67">
                  <a:extLst>
                    <a:ext uri="{FF2B5EF4-FFF2-40B4-BE49-F238E27FC236}">
                      <a16:creationId xmlns:a16="http://schemas.microsoft.com/office/drawing/2014/main" id="{E2CF630D-2549-4604-8652-A40D43F267C3}"/>
                    </a:ext>
                  </a:extLst>
                </p:cNvPr>
                <p:cNvSpPr/>
                <p:nvPr/>
              </p:nvSpPr>
              <p:spPr>
                <a:xfrm>
                  <a:off x="-1813967" y="1897937"/>
                  <a:ext cx="108751" cy="172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1" h="5926" extrusionOk="0">
                      <a:moveTo>
                        <a:pt x="1938" y="0"/>
                      </a:moveTo>
                      <a:cubicBezTo>
                        <a:pt x="1719" y="0"/>
                        <a:pt x="1500" y="16"/>
                        <a:pt x="1289" y="50"/>
                      </a:cubicBezTo>
                      <a:lnTo>
                        <a:pt x="1242" y="65"/>
                      </a:lnTo>
                      <a:lnTo>
                        <a:pt x="1" y="270"/>
                      </a:lnTo>
                      <a:lnTo>
                        <a:pt x="127" y="5926"/>
                      </a:lnTo>
                      <a:lnTo>
                        <a:pt x="3552" y="5926"/>
                      </a:lnTo>
                      <a:lnTo>
                        <a:pt x="3740" y="238"/>
                      </a:lnTo>
                      <a:cubicBezTo>
                        <a:pt x="3740" y="238"/>
                        <a:pt x="3253" y="113"/>
                        <a:pt x="2625" y="34"/>
                      </a:cubicBezTo>
                      <a:lnTo>
                        <a:pt x="2499" y="34"/>
                      </a:lnTo>
                      <a:cubicBezTo>
                        <a:pt x="2317" y="12"/>
                        <a:pt x="2128" y="0"/>
                        <a:pt x="1938" y="0"/>
                      </a:cubicBezTo>
                      <a:close/>
                    </a:path>
                  </a:pathLst>
                </a:custGeom>
                <a:solidFill>
                  <a:srgbClr val="EEBD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1507;p67">
                  <a:extLst>
                    <a:ext uri="{FF2B5EF4-FFF2-40B4-BE49-F238E27FC236}">
                      <a16:creationId xmlns:a16="http://schemas.microsoft.com/office/drawing/2014/main" id="{3DCDDCFE-29A0-4921-A993-4A5271C0D309}"/>
                    </a:ext>
                  </a:extLst>
                </p:cNvPr>
                <p:cNvSpPr/>
                <p:nvPr/>
              </p:nvSpPr>
              <p:spPr>
                <a:xfrm>
                  <a:off x="-1779228" y="1897937"/>
                  <a:ext cx="37936" cy="172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" h="5926" extrusionOk="0">
                      <a:moveTo>
                        <a:pt x="743" y="0"/>
                      </a:moveTo>
                      <a:cubicBezTo>
                        <a:pt x="524" y="0"/>
                        <a:pt x="305" y="16"/>
                        <a:pt x="94" y="50"/>
                      </a:cubicBezTo>
                      <a:lnTo>
                        <a:pt x="31" y="65"/>
                      </a:lnTo>
                      <a:cubicBezTo>
                        <a:pt x="47" y="867"/>
                        <a:pt x="94" y="3915"/>
                        <a:pt x="0" y="5926"/>
                      </a:cubicBezTo>
                      <a:lnTo>
                        <a:pt x="1178" y="5926"/>
                      </a:lnTo>
                      <a:cubicBezTo>
                        <a:pt x="1178" y="4653"/>
                        <a:pt x="1225" y="2469"/>
                        <a:pt x="1304" y="34"/>
                      </a:cubicBezTo>
                      <a:cubicBezTo>
                        <a:pt x="1122" y="12"/>
                        <a:pt x="933" y="0"/>
                        <a:pt x="74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1508;p67">
                  <a:extLst>
                    <a:ext uri="{FF2B5EF4-FFF2-40B4-BE49-F238E27FC236}">
                      <a16:creationId xmlns:a16="http://schemas.microsoft.com/office/drawing/2014/main" id="{93FA4A6C-4DD2-4500-B0FD-FE921FC6C4C0}"/>
                    </a:ext>
                  </a:extLst>
                </p:cNvPr>
                <p:cNvSpPr/>
                <p:nvPr/>
              </p:nvSpPr>
              <p:spPr>
                <a:xfrm>
                  <a:off x="-1773298" y="1874710"/>
                  <a:ext cx="27413" cy="27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" h="940" extrusionOk="0">
                      <a:moveTo>
                        <a:pt x="0" y="0"/>
                      </a:moveTo>
                      <a:lnTo>
                        <a:pt x="0" y="833"/>
                      </a:lnTo>
                      <a:cubicBezTo>
                        <a:pt x="157" y="904"/>
                        <a:pt x="314" y="939"/>
                        <a:pt x="472" y="939"/>
                      </a:cubicBezTo>
                      <a:cubicBezTo>
                        <a:pt x="629" y="939"/>
                        <a:pt x="786" y="904"/>
                        <a:pt x="943" y="833"/>
                      </a:cubicBezTo>
                      <a:lnTo>
                        <a:pt x="943" y="0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1509;p67">
                  <a:extLst>
                    <a:ext uri="{FF2B5EF4-FFF2-40B4-BE49-F238E27FC236}">
                      <a16:creationId xmlns:a16="http://schemas.microsoft.com/office/drawing/2014/main" id="{9B3ED0BD-3529-4616-864C-3EDB942CE3C0}"/>
                    </a:ext>
                  </a:extLst>
                </p:cNvPr>
                <p:cNvSpPr/>
                <p:nvPr/>
              </p:nvSpPr>
              <p:spPr>
                <a:xfrm>
                  <a:off x="-1773298" y="1874710"/>
                  <a:ext cx="27413" cy="192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" h="661" extrusionOk="0">
                      <a:moveTo>
                        <a:pt x="0" y="0"/>
                      </a:moveTo>
                      <a:lnTo>
                        <a:pt x="0" y="299"/>
                      </a:lnTo>
                      <a:cubicBezTo>
                        <a:pt x="220" y="440"/>
                        <a:pt x="582" y="629"/>
                        <a:pt x="943" y="660"/>
                      </a:cubicBezTo>
                      <a:lnTo>
                        <a:pt x="943" y="0"/>
                      </a:ln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1510;p67">
                  <a:extLst>
                    <a:ext uri="{FF2B5EF4-FFF2-40B4-BE49-F238E27FC236}">
                      <a16:creationId xmlns:a16="http://schemas.microsoft.com/office/drawing/2014/main" id="{C856B850-3927-4DB9-BA10-D17DB9095E52}"/>
                    </a:ext>
                  </a:extLst>
                </p:cNvPr>
                <p:cNvSpPr/>
                <p:nvPr/>
              </p:nvSpPr>
              <p:spPr>
                <a:xfrm>
                  <a:off x="-1805217" y="1825757"/>
                  <a:ext cx="16861" cy="32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" h="1114" extrusionOk="0">
                      <a:moveTo>
                        <a:pt x="191" y="0"/>
                      </a:moveTo>
                      <a:cubicBezTo>
                        <a:pt x="0" y="0"/>
                        <a:pt x="20" y="491"/>
                        <a:pt x="140" y="852"/>
                      </a:cubicBezTo>
                      <a:cubicBezTo>
                        <a:pt x="212" y="1067"/>
                        <a:pt x="345" y="1113"/>
                        <a:pt x="446" y="1113"/>
                      </a:cubicBezTo>
                      <a:cubicBezTo>
                        <a:pt x="522" y="1113"/>
                        <a:pt x="580" y="1087"/>
                        <a:pt x="580" y="1087"/>
                      </a:cubicBezTo>
                      <a:lnTo>
                        <a:pt x="517" y="302"/>
                      </a:lnTo>
                      <a:cubicBezTo>
                        <a:pt x="517" y="302"/>
                        <a:pt x="423" y="50"/>
                        <a:pt x="218" y="3"/>
                      </a:cubicBezTo>
                      <a:cubicBezTo>
                        <a:pt x="209" y="1"/>
                        <a:pt x="200" y="0"/>
                        <a:pt x="191" y="0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1511;p67">
                  <a:extLst>
                    <a:ext uri="{FF2B5EF4-FFF2-40B4-BE49-F238E27FC236}">
                      <a16:creationId xmlns:a16="http://schemas.microsoft.com/office/drawing/2014/main" id="{351AF778-4F4E-4DE0-AEF1-1D53DA3BD983}"/>
                    </a:ext>
                  </a:extLst>
                </p:cNvPr>
                <p:cNvSpPr/>
                <p:nvPr/>
              </p:nvSpPr>
              <p:spPr>
                <a:xfrm>
                  <a:off x="-1731292" y="1825757"/>
                  <a:ext cx="16919" cy="32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114" extrusionOk="0">
                      <a:moveTo>
                        <a:pt x="403" y="0"/>
                      </a:moveTo>
                      <a:cubicBezTo>
                        <a:pt x="395" y="0"/>
                        <a:pt x="386" y="1"/>
                        <a:pt x="378" y="3"/>
                      </a:cubicBezTo>
                      <a:cubicBezTo>
                        <a:pt x="173" y="50"/>
                        <a:pt x="79" y="302"/>
                        <a:pt x="79" y="302"/>
                      </a:cubicBezTo>
                      <a:lnTo>
                        <a:pt x="1" y="1087"/>
                      </a:lnTo>
                      <a:cubicBezTo>
                        <a:pt x="1" y="1087"/>
                        <a:pt x="61" y="1113"/>
                        <a:pt x="140" y="1113"/>
                      </a:cubicBezTo>
                      <a:cubicBezTo>
                        <a:pt x="246" y="1113"/>
                        <a:pt x="384" y="1067"/>
                        <a:pt x="456" y="852"/>
                      </a:cubicBezTo>
                      <a:cubicBezTo>
                        <a:pt x="577" y="491"/>
                        <a:pt x="582" y="0"/>
                        <a:pt x="403" y="0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1512;p67">
                  <a:extLst>
                    <a:ext uri="{FF2B5EF4-FFF2-40B4-BE49-F238E27FC236}">
                      <a16:creationId xmlns:a16="http://schemas.microsoft.com/office/drawing/2014/main" id="{8016C401-0B0B-4FD8-8241-E876BBFA21B6}"/>
                    </a:ext>
                  </a:extLst>
                </p:cNvPr>
                <p:cNvSpPr/>
                <p:nvPr/>
              </p:nvSpPr>
              <p:spPr>
                <a:xfrm>
                  <a:off x="-1792484" y="1809855"/>
                  <a:ext cx="65785" cy="75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" h="2609" extrusionOk="0">
                      <a:moveTo>
                        <a:pt x="0" y="0"/>
                      </a:moveTo>
                      <a:lnTo>
                        <a:pt x="0" y="1336"/>
                      </a:lnTo>
                      <a:cubicBezTo>
                        <a:pt x="0" y="1933"/>
                        <a:pt x="503" y="2608"/>
                        <a:pt x="1132" y="2608"/>
                      </a:cubicBezTo>
                      <a:cubicBezTo>
                        <a:pt x="1744" y="2608"/>
                        <a:pt x="2263" y="1933"/>
                        <a:pt x="2263" y="1336"/>
                      </a:cubicBezTo>
                      <a:lnTo>
                        <a:pt x="2263" y="0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1513;p67">
                  <a:extLst>
                    <a:ext uri="{FF2B5EF4-FFF2-40B4-BE49-F238E27FC236}">
                      <a16:creationId xmlns:a16="http://schemas.microsoft.com/office/drawing/2014/main" id="{B763BDD0-9EC8-4E5F-BC02-E3AC9E81A9E3}"/>
                    </a:ext>
                  </a:extLst>
                </p:cNvPr>
                <p:cNvSpPr/>
                <p:nvPr/>
              </p:nvSpPr>
              <p:spPr>
                <a:xfrm>
                  <a:off x="-1803909" y="1771018"/>
                  <a:ext cx="89536" cy="67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0" h="2311" extrusionOk="0">
                      <a:moveTo>
                        <a:pt x="393" y="2310"/>
                      </a:moveTo>
                      <a:cubicBezTo>
                        <a:pt x="393" y="2310"/>
                        <a:pt x="1" y="1729"/>
                        <a:pt x="268" y="1336"/>
                      </a:cubicBezTo>
                      <a:cubicBezTo>
                        <a:pt x="268" y="1336"/>
                        <a:pt x="111" y="1006"/>
                        <a:pt x="268" y="692"/>
                      </a:cubicBezTo>
                      <a:cubicBezTo>
                        <a:pt x="441" y="378"/>
                        <a:pt x="1132" y="1"/>
                        <a:pt x="2106" y="189"/>
                      </a:cubicBezTo>
                      <a:cubicBezTo>
                        <a:pt x="3080" y="394"/>
                        <a:pt x="2891" y="1101"/>
                        <a:pt x="2766" y="1305"/>
                      </a:cubicBezTo>
                      <a:cubicBezTo>
                        <a:pt x="2766" y="1305"/>
                        <a:pt x="3017" y="1745"/>
                        <a:pt x="2656" y="2310"/>
                      </a:cubicBezTo>
                      <a:cubicBezTo>
                        <a:pt x="2656" y="2310"/>
                        <a:pt x="2436" y="2028"/>
                        <a:pt x="2499" y="1399"/>
                      </a:cubicBezTo>
                      <a:cubicBezTo>
                        <a:pt x="2499" y="1399"/>
                        <a:pt x="1415" y="1713"/>
                        <a:pt x="535" y="1336"/>
                      </a:cubicBezTo>
                      <a:cubicBezTo>
                        <a:pt x="535" y="1336"/>
                        <a:pt x="660" y="2059"/>
                        <a:pt x="393" y="2310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1514;p67">
                  <a:extLst>
                    <a:ext uri="{FF2B5EF4-FFF2-40B4-BE49-F238E27FC236}">
                      <a16:creationId xmlns:a16="http://schemas.microsoft.com/office/drawing/2014/main" id="{78CB18B2-B71A-4812-95F9-FD21D5893E3B}"/>
                    </a:ext>
                  </a:extLst>
                </p:cNvPr>
                <p:cNvSpPr/>
                <p:nvPr/>
              </p:nvSpPr>
              <p:spPr>
                <a:xfrm>
                  <a:off x="-1813502" y="2064711"/>
                  <a:ext cx="101890" cy="56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5" h="1949" extrusionOk="0">
                      <a:moveTo>
                        <a:pt x="3504" y="0"/>
                      </a:moveTo>
                      <a:cubicBezTo>
                        <a:pt x="3504" y="0"/>
                        <a:pt x="3473" y="1210"/>
                        <a:pt x="3174" y="1587"/>
                      </a:cubicBezTo>
                      <a:cubicBezTo>
                        <a:pt x="2892" y="1948"/>
                        <a:pt x="1195" y="1932"/>
                        <a:pt x="598" y="1681"/>
                      </a:cubicBezTo>
                      <a:cubicBezTo>
                        <a:pt x="1" y="1445"/>
                        <a:pt x="126" y="0"/>
                        <a:pt x="126" y="0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1515;p67">
                  <a:extLst>
                    <a:ext uri="{FF2B5EF4-FFF2-40B4-BE49-F238E27FC236}">
                      <a16:creationId xmlns:a16="http://schemas.microsoft.com/office/drawing/2014/main" id="{BC9CD575-7830-407D-AD6B-343690B82981}"/>
                    </a:ext>
                  </a:extLst>
                </p:cNvPr>
                <p:cNvSpPr/>
                <p:nvPr/>
              </p:nvSpPr>
              <p:spPr>
                <a:xfrm>
                  <a:off x="-1832688" y="2054188"/>
                  <a:ext cx="60320" cy="217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5" h="7480" extrusionOk="0">
                      <a:moveTo>
                        <a:pt x="2043" y="2294"/>
                      </a:moveTo>
                      <a:cubicBezTo>
                        <a:pt x="2043" y="2169"/>
                        <a:pt x="2075" y="1572"/>
                        <a:pt x="2043" y="1446"/>
                      </a:cubicBezTo>
                      <a:cubicBezTo>
                        <a:pt x="1965" y="959"/>
                        <a:pt x="1619" y="1"/>
                        <a:pt x="849" y="315"/>
                      </a:cubicBezTo>
                      <a:cubicBezTo>
                        <a:pt x="1" y="676"/>
                        <a:pt x="331" y="2389"/>
                        <a:pt x="331" y="2389"/>
                      </a:cubicBezTo>
                      <a:lnTo>
                        <a:pt x="739" y="7479"/>
                      </a:lnTo>
                      <a:lnTo>
                        <a:pt x="1525" y="7479"/>
                      </a:lnTo>
                      <a:cubicBezTo>
                        <a:pt x="1525" y="7479"/>
                        <a:pt x="1776" y="4934"/>
                        <a:pt x="2043" y="2294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516;p67">
                  <a:extLst>
                    <a:ext uri="{FF2B5EF4-FFF2-40B4-BE49-F238E27FC236}">
                      <a16:creationId xmlns:a16="http://schemas.microsoft.com/office/drawing/2014/main" id="{1EB6F400-CFF4-45DA-8AD1-0E54D6C6CAC2}"/>
                    </a:ext>
                  </a:extLst>
                </p:cNvPr>
                <p:cNvSpPr/>
                <p:nvPr/>
              </p:nvSpPr>
              <p:spPr>
                <a:xfrm>
                  <a:off x="-1829490" y="2271602"/>
                  <a:ext cx="43431" cy="25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" h="865" extrusionOk="0">
                      <a:moveTo>
                        <a:pt x="629" y="0"/>
                      </a:moveTo>
                      <a:lnTo>
                        <a:pt x="582" y="204"/>
                      </a:lnTo>
                      <a:cubicBezTo>
                        <a:pt x="48" y="519"/>
                        <a:pt x="1" y="864"/>
                        <a:pt x="1" y="864"/>
                      </a:cubicBezTo>
                      <a:lnTo>
                        <a:pt x="1462" y="864"/>
                      </a:lnTo>
                      <a:cubicBezTo>
                        <a:pt x="1493" y="691"/>
                        <a:pt x="1493" y="503"/>
                        <a:pt x="1462" y="314"/>
                      </a:cubicBezTo>
                      <a:lnTo>
                        <a:pt x="1431" y="0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1517;p67">
                  <a:extLst>
                    <a:ext uri="{FF2B5EF4-FFF2-40B4-BE49-F238E27FC236}">
                      <a16:creationId xmlns:a16="http://schemas.microsoft.com/office/drawing/2014/main" id="{CAF5C5F6-047D-4893-AD92-741F41DC0085}"/>
                    </a:ext>
                  </a:extLst>
                </p:cNvPr>
                <p:cNvSpPr/>
                <p:nvPr/>
              </p:nvSpPr>
              <p:spPr>
                <a:xfrm>
                  <a:off x="-1812572" y="2271602"/>
                  <a:ext cx="20582" cy="15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8" h="535" extrusionOk="0">
                      <a:moveTo>
                        <a:pt x="47" y="0"/>
                      </a:moveTo>
                      <a:lnTo>
                        <a:pt x="0" y="204"/>
                      </a:lnTo>
                      <a:cubicBezTo>
                        <a:pt x="0" y="204"/>
                        <a:pt x="519" y="204"/>
                        <a:pt x="707" y="534"/>
                      </a:cubicBezTo>
                      <a:cubicBezTo>
                        <a:pt x="707" y="534"/>
                        <a:pt x="644" y="126"/>
                        <a:pt x="47" y="0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1518;p67">
                  <a:extLst>
                    <a:ext uri="{FF2B5EF4-FFF2-40B4-BE49-F238E27FC236}">
                      <a16:creationId xmlns:a16="http://schemas.microsoft.com/office/drawing/2014/main" id="{FBC2F141-BCFE-428E-8A89-97B754463F9B}"/>
                    </a:ext>
                  </a:extLst>
                </p:cNvPr>
                <p:cNvSpPr/>
                <p:nvPr/>
              </p:nvSpPr>
              <p:spPr>
                <a:xfrm>
                  <a:off x="-1743618" y="2054188"/>
                  <a:ext cx="60320" cy="217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5" h="7480" extrusionOk="0">
                      <a:moveTo>
                        <a:pt x="48" y="2294"/>
                      </a:moveTo>
                      <a:cubicBezTo>
                        <a:pt x="32" y="2169"/>
                        <a:pt x="0" y="1572"/>
                        <a:pt x="32" y="1446"/>
                      </a:cubicBezTo>
                      <a:cubicBezTo>
                        <a:pt x="126" y="959"/>
                        <a:pt x="456" y="1"/>
                        <a:pt x="1226" y="315"/>
                      </a:cubicBezTo>
                      <a:cubicBezTo>
                        <a:pt x="2074" y="676"/>
                        <a:pt x="1760" y="2389"/>
                        <a:pt x="1760" y="2389"/>
                      </a:cubicBezTo>
                      <a:lnTo>
                        <a:pt x="1352" y="7479"/>
                      </a:lnTo>
                      <a:lnTo>
                        <a:pt x="550" y="7479"/>
                      </a:lnTo>
                      <a:cubicBezTo>
                        <a:pt x="550" y="7479"/>
                        <a:pt x="315" y="4934"/>
                        <a:pt x="48" y="2294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1519;p67">
                  <a:extLst>
                    <a:ext uri="{FF2B5EF4-FFF2-40B4-BE49-F238E27FC236}">
                      <a16:creationId xmlns:a16="http://schemas.microsoft.com/office/drawing/2014/main" id="{BF7A0446-BCFC-4F48-944A-3575FEC7C392}"/>
                    </a:ext>
                  </a:extLst>
                </p:cNvPr>
                <p:cNvSpPr/>
                <p:nvPr/>
              </p:nvSpPr>
              <p:spPr>
                <a:xfrm>
                  <a:off x="-1729461" y="2271602"/>
                  <a:ext cx="43431" cy="25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" h="865" extrusionOk="0">
                      <a:moveTo>
                        <a:pt x="63" y="0"/>
                      </a:moveTo>
                      <a:lnTo>
                        <a:pt x="16" y="314"/>
                      </a:lnTo>
                      <a:cubicBezTo>
                        <a:pt x="1" y="503"/>
                        <a:pt x="1" y="691"/>
                        <a:pt x="16" y="864"/>
                      </a:cubicBezTo>
                      <a:lnTo>
                        <a:pt x="1493" y="864"/>
                      </a:lnTo>
                      <a:cubicBezTo>
                        <a:pt x="1493" y="864"/>
                        <a:pt x="1446" y="519"/>
                        <a:pt x="912" y="204"/>
                      </a:cubicBezTo>
                      <a:lnTo>
                        <a:pt x="865" y="0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1520;p67">
                  <a:extLst>
                    <a:ext uri="{FF2B5EF4-FFF2-40B4-BE49-F238E27FC236}">
                      <a16:creationId xmlns:a16="http://schemas.microsoft.com/office/drawing/2014/main" id="{9DD9FE2D-2C6A-4E88-A54E-5990565E83A3}"/>
                    </a:ext>
                  </a:extLst>
                </p:cNvPr>
                <p:cNvSpPr/>
                <p:nvPr/>
              </p:nvSpPr>
              <p:spPr>
                <a:xfrm>
                  <a:off x="-1723530" y="2271602"/>
                  <a:ext cx="20582" cy="15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8" h="535" extrusionOk="0">
                      <a:moveTo>
                        <a:pt x="661" y="0"/>
                      </a:moveTo>
                      <a:cubicBezTo>
                        <a:pt x="48" y="126"/>
                        <a:pt x="1" y="534"/>
                        <a:pt x="1" y="534"/>
                      </a:cubicBezTo>
                      <a:cubicBezTo>
                        <a:pt x="174" y="204"/>
                        <a:pt x="708" y="204"/>
                        <a:pt x="708" y="204"/>
                      </a:cubicBezTo>
                      <a:lnTo>
                        <a:pt x="661" y="0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1521;p67">
                  <a:extLst>
                    <a:ext uri="{FF2B5EF4-FFF2-40B4-BE49-F238E27FC236}">
                      <a16:creationId xmlns:a16="http://schemas.microsoft.com/office/drawing/2014/main" id="{B0E20614-74FE-4B80-A167-F6D64FB6DA50}"/>
                    </a:ext>
                  </a:extLst>
                </p:cNvPr>
                <p:cNvSpPr/>
                <p:nvPr/>
              </p:nvSpPr>
              <p:spPr>
                <a:xfrm>
                  <a:off x="-1849578" y="1905757"/>
                  <a:ext cx="46628" cy="87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" h="3002" extrusionOk="0">
                      <a:moveTo>
                        <a:pt x="1226" y="1"/>
                      </a:moveTo>
                      <a:cubicBezTo>
                        <a:pt x="1226" y="1"/>
                        <a:pt x="330" y="1258"/>
                        <a:pt x="1" y="2326"/>
                      </a:cubicBezTo>
                      <a:cubicBezTo>
                        <a:pt x="1" y="2326"/>
                        <a:pt x="456" y="2876"/>
                        <a:pt x="770" y="3001"/>
                      </a:cubicBezTo>
                      <a:lnTo>
                        <a:pt x="1352" y="1760"/>
                      </a:lnTo>
                      <a:cubicBezTo>
                        <a:pt x="1352" y="1760"/>
                        <a:pt x="1603" y="629"/>
                        <a:pt x="1226" y="1"/>
                      </a:cubicBezTo>
                      <a:close/>
                    </a:path>
                  </a:pathLst>
                </a:custGeom>
                <a:solidFill>
                  <a:srgbClr val="EEBD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1522;p67">
                  <a:extLst>
                    <a:ext uri="{FF2B5EF4-FFF2-40B4-BE49-F238E27FC236}">
                      <a16:creationId xmlns:a16="http://schemas.microsoft.com/office/drawing/2014/main" id="{9B318E42-8F18-4924-8500-D42EC09B0E52}"/>
                    </a:ext>
                  </a:extLst>
                </p:cNvPr>
                <p:cNvSpPr/>
                <p:nvPr/>
              </p:nvSpPr>
              <p:spPr>
                <a:xfrm>
                  <a:off x="-1856438" y="1973345"/>
                  <a:ext cx="64448" cy="84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7" h="2908" extrusionOk="0">
                      <a:moveTo>
                        <a:pt x="237" y="1"/>
                      </a:moveTo>
                      <a:lnTo>
                        <a:pt x="64" y="551"/>
                      </a:lnTo>
                      <a:cubicBezTo>
                        <a:pt x="1" y="818"/>
                        <a:pt x="111" y="1116"/>
                        <a:pt x="315" y="1289"/>
                      </a:cubicBezTo>
                      <a:lnTo>
                        <a:pt x="1776" y="2907"/>
                      </a:lnTo>
                      <a:lnTo>
                        <a:pt x="2216" y="2593"/>
                      </a:lnTo>
                      <a:cubicBezTo>
                        <a:pt x="1415" y="1368"/>
                        <a:pt x="1006" y="676"/>
                        <a:pt x="1006" y="676"/>
                      </a:cubicBezTo>
                      <a:cubicBezTo>
                        <a:pt x="818" y="221"/>
                        <a:pt x="237" y="1"/>
                        <a:pt x="237" y="1"/>
                      </a:cubicBezTo>
                      <a:close/>
                    </a:path>
                  </a:pathLst>
                </a:custGeom>
                <a:solidFill>
                  <a:srgbClr val="EEBD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1523;p67">
                  <a:extLst>
                    <a:ext uri="{FF2B5EF4-FFF2-40B4-BE49-F238E27FC236}">
                      <a16:creationId xmlns:a16="http://schemas.microsoft.com/office/drawing/2014/main" id="{DD805479-A682-498E-9370-0E23BCDA5C70}"/>
                    </a:ext>
                  </a:extLst>
                </p:cNvPr>
                <p:cNvSpPr/>
                <p:nvPr/>
              </p:nvSpPr>
              <p:spPr>
                <a:xfrm>
                  <a:off x="-1716670" y="1904856"/>
                  <a:ext cx="47064" cy="87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9" h="3002" extrusionOk="0">
                      <a:moveTo>
                        <a:pt x="393" y="0"/>
                      </a:moveTo>
                      <a:cubicBezTo>
                        <a:pt x="0" y="629"/>
                        <a:pt x="267" y="1760"/>
                        <a:pt x="267" y="1760"/>
                      </a:cubicBezTo>
                      <a:lnTo>
                        <a:pt x="849" y="3001"/>
                      </a:lnTo>
                      <a:cubicBezTo>
                        <a:pt x="1163" y="2875"/>
                        <a:pt x="1619" y="2325"/>
                        <a:pt x="1619" y="2325"/>
                      </a:cubicBezTo>
                      <a:cubicBezTo>
                        <a:pt x="1289" y="1257"/>
                        <a:pt x="393" y="0"/>
                        <a:pt x="393" y="0"/>
                      </a:cubicBezTo>
                      <a:close/>
                    </a:path>
                  </a:pathLst>
                </a:custGeom>
                <a:solidFill>
                  <a:srgbClr val="EEBD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1524;p67">
                  <a:extLst>
                    <a:ext uri="{FF2B5EF4-FFF2-40B4-BE49-F238E27FC236}">
                      <a16:creationId xmlns:a16="http://schemas.microsoft.com/office/drawing/2014/main" id="{0AADEB77-9B0B-428E-8BD1-5D819F3274D7}"/>
                    </a:ext>
                  </a:extLst>
                </p:cNvPr>
                <p:cNvSpPr/>
                <p:nvPr/>
              </p:nvSpPr>
              <p:spPr>
                <a:xfrm>
                  <a:off x="-1727164" y="1972443"/>
                  <a:ext cx="64419" cy="84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6" h="2907" extrusionOk="0">
                      <a:moveTo>
                        <a:pt x="1980" y="0"/>
                      </a:moveTo>
                      <a:cubicBezTo>
                        <a:pt x="1980" y="0"/>
                        <a:pt x="1398" y="220"/>
                        <a:pt x="1210" y="676"/>
                      </a:cubicBezTo>
                      <a:cubicBezTo>
                        <a:pt x="1210" y="676"/>
                        <a:pt x="786" y="1367"/>
                        <a:pt x="0" y="2593"/>
                      </a:cubicBezTo>
                      <a:lnTo>
                        <a:pt x="440" y="2907"/>
                      </a:lnTo>
                      <a:lnTo>
                        <a:pt x="1885" y="1289"/>
                      </a:lnTo>
                      <a:cubicBezTo>
                        <a:pt x="2090" y="1116"/>
                        <a:pt x="2215" y="817"/>
                        <a:pt x="2137" y="550"/>
                      </a:cubicBezTo>
                      <a:lnTo>
                        <a:pt x="1980" y="0"/>
                      </a:lnTo>
                      <a:close/>
                    </a:path>
                  </a:pathLst>
                </a:custGeom>
                <a:solidFill>
                  <a:srgbClr val="EEBD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1525;p67">
                  <a:extLst>
                    <a:ext uri="{FF2B5EF4-FFF2-40B4-BE49-F238E27FC236}">
                      <a16:creationId xmlns:a16="http://schemas.microsoft.com/office/drawing/2014/main" id="{04181E2C-F802-4143-A502-C6A49F58F1D4}"/>
                    </a:ext>
                  </a:extLst>
                </p:cNvPr>
                <p:cNvSpPr/>
                <p:nvPr/>
              </p:nvSpPr>
              <p:spPr>
                <a:xfrm>
                  <a:off x="-1834054" y="1976106"/>
                  <a:ext cx="146629" cy="76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4" h="2640" extrusionOk="0">
                      <a:moveTo>
                        <a:pt x="4620" y="2640"/>
                      </a:moveTo>
                      <a:lnTo>
                        <a:pt x="425" y="2640"/>
                      </a:lnTo>
                      <a:lnTo>
                        <a:pt x="32" y="377"/>
                      </a:lnTo>
                      <a:cubicBezTo>
                        <a:pt x="1" y="173"/>
                        <a:pt x="142" y="0"/>
                        <a:pt x="346" y="0"/>
                      </a:cubicBezTo>
                      <a:lnTo>
                        <a:pt x="4683" y="0"/>
                      </a:lnTo>
                      <a:cubicBezTo>
                        <a:pt x="4887" y="0"/>
                        <a:pt x="5044" y="173"/>
                        <a:pt x="5012" y="377"/>
                      </a:cubicBezTo>
                      <a:close/>
                    </a:path>
                  </a:pathLst>
                </a:custGeom>
                <a:solidFill>
                  <a:srgbClr val="A1A1A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1526;p67">
                  <a:extLst>
                    <a:ext uri="{FF2B5EF4-FFF2-40B4-BE49-F238E27FC236}">
                      <a16:creationId xmlns:a16="http://schemas.microsoft.com/office/drawing/2014/main" id="{C275B8D4-7E8F-490B-95D5-981EC97A68D8}"/>
                    </a:ext>
                  </a:extLst>
                </p:cNvPr>
                <p:cNvSpPr/>
                <p:nvPr/>
              </p:nvSpPr>
              <p:spPr>
                <a:xfrm>
                  <a:off x="-1821729" y="2052822"/>
                  <a:ext cx="121978" cy="14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6" h="504" extrusionOk="0">
                      <a:moveTo>
                        <a:pt x="1" y="1"/>
                      </a:moveTo>
                      <a:lnTo>
                        <a:pt x="1" y="63"/>
                      </a:lnTo>
                      <a:cubicBezTo>
                        <a:pt x="1" y="299"/>
                        <a:pt x="189" y="503"/>
                        <a:pt x="441" y="503"/>
                      </a:cubicBezTo>
                      <a:lnTo>
                        <a:pt x="3756" y="503"/>
                      </a:lnTo>
                      <a:cubicBezTo>
                        <a:pt x="4007" y="503"/>
                        <a:pt x="4196" y="299"/>
                        <a:pt x="4196" y="63"/>
                      </a:cubicBezTo>
                      <a:lnTo>
                        <a:pt x="4196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1527;p67">
                  <a:extLst>
                    <a:ext uri="{FF2B5EF4-FFF2-40B4-BE49-F238E27FC236}">
                      <a16:creationId xmlns:a16="http://schemas.microsoft.com/office/drawing/2014/main" id="{C0B4C08D-16BA-49CC-91CB-D1588B577227}"/>
                    </a:ext>
                  </a:extLst>
                </p:cNvPr>
                <p:cNvSpPr/>
                <p:nvPr/>
              </p:nvSpPr>
              <p:spPr>
                <a:xfrm>
                  <a:off x="-1770100" y="2006688"/>
                  <a:ext cx="21018" cy="21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" h="724" extrusionOk="0">
                      <a:moveTo>
                        <a:pt x="362" y="1"/>
                      </a:moveTo>
                      <a:cubicBezTo>
                        <a:pt x="157" y="1"/>
                        <a:pt x="0" y="158"/>
                        <a:pt x="0" y="362"/>
                      </a:cubicBezTo>
                      <a:cubicBezTo>
                        <a:pt x="0" y="566"/>
                        <a:pt x="157" y="723"/>
                        <a:pt x="362" y="723"/>
                      </a:cubicBezTo>
                      <a:cubicBezTo>
                        <a:pt x="566" y="723"/>
                        <a:pt x="723" y="566"/>
                        <a:pt x="723" y="362"/>
                      </a:cubicBezTo>
                      <a:cubicBezTo>
                        <a:pt x="723" y="158"/>
                        <a:pt x="566" y="1"/>
                        <a:pt x="362" y="1"/>
                      </a:cubicBezTo>
                      <a:close/>
                    </a:path>
                  </a:pathLst>
                </a:custGeom>
                <a:solidFill>
                  <a:srgbClr val="EEBD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1528;p67">
                  <a:extLst>
                    <a:ext uri="{FF2B5EF4-FFF2-40B4-BE49-F238E27FC236}">
                      <a16:creationId xmlns:a16="http://schemas.microsoft.com/office/drawing/2014/main" id="{476D9EF1-9C78-4434-8B97-583CCDEA6F5D}"/>
                    </a:ext>
                  </a:extLst>
                </p:cNvPr>
                <p:cNvSpPr/>
                <p:nvPr/>
              </p:nvSpPr>
              <p:spPr>
                <a:xfrm>
                  <a:off x="-1603094" y="1567325"/>
                  <a:ext cx="68692" cy="63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3" h="2168" extrusionOk="0">
                      <a:moveTo>
                        <a:pt x="1624" y="1"/>
                      </a:moveTo>
                      <a:cubicBezTo>
                        <a:pt x="1624" y="1"/>
                        <a:pt x="1152" y="692"/>
                        <a:pt x="618" y="1132"/>
                      </a:cubicBezTo>
                      <a:cubicBezTo>
                        <a:pt x="0" y="1650"/>
                        <a:pt x="132" y="2167"/>
                        <a:pt x="580" y="2167"/>
                      </a:cubicBezTo>
                      <a:cubicBezTo>
                        <a:pt x="621" y="2167"/>
                        <a:pt x="666" y="2163"/>
                        <a:pt x="712" y="2153"/>
                      </a:cubicBezTo>
                      <a:cubicBezTo>
                        <a:pt x="1247" y="2043"/>
                        <a:pt x="1812" y="1305"/>
                        <a:pt x="1985" y="1164"/>
                      </a:cubicBezTo>
                      <a:cubicBezTo>
                        <a:pt x="2174" y="1006"/>
                        <a:pt x="2362" y="315"/>
                        <a:pt x="2362" y="315"/>
                      </a:cubicBezTo>
                      <a:cubicBezTo>
                        <a:pt x="1875" y="268"/>
                        <a:pt x="1624" y="1"/>
                        <a:pt x="1624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529;p67">
                  <a:extLst>
                    <a:ext uri="{FF2B5EF4-FFF2-40B4-BE49-F238E27FC236}">
                      <a16:creationId xmlns:a16="http://schemas.microsoft.com/office/drawing/2014/main" id="{531599EA-179F-4878-98D7-7909A81AE374}"/>
                    </a:ext>
                  </a:extLst>
                </p:cNvPr>
                <p:cNvSpPr/>
                <p:nvPr/>
              </p:nvSpPr>
              <p:spPr>
                <a:xfrm>
                  <a:off x="-1566873" y="1186451"/>
                  <a:ext cx="149827" cy="74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4" h="2577" extrusionOk="0">
                      <a:moveTo>
                        <a:pt x="4321" y="0"/>
                      </a:moveTo>
                      <a:cubicBezTo>
                        <a:pt x="4321" y="0"/>
                        <a:pt x="3677" y="1084"/>
                        <a:pt x="2687" y="1618"/>
                      </a:cubicBezTo>
                      <a:cubicBezTo>
                        <a:pt x="2640" y="1650"/>
                        <a:pt x="2577" y="1665"/>
                        <a:pt x="2530" y="1697"/>
                      </a:cubicBezTo>
                      <a:cubicBezTo>
                        <a:pt x="2310" y="1665"/>
                        <a:pt x="1697" y="1634"/>
                        <a:pt x="1430" y="1618"/>
                      </a:cubicBezTo>
                      <a:cubicBezTo>
                        <a:pt x="723" y="1555"/>
                        <a:pt x="142" y="1445"/>
                        <a:pt x="142" y="1445"/>
                      </a:cubicBezTo>
                      <a:lnTo>
                        <a:pt x="1" y="1885"/>
                      </a:lnTo>
                      <a:cubicBezTo>
                        <a:pt x="959" y="2278"/>
                        <a:pt x="1745" y="2482"/>
                        <a:pt x="2404" y="2561"/>
                      </a:cubicBezTo>
                      <a:cubicBezTo>
                        <a:pt x="2404" y="2561"/>
                        <a:pt x="2561" y="2577"/>
                        <a:pt x="2624" y="2577"/>
                      </a:cubicBezTo>
                      <a:cubicBezTo>
                        <a:pt x="2797" y="2561"/>
                        <a:pt x="3033" y="2530"/>
                        <a:pt x="3284" y="2420"/>
                      </a:cubicBezTo>
                      <a:cubicBezTo>
                        <a:pt x="3834" y="2152"/>
                        <a:pt x="5154" y="581"/>
                        <a:pt x="5154" y="581"/>
                      </a:cubicBezTo>
                      <a:cubicBezTo>
                        <a:pt x="4997" y="330"/>
                        <a:pt x="4635" y="110"/>
                        <a:pt x="4321" y="0"/>
                      </a:cubicBezTo>
                      <a:close/>
                    </a:path>
                  </a:pathLst>
                </a:custGeom>
                <a:solidFill>
                  <a:srgbClr val="5ABEC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1530;p67">
                  <a:extLst>
                    <a:ext uri="{FF2B5EF4-FFF2-40B4-BE49-F238E27FC236}">
                      <a16:creationId xmlns:a16="http://schemas.microsoft.com/office/drawing/2014/main" id="{2DC07E72-2C47-409B-AB76-1DB069973DE5}"/>
                    </a:ext>
                  </a:extLst>
                </p:cNvPr>
                <p:cNvSpPr/>
                <p:nvPr/>
              </p:nvSpPr>
              <p:spPr>
                <a:xfrm>
                  <a:off x="-1598384" y="1204097"/>
                  <a:ext cx="36105" cy="37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2" h="1279" extrusionOk="0">
                      <a:moveTo>
                        <a:pt x="176" y="0"/>
                      </a:moveTo>
                      <a:cubicBezTo>
                        <a:pt x="148" y="0"/>
                        <a:pt x="125" y="7"/>
                        <a:pt x="111" y="22"/>
                      </a:cubicBezTo>
                      <a:cubicBezTo>
                        <a:pt x="1" y="116"/>
                        <a:pt x="16" y="619"/>
                        <a:pt x="488" y="1027"/>
                      </a:cubicBezTo>
                      <a:cubicBezTo>
                        <a:pt x="786" y="1278"/>
                        <a:pt x="1085" y="1278"/>
                        <a:pt x="1085" y="1278"/>
                      </a:cubicBezTo>
                      <a:lnTo>
                        <a:pt x="1242" y="791"/>
                      </a:lnTo>
                      <a:cubicBezTo>
                        <a:pt x="1242" y="791"/>
                        <a:pt x="1116" y="446"/>
                        <a:pt x="927" y="351"/>
                      </a:cubicBezTo>
                      <a:cubicBezTo>
                        <a:pt x="778" y="270"/>
                        <a:pt x="358" y="0"/>
                        <a:pt x="176" y="0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1531;p67">
                  <a:extLst>
                    <a:ext uri="{FF2B5EF4-FFF2-40B4-BE49-F238E27FC236}">
                      <a16:creationId xmlns:a16="http://schemas.microsoft.com/office/drawing/2014/main" id="{3732D259-16EE-4D46-9765-CA14B3C22046}"/>
                    </a:ext>
                  </a:extLst>
                </p:cNvPr>
                <p:cNvSpPr/>
                <p:nvPr/>
              </p:nvSpPr>
              <p:spPr>
                <a:xfrm>
                  <a:off x="-1596553" y="1209736"/>
                  <a:ext cx="41599" cy="26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896" extrusionOk="0">
                      <a:moveTo>
                        <a:pt x="16" y="142"/>
                      </a:moveTo>
                      <a:lnTo>
                        <a:pt x="786" y="864"/>
                      </a:lnTo>
                      <a:cubicBezTo>
                        <a:pt x="817" y="880"/>
                        <a:pt x="864" y="896"/>
                        <a:pt x="912" y="880"/>
                      </a:cubicBezTo>
                      <a:lnTo>
                        <a:pt x="1383" y="644"/>
                      </a:lnTo>
                      <a:cubicBezTo>
                        <a:pt x="1399" y="644"/>
                        <a:pt x="1399" y="629"/>
                        <a:pt x="1399" y="613"/>
                      </a:cubicBezTo>
                      <a:lnTo>
                        <a:pt x="1414" y="613"/>
                      </a:lnTo>
                      <a:lnTo>
                        <a:pt x="1430" y="534"/>
                      </a:lnTo>
                      <a:lnTo>
                        <a:pt x="1304" y="487"/>
                      </a:lnTo>
                      <a:lnTo>
                        <a:pt x="95" y="32"/>
                      </a:lnTo>
                      <a:lnTo>
                        <a:pt x="32" y="0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5"/>
                      </a:lnTo>
                      <a:cubicBezTo>
                        <a:pt x="0" y="110"/>
                        <a:pt x="0" y="126"/>
                        <a:pt x="16" y="142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1532;p67">
                  <a:extLst>
                    <a:ext uri="{FF2B5EF4-FFF2-40B4-BE49-F238E27FC236}">
                      <a16:creationId xmlns:a16="http://schemas.microsoft.com/office/drawing/2014/main" id="{9FED7A14-CD13-4BFF-A642-BA3A3208E391}"/>
                    </a:ext>
                  </a:extLst>
                </p:cNvPr>
                <p:cNvSpPr/>
                <p:nvPr/>
              </p:nvSpPr>
              <p:spPr>
                <a:xfrm>
                  <a:off x="-1596088" y="1201974"/>
                  <a:ext cx="41570" cy="31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" h="1085" extrusionOk="0">
                      <a:moveTo>
                        <a:pt x="911" y="1069"/>
                      </a:moveTo>
                      <a:lnTo>
                        <a:pt x="1383" y="833"/>
                      </a:lnTo>
                      <a:cubicBezTo>
                        <a:pt x="1414" y="817"/>
                        <a:pt x="1430" y="786"/>
                        <a:pt x="1398" y="754"/>
                      </a:cubicBezTo>
                      <a:lnTo>
                        <a:pt x="629" y="32"/>
                      </a:lnTo>
                      <a:cubicBezTo>
                        <a:pt x="597" y="0"/>
                        <a:pt x="550" y="0"/>
                        <a:pt x="503" y="16"/>
                      </a:cubicBezTo>
                      <a:lnTo>
                        <a:pt x="32" y="252"/>
                      </a:lnTo>
                      <a:cubicBezTo>
                        <a:pt x="0" y="267"/>
                        <a:pt x="0" y="299"/>
                        <a:pt x="16" y="330"/>
                      </a:cubicBezTo>
                      <a:lnTo>
                        <a:pt x="786" y="1053"/>
                      </a:lnTo>
                      <a:cubicBezTo>
                        <a:pt x="817" y="1069"/>
                        <a:pt x="880" y="1084"/>
                        <a:pt x="911" y="1069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1533;p67">
                  <a:extLst>
                    <a:ext uri="{FF2B5EF4-FFF2-40B4-BE49-F238E27FC236}">
                      <a16:creationId xmlns:a16="http://schemas.microsoft.com/office/drawing/2014/main" id="{9EBE58DE-BDF5-468A-90F0-72FB3B60A2AE}"/>
                    </a:ext>
                  </a:extLst>
                </p:cNvPr>
                <p:cNvSpPr/>
                <p:nvPr/>
              </p:nvSpPr>
              <p:spPr>
                <a:xfrm>
                  <a:off x="-1592890" y="1204533"/>
                  <a:ext cx="33343" cy="25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" h="862" extrusionOk="0">
                      <a:moveTo>
                        <a:pt x="439" y="0"/>
                      </a:moveTo>
                      <a:cubicBezTo>
                        <a:pt x="428" y="0"/>
                        <a:pt x="418" y="2"/>
                        <a:pt x="409" y="7"/>
                      </a:cubicBezTo>
                      <a:lnTo>
                        <a:pt x="31" y="195"/>
                      </a:lnTo>
                      <a:cubicBezTo>
                        <a:pt x="0" y="211"/>
                        <a:pt x="0" y="242"/>
                        <a:pt x="31" y="274"/>
                      </a:cubicBezTo>
                      <a:lnTo>
                        <a:pt x="629" y="823"/>
                      </a:lnTo>
                      <a:cubicBezTo>
                        <a:pt x="652" y="846"/>
                        <a:pt x="683" y="861"/>
                        <a:pt x="710" y="861"/>
                      </a:cubicBezTo>
                      <a:cubicBezTo>
                        <a:pt x="721" y="861"/>
                        <a:pt x="730" y="859"/>
                        <a:pt x="738" y="855"/>
                      </a:cubicBezTo>
                      <a:lnTo>
                        <a:pt x="1116" y="666"/>
                      </a:lnTo>
                      <a:cubicBezTo>
                        <a:pt x="1147" y="651"/>
                        <a:pt x="1147" y="619"/>
                        <a:pt x="1116" y="588"/>
                      </a:cubicBezTo>
                      <a:lnTo>
                        <a:pt x="519" y="22"/>
                      </a:lnTo>
                      <a:cubicBezTo>
                        <a:pt x="496" y="11"/>
                        <a:pt x="466" y="0"/>
                        <a:pt x="4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534;p67">
                  <a:extLst>
                    <a:ext uri="{FF2B5EF4-FFF2-40B4-BE49-F238E27FC236}">
                      <a16:creationId xmlns:a16="http://schemas.microsoft.com/office/drawing/2014/main" id="{FF8B41A6-9909-4213-AC36-01D8179DA386}"/>
                    </a:ext>
                  </a:extLst>
                </p:cNvPr>
                <p:cNvSpPr/>
                <p:nvPr/>
              </p:nvSpPr>
              <p:spPr>
                <a:xfrm>
                  <a:off x="-1596553" y="1212469"/>
                  <a:ext cx="29" cy="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EEBD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1535;p67">
                  <a:extLst>
                    <a:ext uri="{FF2B5EF4-FFF2-40B4-BE49-F238E27FC236}">
                      <a16:creationId xmlns:a16="http://schemas.microsoft.com/office/drawing/2014/main" id="{2D49DFDE-5FDA-49AF-B517-5699ED671B1A}"/>
                    </a:ext>
                  </a:extLst>
                </p:cNvPr>
                <p:cNvSpPr/>
                <p:nvPr/>
              </p:nvSpPr>
              <p:spPr>
                <a:xfrm>
                  <a:off x="-1574838" y="1209242"/>
                  <a:ext cx="9680" cy="5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" h="185" extrusionOk="0">
                      <a:moveTo>
                        <a:pt x="152" y="1"/>
                      </a:moveTo>
                      <a:cubicBezTo>
                        <a:pt x="146" y="1"/>
                        <a:pt x="140" y="1"/>
                        <a:pt x="133" y="2"/>
                      </a:cubicBezTo>
                      <a:cubicBezTo>
                        <a:pt x="133" y="2"/>
                        <a:pt x="23" y="33"/>
                        <a:pt x="8" y="127"/>
                      </a:cubicBezTo>
                      <a:cubicBezTo>
                        <a:pt x="0" y="171"/>
                        <a:pt x="20" y="184"/>
                        <a:pt x="50" y="184"/>
                      </a:cubicBezTo>
                      <a:cubicBezTo>
                        <a:pt x="84" y="184"/>
                        <a:pt x="131" y="167"/>
                        <a:pt x="165" y="159"/>
                      </a:cubicBezTo>
                      <a:cubicBezTo>
                        <a:pt x="186" y="148"/>
                        <a:pt x="207" y="145"/>
                        <a:pt x="226" y="145"/>
                      </a:cubicBezTo>
                      <a:cubicBezTo>
                        <a:pt x="264" y="145"/>
                        <a:pt x="296" y="159"/>
                        <a:pt x="306" y="159"/>
                      </a:cubicBezTo>
                      <a:cubicBezTo>
                        <a:pt x="309" y="163"/>
                        <a:pt x="312" y="165"/>
                        <a:pt x="314" y="165"/>
                      </a:cubicBezTo>
                      <a:cubicBezTo>
                        <a:pt x="332" y="165"/>
                        <a:pt x="306" y="1"/>
                        <a:pt x="152" y="1"/>
                      </a:cubicBezTo>
                      <a:close/>
                    </a:path>
                  </a:pathLst>
                </a:custGeom>
                <a:solidFill>
                  <a:srgbClr val="BBE2E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1536;p67">
                  <a:extLst>
                    <a:ext uri="{FF2B5EF4-FFF2-40B4-BE49-F238E27FC236}">
                      <a16:creationId xmlns:a16="http://schemas.microsoft.com/office/drawing/2014/main" id="{3419C983-B717-4CB0-B1A4-85D50EEDB104}"/>
                    </a:ext>
                  </a:extLst>
                </p:cNvPr>
                <p:cNvSpPr/>
                <p:nvPr/>
              </p:nvSpPr>
              <p:spPr>
                <a:xfrm>
                  <a:off x="-1597512" y="1210666"/>
                  <a:ext cx="12413" cy="13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" h="475" extrusionOk="0">
                      <a:moveTo>
                        <a:pt x="64" y="0"/>
                      </a:moveTo>
                      <a:cubicBezTo>
                        <a:pt x="18" y="0"/>
                        <a:pt x="1" y="104"/>
                        <a:pt x="49" y="188"/>
                      </a:cubicBezTo>
                      <a:cubicBezTo>
                        <a:pt x="108" y="276"/>
                        <a:pt x="208" y="474"/>
                        <a:pt x="387" y="474"/>
                      </a:cubicBezTo>
                      <a:cubicBezTo>
                        <a:pt x="400" y="474"/>
                        <a:pt x="413" y="473"/>
                        <a:pt x="426" y="471"/>
                      </a:cubicBezTo>
                      <a:cubicBezTo>
                        <a:pt x="426" y="471"/>
                        <a:pt x="253" y="188"/>
                        <a:pt x="112" y="31"/>
                      </a:cubicBezTo>
                      <a:cubicBezTo>
                        <a:pt x="94" y="9"/>
                        <a:pt x="77" y="0"/>
                        <a:pt x="64" y="0"/>
                      </a:cubicBezTo>
                      <a:close/>
                    </a:path>
                  </a:pathLst>
                </a:custGeom>
                <a:solidFill>
                  <a:srgbClr val="BBE2E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537;p67">
                  <a:extLst>
                    <a:ext uri="{FF2B5EF4-FFF2-40B4-BE49-F238E27FC236}">
                      <a16:creationId xmlns:a16="http://schemas.microsoft.com/office/drawing/2014/main" id="{20009787-438F-47D1-9BEF-04DD80160E1F}"/>
                    </a:ext>
                  </a:extLst>
                </p:cNvPr>
                <p:cNvSpPr/>
                <p:nvPr/>
              </p:nvSpPr>
              <p:spPr>
                <a:xfrm>
                  <a:off x="-1580565" y="1280114"/>
                  <a:ext cx="179972" cy="14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1" h="4948" extrusionOk="0">
                      <a:moveTo>
                        <a:pt x="2798" y="0"/>
                      </a:moveTo>
                      <a:cubicBezTo>
                        <a:pt x="2733" y="0"/>
                        <a:pt x="2670" y="10"/>
                        <a:pt x="2608" y="30"/>
                      </a:cubicBezTo>
                      <a:cubicBezTo>
                        <a:pt x="1854" y="282"/>
                        <a:pt x="0" y="3974"/>
                        <a:pt x="0" y="3974"/>
                      </a:cubicBezTo>
                      <a:cubicBezTo>
                        <a:pt x="90" y="4096"/>
                        <a:pt x="230" y="4155"/>
                        <a:pt x="386" y="4155"/>
                      </a:cubicBezTo>
                      <a:cubicBezTo>
                        <a:pt x="531" y="4155"/>
                        <a:pt x="689" y="4104"/>
                        <a:pt x="833" y="4005"/>
                      </a:cubicBezTo>
                      <a:cubicBezTo>
                        <a:pt x="833" y="4005"/>
                        <a:pt x="2200" y="2874"/>
                        <a:pt x="2687" y="1570"/>
                      </a:cubicBezTo>
                      <a:cubicBezTo>
                        <a:pt x="2687" y="1570"/>
                        <a:pt x="4132" y="4948"/>
                        <a:pt x="6065" y="4948"/>
                      </a:cubicBezTo>
                      <a:cubicBezTo>
                        <a:pt x="6190" y="4948"/>
                        <a:pt x="5860" y="3330"/>
                        <a:pt x="5546" y="2984"/>
                      </a:cubicBezTo>
                      <a:cubicBezTo>
                        <a:pt x="5546" y="2984"/>
                        <a:pt x="3942" y="0"/>
                        <a:pt x="2798" y="0"/>
                      </a:cubicBez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1538;p67">
                  <a:extLst>
                    <a:ext uri="{FF2B5EF4-FFF2-40B4-BE49-F238E27FC236}">
                      <a16:creationId xmlns:a16="http://schemas.microsoft.com/office/drawing/2014/main" id="{3AB757BA-3826-4B4E-BF9B-1BD7D8E6475C}"/>
                    </a:ext>
                  </a:extLst>
                </p:cNvPr>
                <p:cNvSpPr/>
                <p:nvPr/>
              </p:nvSpPr>
              <p:spPr>
                <a:xfrm>
                  <a:off x="-1623036" y="1395609"/>
                  <a:ext cx="68082" cy="25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865" extrusionOk="0">
                      <a:moveTo>
                        <a:pt x="1461" y="1"/>
                      </a:moveTo>
                      <a:cubicBezTo>
                        <a:pt x="1037" y="299"/>
                        <a:pt x="581" y="111"/>
                        <a:pt x="283" y="299"/>
                      </a:cubicBezTo>
                      <a:cubicBezTo>
                        <a:pt x="0" y="503"/>
                        <a:pt x="0" y="865"/>
                        <a:pt x="0" y="865"/>
                      </a:cubicBezTo>
                      <a:lnTo>
                        <a:pt x="2325" y="849"/>
                      </a:lnTo>
                      <a:cubicBezTo>
                        <a:pt x="2325" y="849"/>
                        <a:pt x="2341" y="378"/>
                        <a:pt x="2341" y="236"/>
                      </a:cubicBezTo>
                      <a:cubicBezTo>
                        <a:pt x="2341" y="95"/>
                        <a:pt x="2294" y="32"/>
                        <a:pt x="2294" y="32"/>
                      </a:cubicBezTo>
                      <a:cubicBezTo>
                        <a:pt x="2117" y="48"/>
                        <a:pt x="1977" y="54"/>
                        <a:pt x="1866" y="54"/>
                      </a:cubicBezTo>
                      <a:cubicBezTo>
                        <a:pt x="1532" y="54"/>
                        <a:pt x="1461" y="1"/>
                        <a:pt x="1461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1539;p67">
                  <a:extLst>
                    <a:ext uri="{FF2B5EF4-FFF2-40B4-BE49-F238E27FC236}">
                      <a16:creationId xmlns:a16="http://schemas.microsoft.com/office/drawing/2014/main" id="{2340CED0-8D49-4939-A1A0-176CE27FAE2B}"/>
                    </a:ext>
                  </a:extLst>
                </p:cNvPr>
                <p:cNvSpPr/>
                <p:nvPr/>
              </p:nvSpPr>
              <p:spPr>
                <a:xfrm>
                  <a:off x="-1423471" y="1155840"/>
                  <a:ext cx="79972" cy="43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1" h="1500" extrusionOk="0">
                      <a:moveTo>
                        <a:pt x="1148" y="0"/>
                      </a:moveTo>
                      <a:cubicBezTo>
                        <a:pt x="95" y="16"/>
                        <a:pt x="1" y="975"/>
                        <a:pt x="142" y="1194"/>
                      </a:cubicBezTo>
                      <a:cubicBezTo>
                        <a:pt x="244" y="1373"/>
                        <a:pt x="1108" y="1499"/>
                        <a:pt x="1650" y="1499"/>
                      </a:cubicBezTo>
                      <a:cubicBezTo>
                        <a:pt x="1777" y="1499"/>
                        <a:pt x="1887" y="1492"/>
                        <a:pt x="1965" y="1477"/>
                      </a:cubicBezTo>
                      <a:cubicBezTo>
                        <a:pt x="2389" y="1383"/>
                        <a:pt x="2750" y="692"/>
                        <a:pt x="2373" y="346"/>
                      </a:cubicBezTo>
                      <a:cubicBezTo>
                        <a:pt x="1980" y="0"/>
                        <a:pt x="1148" y="0"/>
                        <a:pt x="1148" y="0"/>
                      </a:cubicBezTo>
                      <a:close/>
                    </a:path>
                  </a:pathLst>
                </a:custGeom>
                <a:solidFill>
                  <a:srgbClr val="5ABEC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1540;p67">
                  <a:extLst>
                    <a:ext uri="{FF2B5EF4-FFF2-40B4-BE49-F238E27FC236}">
                      <a16:creationId xmlns:a16="http://schemas.microsoft.com/office/drawing/2014/main" id="{DBA0C2D1-D5B6-43FE-8613-04BC66637851}"/>
                    </a:ext>
                  </a:extLst>
                </p:cNvPr>
                <p:cNvSpPr/>
                <p:nvPr/>
              </p:nvSpPr>
              <p:spPr>
                <a:xfrm>
                  <a:off x="-1447221" y="1178660"/>
                  <a:ext cx="107356" cy="208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3" h="7177" extrusionOk="0">
                      <a:moveTo>
                        <a:pt x="2185" y="1"/>
                      </a:moveTo>
                      <a:lnTo>
                        <a:pt x="1163" y="142"/>
                      </a:lnTo>
                      <a:lnTo>
                        <a:pt x="1006" y="158"/>
                      </a:lnTo>
                      <a:lnTo>
                        <a:pt x="944" y="174"/>
                      </a:lnTo>
                      <a:lnTo>
                        <a:pt x="205" y="268"/>
                      </a:lnTo>
                      <a:cubicBezTo>
                        <a:pt x="205" y="2578"/>
                        <a:pt x="425" y="3080"/>
                        <a:pt x="1" y="4966"/>
                      </a:cubicBezTo>
                      <a:cubicBezTo>
                        <a:pt x="85" y="5662"/>
                        <a:pt x="380" y="7177"/>
                        <a:pt x="1723" y="7177"/>
                      </a:cubicBezTo>
                      <a:cubicBezTo>
                        <a:pt x="2136" y="7177"/>
                        <a:pt x="2648" y="7033"/>
                        <a:pt x="3284" y="6678"/>
                      </a:cubicBezTo>
                      <a:lnTo>
                        <a:pt x="3693" y="4070"/>
                      </a:lnTo>
                      <a:lnTo>
                        <a:pt x="3599" y="472"/>
                      </a:lnTo>
                      <a:lnTo>
                        <a:pt x="2640" y="142"/>
                      </a:lnTo>
                      <a:lnTo>
                        <a:pt x="2577" y="127"/>
                      </a:lnTo>
                      <a:lnTo>
                        <a:pt x="2357" y="48"/>
                      </a:lnTo>
                      <a:lnTo>
                        <a:pt x="2185" y="1"/>
                      </a:lnTo>
                      <a:close/>
                    </a:path>
                  </a:pathLst>
                </a:custGeom>
                <a:solidFill>
                  <a:srgbClr val="5ABEC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1541;p67">
                  <a:extLst>
                    <a:ext uri="{FF2B5EF4-FFF2-40B4-BE49-F238E27FC236}">
                      <a16:creationId xmlns:a16="http://schemas.microsoft.com/office/drawing/2014/main" id="{328BE5E7-C446-409B-AE01-67EAB8F1F748}"/>
                    </a:ext>
                  </a:extLst>
                </p:cNvPr>
                <p:cNvSpPr/>
                <p:nvPr/>
              </p:nvSpPr>
              <p:spPr>
                <a:xfrm>
                  <a:off x="-1393325" y="1178951"/>
                  <a:ext cx="27907" cy="19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0" h="683" extrusionOk="0">
                      <a:moveTo>
                        <a:pt x="914" y="0"/>
                      </a:moveTo>
                      <a:cubicBezTo>
                        <a:pt x="904" y="0"/>
                        <a:pt x="896" y="11"/>
                        <a:pt x="896" y="22"/>
                      </a:cubicBezTo>
                      <a:cubicBezTo>
                        <a:pt x="896" y="38"/>
                        <a:pt x="739" y="635"/>
                        <a:pt x="48" y="635"/>
                      </a:cubicBezTo>
                      <a:lnTo>
                        <a:pt x="32" y="635"/>
                      </a:lnTo>
                      <a:cubicBezTo>
                        <a:pt x="16" y="635"/>
                        <a:pt x="1" y="651"/>
                        <a:pt x="1" y="667"/>
                      </a:cubicBezTo>
                      <a:cubicBezTo>
                        <a:pt x="1" y="682"/>
                        <a:pt x="16" y="682"/>
                        <a:pt x="32" y="682"/>
                      </a:cubicBezTo>
                      <a:lnTo>
                        <a:pt x="48" y="682"/>
                      </a:lnTo>
                      <a:cubicBezTo>
                        <a:pt x="786" y="682"/>
                        <a:pt x="959" y="38"/>
                        <a:pt x="959" y="38"/>
                      </a:cubicBezTo>
                      <a:cubicBezTo>
                        <a:pt x="959" y="22"/>
                        <a:pt x="943" y="7"/>
                        <a:pt x="928" y="7"/>
                      </a:cubicBezTo>
                      <a:cubicBezTo>
                        <a:pt x="923" y="2"/>
                        <a:pt x="918" y="0"/>
                        <a:pt x="914" y="0"/>
                      </a:cubicBezTo>
                      <a:close/>
                    </a:path>
                  </a:pathLst>
                </a:custGeom>
                <a:solidFill>
                  <a:srgbClr val="5ABEC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1542;p67">
                  <a:extLst>
                    <a:ext uri="{FF2B5EF4-FFF2-40B4-BE49-F238E27FC236}">
                      <a16:creationId xmlns:a16="http://schemas.microsoft.com/office/drawing/2014/main" id="{CC314435-A1FE-4D55-BB07-8DCB6903890E}"/>
                    </a:ext>
                  </a:extLst>
                </p:cNvPr>
                <p:cNvSpPr/>
                <p:nvPr/>
              </p:nvSpPr>
              <p:spPr>
                <a:xfrm>
                  <a:off x="-1421639" y="1185056"/>
                  <a:ext cx="10552" cy="10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378" extrusionOk="0">
                      <a:moveTo>
                        <a:pt x="32" y="1"/>
                      </a:moveTo>
                      <a:cubicBezTo>
                        <a:pt x="16" y="1"/>
                        <a:pt x="1" y="17"/>
                        <a:pt x="1" y="32"/>
                      </a:cubicBezTo>
                      <a:cubicBezTo>
                        <a:pt x="64" y="362"/>
                        <a:pt x="331" y="378"/>
                        <a:pt x="331" y="378"/>
                      </a:cubicBezTo>
                      <a:cubicBezTo>
                        <a:pt x="346" y="378"/>
                        <a:pt x="362" y="362"/>
                        <a:pt x="362" y="347"/>
                      </a:cubicBezTo>
                      <a:cubicBezTo>
                        <a:pt x="362" y="331"/>
                        <a:pt x="346" y="315"/>
                        <a:pt x="331" y="315"/>
                      </a:cubicBezTo>
                      <a:cubicBezTo>
                        <a:pt x="331" y="315"/>
                        <a:pt x="111" y="315"/>
                        <a:pt x="64" y="32"/>
                      </a:cubicBezTo>
                      <a:cubicBezTo>
                        <a:pt x="64" y="17"/>
                        <a:pt x="48" y="1"/>
                        <a:pt x="32" y="1"/>
                      </a:cubicBezTo>
                      <a:close/>
                    </a:path>
                  </a:pathLst>
                </a:custGeom>
                <a:solidFill>
                  <a:srgbClr val="5ABEC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543;p67">
                  <a:extLst>
                    <a:ext uri="{FF2B5EF4-FFF2-40B4-BE49-F238E27FC236}">
                      <a16:creationId xmlns:a16="http://schemas.microsoft.com/office/drawing/2014/main" id="{E20DACA1-1C4D-401F-8CEB-F28C17F1E639}"/>
                    </a:ext>
                  </a:extLst>
                </p:cNvPr>
                <p:cNvSpPr/>
                <p:nvPr/>
              </p:nvSpPr>
              <p:spPr>
                <a:xfrm>
                  <a:off x="-1441727" y="1297411"/>
                  <a:ext cx="67617" cy="4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6" h="1533" extrusionOk="0">
                      <a:moveTo>
                        <a:pt x="220" y="1"/>
                      </a:moveTo>
                      <a:cubicBezTo>
                        <a:pt x="220" y="629"/>
                        <a:pt x="0" y="1258"/>
                        <a:pt x="0" y="1258"/>
                      </a:cubicBezTo>
                      <a:cubicBezTo>
                        <a:pt x="605" y="1495"/>
                        <a:pt x="1366" y="1532"/>
                        <a:pt x="1783" y="1532"/>
                      </a:cubicBezTo>
                      <a:cubicBezTo>
                        <a:pt x="1972" y="1532"/>
                        <a:pt x="2090" y="1525"/>
                        <a:pt x="2090" y="1525"/>
                      </a:cubicBezTo>
                      <a:cubicBezTo>
                        <a:pt x="2326" y="1069"/>
                        <a:pt x="2216" y="158"/>
                        <a:pt x="2216" y="158"/>
                      </a:cubicBezTo>
                      <a:lnTo>
                        <a:pt x="220" y="1"/>
                      </a:lnTo>
                      <a:close/>
                    </a:path>
                  </a:pathLst>
                </a:custGeom>
                <a:solidFill>
                  <a:srgbClr val="BBE2E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1544;p67">
                  <a:extLst>
                    <a:ext uri="{FF2B5EF4-FFF2-40B4-BE49-F238E27FC236}">
                      <a16:creationId xmlns:a16="http://schemas.microsoft.com/office/drawing/2014/main" id="{E8A1CF96-BCBA-4D49-9609-755308815FC9}"/>
                    </a:ext>
                  </a:extLst>
                </p:cNvPr>
                <p:cNvSpPr/>
                <p:nvPr/>
              </p:nvSpPr>
              <p:spPr>
                <a:xfrm>
                  <a:off x="-1398790" y="1202876"/>
                  <a:ext cx="9157" cy="71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" h="2452" extrusionOk="0">
                      <a:moveTo>
                        <a:pt x="283" y="1"/>
                      </a:moveTo>
                      <a:cubicBezTo>
                        <a:pt x="267" y="1"/>
                        <a:pt x="252" y="16"/>
                        <a:pt x="252" y="32"/>
                      </a:cubicBezTo>
                      <a:cubicBezTo>
                        <a:pt x="252" y="48"/>
                        <a:pt x="0" y="1745"/>
                        <a:pt x="63" y="2436"/>
                      </a:cubicBezTo>
                      <a:cubicBezTo>
                        <a:pt x="63" y="2452"/>
                        <a:pt x="79" y="2452"/>
                        <a:pt x="94" y="2452"/>
                      </a:cubicBezTo>
                      <a:cubicBezTo>
                        <a:pt x="110" y="2452"/>
                        <a:pt x="110" y="2436"/>
                        <a:pt x="110" y="2420"/>
                      </a:cubicBezTo>
                      <a:cubicBezTo>
                        <a:pt x="47" y="1745"/>
                        <a:pt x="299" y="48"/>
                        <a:pt x="314" y="32"/>
                      </a:cubicBezTo>
                      <a:cubicBezTo>
                        <a:pt x="314" y="16"/>
                        <a:pt x="299" y="1"/>
                        <a:pt x="28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1545;p67">
                  <a:extLst>
                    <a:ext uri="{FF2B5EF4-FFF2-40B4-BE49-F238E27FC236}">
                      <a16:creationId xmlns:a16="http://schemas.microsoft.com/office/drawing/2014/main" id="{725A97AB-C2E5-4476-A67A-DC7AE3808701}"/>
                    </a:ext>
                  </a:extLst>
                </p:cNvPr>
                <p:cNvSpPr/>
                <p:nvPr/>
              </p:nvSpPr>
              <p:spPr>
                <a:xfrm>
                  <a:off x="-1424837" y="1198777"/>
                  <a:ext cx="9622" cy="717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" h="2467" extrusionOk="0">
                      <a:moveTo>
                        <a:pt x="299" y="0"/>
                      </a:moveTo>
                      <a:cubicBezTo>
                        <a:pt x="283" y="0"/>
                        <a:pt x="268" y="0"/>
                        <a:pt x="268" y="16"/>
                      </a:cubicBezTo>
                      <a:cubicBezTo>
                        <a:pt x="268" y="32"/>
                        <a:pt x="1" y="1760"/>
                        <a:pt x="64" y="2435"/>
                      </a:cubicBezTo>
                      <a:cubicBezTo>
                        <a:pt x="64" y="2451"/>
                        <a:pt x="79" y="2467"/>
                        <a:pt x="95" y="2467"/>
                      </a:cubicBezTo>
                      <a:cubicBezTo>
                        <a:pt x="111" y="2467"/>
                        <a:pt x="126" y="2451"/>
                        <a:pt x="126" y="2435"/>
                      </a:cubicBezTo>
                      <a:cubicBezTo>
                        <a:pt x="64" y="1760"/>
                        <a:pt x="315" y="47"/>
                        <a:pt x="315" y="32"/>
                      </a:cubicBezTo>
                      <a:cubicBezTo>
                        <a:pt x="331" y="16"/>
                        <a:pt x="315" y="0"/>
                        <a:pt x="29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546;p67">
                  <a:extLst>
                    <a:ext uri="{FF2B5EF4-FFF2-40B4-BE49-F238E27FC236}">
                      <a16:creationId xmlns:a16="http://schemas.microsoft.com/office/drawing/2014/main" id="{E6C84B39-B34F-4A91-8DF5-FC88A31393BD}"/>
                    </a:ext>
                  </a:extLst>
                </p:cNvPr>
                <p:cNvSpPr/>
                <p:nvPr/>
              </p:nvSpPr>
              <p:spPr>
                <a:xfrm>
                  <a:off x="-1460012" y="1111538"/>
                  <a:ext cx="17384" cy="31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" h="1069" extrusionOk="0">
                      <a:moveTo>
                        <a:pt x="205" y="0"/>
                      </a:moveTo>
                      <a:cubicBezTo>
                        <a:pt x="205" y="0"/>
                        <a:pt x="1" y="220"/>
                        <a:pt x="205" y="645"/>
                      </a:cubicBezTo>
                      <a:cubicBezTo>
                        <a:pt x="409" y="1069"/>
                        <a:pt x="598" y="1069"/>
                        <a:pt x="598" y="1069"/>
                      </a:cubicBezTo>
                      <a:cubicBezTo>
                        <a:pt x="598" y="1069"/>
                        <a:pt x="598" y="16"/>
                        <a:pt x="205" y="0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547;p67">
                  <a:extLst>
                    <a:ext uri="{FF2B5EF4-FFF2-40B4-BE49-F238E27FC236}">
                      <a16:creationId xmlns:a16="http://schemas.microsoft.com/office/drawing/2014/main" id="{13717856-88D5-41CC-B815-B31979FA19E7}"/>
                    </a:ext>
                  </a:extLst>
                </p:cNvPr>
                <p:cNvSpPr/>
                <p:nvPr/>
              </p:nvSpPr>
              <p:spPr>
                <a:xfrm>
                  <a:off x="-1409750" y="1152468"/>
                  <a:ext cx="31977" cy="36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" h="1258" extrusionOk="0">
                      <a:moveTo>
                        <a:pt x="830" y="0"/>
                      </a:moveTo>
                      <a:cubicBezTo>
                        <a:pt x="649" y="0"/>
                        <a:pt x="358" y="206"/>
                        <a:pt x="157" y="321"/>
                      </a:cubicBezTo>
                      <a:cubicBezTo>
                        <a:pt x="63" y="384"/>
                        <a:pt x="0" y="431"/>
                        <a:pt x="0" y="431"/>
                      </a:cubicBezTo>
                      <a:lnTo>
                        <a:pt x="189" y="981"/>
                      </a:lnTo>
                      <a:lnTo>
                        <a:pt x="283" y="1232"/>
                      </a:lnTo>
                      <a:cubicBezTo>
                        <a:pt x="333" y="1250"/>
                        <a:pt x="383" y="1258"/>
                        <a:pt x="433" y="1258"/>
                      </a:cubicBezTo>
                      <a:cubicBezTo>
                        <a:pt x="776" y="1258"/>
                        <a:pt x="1100" y="886"/>
                        <a:pt x="1100" y="886"/>
                      </a:cubicBezTo>
                      <a:lnTo>
                        <a:pt x="880" y="6"/>
                      </a:lnTo>
                      <a:cubicBezTo>
                        <a:pt x="865" y="2"/>
                        <a:pt x="848" y="0"/>
                        <a:pt x="830" y="0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548;p67">
                  <a:extLst>
                    <a:ext uri="{FF2B5EF4-FFF2-40B4-BE49-F238E27FC236}">
                      <a16:creationId xmlns:a16="http://schemas.microsoft.com/office/drawing/2014/main" id="{073C9E17-EC02-49E1-AF44-D13361DA4F25}"/>
                    </a:ext>
                  </a:extLst>
                </p:cNvPr>
                <p:cNvSpPr/>
                <p:nvPr/>
              </p:nvSpPr>
              <p:spPr>
                <a:xfrm>
                  <a:off x="-1409750" y="1157207"/>
                  <a:ext cx="20582" cy="27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8" h="959" extrusionOk="0">
                      <a:moveTo>
                        <a:pt x="707" y="1"/>
                      </a:moveTo>
                      <a:lnTo>
                        <a:pt x="157" y="158"/>
                      </a:lnTo>
                      <a:cubicBezTo>
                        <a:pt x="63" y="221"/>
                        <a:pt x="0" y="268"/>
                        <a:pt x="0" y="268"/>
                      </a:cubicBezTo>
                      <a:lnTo>
                        <a:pt x="236" y="959"/>
                      </a:lnTo>
                      <a:cubicBezTo>
                        <a:pt x="691" y="755"/>
                        <a:pt x="707" y="1"/>
                        <a:pt x="707" y="1"/>
                      </a:cubicBez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549;p67">
                  <a:extLst>
                    <a:ext uri="{FF2B5EF4-FFF2-40B4-BE49-F238E27FC236}">
                      <a16:creationId xmlns:a16="http://schemas.microsoft.com/office/drawing/2014/main" id="{131BE6DB-C6B4-438D-8F30-4E7B3D154BA7}"/>
                    </a:ext>
                  </a:extLst>
                </p:cNvPr>
                <p:cNvSpPr/>
                <p:nvPr/>
              </p:nvSpPr>
              <p:spPr>
                <a:xfrm>
                  <a:off x="-1454518" y="1092294"/>
                  <a:ext cx="75379" cy="85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3" h="2945" extrusionOk="0">
                      <a:moveTo>
                        <a:pt x="1590" y="0"/>
                      </a:moveTo>
                      <a:cubicBezTo>
                        <a:pt x="896" y="0"/>
                        <a:pt x="102" y="459"/>
                        <a:pt x="32" y="867"/>
                      </a:cubicBezTo>
                      <a:cubicBezTo>
                        <a:pt x="0" y="992"/>
                        <a:pt x="32" y="1181"/>
                        <a:pt x="95" y="1385"/>
                      </a:cubicBezTo>
                      <a:cubicBezTo>
                        <a:pt x="95" y="1417"/>
                        <a:pt x="110" y="1432"/>
                        <a:pt x="110" y="1448"/>
                      </a:cubicBezTo>
                      <a:cubicBezTo>
                        <a:pt x="158" y="1621"/>
                        <a:pt x="236" y="1809"/>
                        <a:pt x="315" y="1998"/>
                      </a:cubicBezTo>
                      <a:cubicBezTo>
                        <a:pt x="330" y="2029"/>
                        <a:pt x="346" y="2076"/>
                        <a:pt x="362" y="2108"/>
                      </a:cubicBezTo>
                      <a:lnTo>
                        <a:pt x="393" y="2218"/>
                      </a:lnTo>
                      <a:cubicBezTo>
                        <a:pt x="425" y="2281"/>
                        <a:pt x="456" y="2344"/>
                        <a:pt x="488" y="2406"/>
                      </a:cubicBezTo>
                      <a:cubicBezTo>
                        <a:pt x="503" y="2454"/>
                        <a:pt x="519" y="2501"/>
                        <a:pt x="550" y="2548"/>
                      </a:cubicBezTo>
                      <a:cubicBezTo>
                        <a:pt x="550" y="2579"/>
                        <a:pt x="566" y="2595"/>
                        <a:pt x="597" y="2626"/>
                      </a:cubicBezTo>
                      <a:cubicBezTo>
                        <a:pt x="645" y="2721"/>
                        <a:pt x="723" y="2783"/>
                        <a:pt x="802" y="2831"/>
                      </a:cubicBezTo>
                      <a:cubicBezTo>
                        <a:pt x="911" y="2904"/>
                        <a:pt x="1042" y="2945"/>
                        <a:pt x="1179" y="2945"/>
                      </a:cubicBezTo>
                      <a:cubicBezTo>
                        <a:pt x="1278" y="2945"/>
                        <a:pt x="1379" y="2924"/>
                        <a:pt x="1477" y="2878"/>
                      </a:cubicBezTo>
                      <a:cubicBezTo>
                        <a:pt x="1666" y="2783"/>
                        <a:pt x="1854" y="2673"/>
                        <a:pt x="2043" y="2564"/>
                      </a:cubicBezTo>
                      <a:cubicBezTo>
                        <a:pt x="2059" y="2564"/>
                        <a:pt x="2059" y="2564"/>
                        <a:pt x="2074" y="2548"/>
                      </a:cubicBezTo>
                      <a:cubicBezTo>
                        <a:pt x="2231" y="2469"/>
                        <a:pt x="2357" y="2375"/>
                        <a:pt x="2467" y="2296"/>
                      </a:cubicBezTo>
                      <a:cubicBezTo>
                        <a:pt x="2483" y="2265"/>
                        <a:pt x="2483" y="2234"/>
                        <a:pt x="2499" y="2202"/>
                      </a:cubicBezTo>
                      <a:cubicBezTo>
                        <a:pt x="2577" y="1966"/>
                        <a:pt x="2593" y="1715"/>
                        <a:pt x="2577" y="1464"/>
                      </a:cubicBezTo>
                      <a:cubicBezTo>
                        <a:pt x="2561" y="1369"/>
                        <a:pt x="2546" y="1275"/>
                        <a:pt x="2530" y="1165"/>
                      </a:cubicBezTo>
                      <a:cubicBezTo>
                        <a:pt x="2530" y="1165"/>
                        <a:pt x="2530" y="1150"/>
                        <a:pt x="2530" y="1150"/>
                      </a:cubicBezTo>
                      <a:cubicBezTo>
                        <a:pt x="2404" y="662"/>
                        <a:pt x="2247" y="191"/>
                        <a:pt x="2247" y="191"/>
                      </a:cubicBezTo>
                      <a:cubicBezTo>
                        <a:pt x="2064" y="57"/>
                        <a:pt x="1833" y="0"/>
                        <a:pt x="1590" y="0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550;p67">
                  <a:extLst>
                    <a:ext uri="{FF2B5EF4-FFF2-40B4-BE49-F238E27FC236}">
                      <a16:creationId xmlns:a16="http://schemas.microsoft.com/office/drawing/2014/main" id="{74B21A03-12CE-449D-B7EB-EB5225218610}"/>
                    </a:ext>
                  </a:extLst>
                </p:cNvPr>
                <p:cNvSpPr/>
                <p:nvPr/>
              </p:nvSpPr>
              <p:spPr>
                <a:xfrm>
                  <a:off x="-1387395" y="1134823"/>
                  <a:ext cx="8256" cy="21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" h="740" extrusionOk="0">
                      <a:moveTo>
                        <a:pt x="190" y="739"/>
                      </a:moveTo>
                      <a:cubicBezTo>
                        <a:pt x="268" y="503"/>
                        <a:pt x="284" y="252"/>
                        <a:pt x="252" y="1"/>
                      </a:cubicBezTo>
                      <a:cubicBezTo>
                        <a:pt x="190" y="16"/>
                        <a:pt x="95" y="64"/>
                        <a:pt x="1" y="158"/>
                      </a:cubicBezTo>
                      <a:cubicBezTo>
                        <a:pt x="1" y="158"/>
                        <a:pt x="64" y="519"/>
                        <a:pt x="190" y="739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551;p67">
                  <a:extLst>
                    <a:ext uri="{FF2B5EF4-FFF2-40B4-BE49-F238E27FC236}">
                      <a16:creationId xmlns:a16="http://schemas.microsoft.com/office/drawing/2014/main" id="{61818B1A-09E9-41C2-8F6B-BC93C9C46DAE}"/>
                    </a:ext>
                  </a:extLst>
                </p:cNvPr>
                <p:cNvSpPr/>
                <p:nvPr/>
              </p:nvSpPr>
              <p:spPr>
                <a:xfrm>
                  <a:off x="-1470971" y="1079125"/>
                  <a:ext cx="88198" cy="48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4" h="1666" extrusionOk="0">
                      <a:moveTo>
                        <a:pt x="3033" y="1398"/>
                      </a:moveTo>
                      <a:cubicBezTo>
                        <a:pt x="3033" y="1398"/>
                        <a:pt x="2766" y="1304"/>
                        <a:pt x="2640" y="1634"/>
                      </a:cubicBezTo>
                      <a:lnTo>
                        <a:pt x="2483" y="1665"/>
                      </a:lnTo>
                      <a:cubicBezTo>
                        <a:pt x="2483" y="1665"/>
                        <a:pt x="2405" y="1351"/>
                        <a:pt x="2279" y="1194"/>
                      </a:cubicBezTo>
                      <a:cubicBezTo>
                        <a:pt x="2153" y="1037"/>
                        <a:pt x="1870" y="1131"/>
                        <a:pt x="1761" y="943"/>
                      </a:cubicBezTo>
                      <a:cubicBezTo>
                        <a:pt x="1761" y="943"/>
                        <a:pt x="1116" y="1524"/>
                        <a:pt x="582" y="1351"/>
                      </a:cubicBezTo>
                      <a:cubicBezTo>
                        <a:pt x="1" y="1147"/>
                        <a:pt x="1383" y="0"/>
                        <a:pt x="2232" y="173"/>
                      </a:cubicBezTo>
                      <a:cubicBezTo>
                        <a:pt x="2892" y="314"/>
                        <a:pt x="3017" y="817"/>
                        <a:pt x="3033" y="1398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552;p67">
                  <a:extLst>
                    <a:ext uri="{FF2B5EF4-FFF2-40B4-BE49-F238E27FC236}">
                      <a16:creationId xmlns:a16="http://schemas.microsoft.com/office/drawing/2014/main" id="{8F110B81-F699-48DE-84AA-76DB40E169C2}"/>
                    </a:ext>
                  </a:extLst>
                </p:cNvPr>
                <p:cNvSpPr/>
                <p:nvPr/>
              </p:nvSpPr>
              <p:spPr>
                <a:xfrm>
                  <a:off x="-1394227" y="1118980"/>
                  <a:ext cx="19651" cy="26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" h="923" extrusionOk="0">
                      <a:moveTo>
                        <a:pt x="303" y="1"/>
                      </a:moveTo>
                      <a:cubicBezTo>
                        <a:pt x="114" y="1"/>
                        <a:pt x="0" y="263"/>
                        <a:pt x="0" y="263"/>
                      </a:cubicBezTo>
                      <a:lnTo>
                        <a:pt x="220" y="923"/>
                      </a:lnTo>
                      <a:cubicBezTo>
                        <a:pt x="660" y="813"/>
                        <a:pt x="676" y="153"/>
                        <a:pt x="409" y="27"/>
                      </a:cubicBezTo>
                      <a:cubicBezTo>
                        <a:pt x="372" y="9"/>
                        <a:pt x="336" y="1"/>
                        <a:pt x="303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1553;p67">
                  <a:extLst>
                    <a:ext uri="{FF2B5EF4-FFF2-40B4-BE49-F238E27FC236}">
                      <a16:creationId xmlns:a16="http://schemas.microsoft.com/office/drawing/2014/main" id="{7FA46086-B5FB-4E76-A947-C20AC70FB949}"/>
                    </a:ext>
                  </a:extLst>
                </p:cNvPr>
                <p:cNvSpPr/>
                <p:nvPr/>
              </p:nvSpPr>
              <p:spPr>
                <a:xfrm>
                  <a:off x="-1472337" y="1089619"/>
                  <a:ext cx="38867" cy="283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" h="975" extrusionOk="0">
                      <a:moveTo>
                        <a:pt x="1336" y="0"/>
                      </a:moveTo>
                      <a:cubicBezTo>
                        <a:pt x="1336" y="0"/>
                        <a:pt x="912" y="189"/>
                        <a:pt x="472" y="126"/>
                      </a:cubicBezTo>
                      <a:cubicBezTo>
                        <a:pt x="1" y="63"/>
                        <a:pt x="1" y="927"/>
                        <a:pt x="551" y="959"/>
                      </a:cubicBezTo>
                      <a:cubicBezTo>
                        <a:pt x="1101" y="974"/>
                        <a:pt x="1336" y="0"/>
                        <a:pt x="1336" y="0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1554;p67">
                  <a:extLst>
                    <a:ext uri="{FF2B5EF4-FFF2-40B4-BE49-F238E27FC236}">
                      <a16:creationId xmlns:a16="http://schemas.microsoft.com/office/drawing/2014/main" id="{F3D3A111-865B-4D8B-9C3F-DFDA2BE1ABD0}"/>
                    </a:ext>
                  </a:extLst>
                </p:cNvPr>
                <p:cNvSpPr/>
                <p:nvPr/>
              </p:nvSpPr>
              <p:spPr>
                <a:xfrm>
                  <a:off x="-1555913" y="1371510"/>
                  <a:ext cx="238432" cy="205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2" h="7058" extrusionOk="0">
                      <a:moveTo>
                        <a:pt x="6849" y="0"/>
                      </a:moveTo>
                      <a:cubicBezTo>
                        <a:pt x="6403" y="0"/>
                        <a:pt x="5232" y="290"/>
                        <a:pt x="4573" y="484"/>
                      </a:cubicBezTo>
                      <a:cubicBezTo>
                        <a:pt x="4573" y="484"/>
                        <a:pt x="2452" y="1191"/>
                        <a:pt x="1572" y="2024"/>
                      </a:cubicBezTo>
                      <a:cubicBezTo>
                        <a:pt x="708" y="2856"/>
                        <a:pt x="1" y="6737"/>
                        <a:pt x="1" y="6737"/>
                      </a:cubicBezTo>
                      <a:cubicBezTo>
                        <a:pt x="109" y="6968"/>
                        <a:pt x="323" y="7058"/>
                        <a:pt x="602" y="7058"/>
                      </a:cubicBezTo>
                      <a:cubicBezTo>
                        <a:pt x="646" y="7058"/>
                        <a:pt x="692" y="7055"/>
                        <a:pt x="739" y="7051"/>
                      </a:cubicBezTo>
                      <a:cubicBezTo>
                        <a:pt x="739" y="7051"/>
                        <a:pt x="1933" y="4883"/>
                        <a:pt x="2436" y="3139"/>
                      </a:cubicBezTo>
                      <a:cubicBezTo>
                        <a:pt x="2436" y="3139"/>
                        <a:pt x="8202" y="2071"/>
                        <a:pt x="7023" y="44"/>
                      </a:cubicBezTo>
                      <a:cubicBezTo>
                        <a:pt x="7007" y="14"/>
                        <a:pt x="6944" y="0"/>
                        <a:pt x="6849" y="0"/>
                      </a:cubicBez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1555;p67">
                  <a:extLst>
                    <a:ext uri="{FF2B5EF4-FFF2-40B4-BE49-F238E27FC236}">
                      <a16:creationId xmlns:a16="http://schemas.microsoft.com/office/drawing/2014/main" id="{1FE7B7BB-6D93-49FF-B0F7-07AAC4DBA1A5}"/>
                    </a:ext>
                  </a:extLst>
                </p:cNvPr>
                <p:cNvSpPr/>
                <p:nvPr/>
              </p:nvSpPr>
              <p:spPr>
                <a:xfrm>
                  <a:off x="-1329837" y="1396975"/>
                  <a:ext cx="58111" cy="4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588" extrusionOk="0">
                      <a:moveTo>
                        <a:pt x="912" y="1"/>
                      </a:moveTo>
                      <a:lnTo>
                        <a:pt x="299" y="79"/>
                      </a:lnTo>
                      <a:cubicBezTo>
                        <a:pt x="299" y="79"/>
                        <a:pt x="1" y="488"/>
                        <a:pt x="16" y="692"/>
                      </a:cubicBezTo>
                      <a:cubicBezTo>
                        <a:pt x="48" y="912"/>
                        <a:pt x="315" y="1305"/>
                        <a:pt x="535" y="1320"/>
                      </a:cubicBezTo>
                      <a:cubicBezTo>
                        <a:pt x="541" y="1321"/>
                        <a:pt x="547" y="1322"/>
                        <a:pt x="552" y="1322"/>
                      </a:cubicBezTo>
                      <a:cubicBezTo>
                        <a:pt x="726" y="1322"/>
                        <a:pt x="300" y="833"/>
                        <a:pt x="389" y="833"/>
                      </a:cubicBezTo>
                      <a:cubicBezTo>
                        <a:pt x="390" y="833"/>
                        <a:pt x="392" y="833"/>
                        <a:pt x="393" y="833"/>
                      </a:cubicBezTo>
                      <a:cubicBezTo>
                        <a:pt x="519" y="849"/>
                        <a:pt x="1430" y="1588"/>
                        <a:pt x="1619" y="1588"/>
                      </a:cubicBezTo>
                      <a:cubicBezTo>
                        <a:pt x="1807" y="1588"/>
                        <a:pt x="1399" y="1242"/>
                        <a:pt x="1226" y="1163"/>
                      </a:cubicBezTo>
                      <a:lnTo>
                        <a:pt x="1226" y="1163"/>
                      </a:lnTo>
                      <a:cubicBezTo>
                        <a:pt x="1227" y="1164"/>
                        <a:pt x="1650" y="1352"/>
                        <a:pt x="1760" y="1446"/>
                      </a:cubicBezTo>
                      <a:cubicBezTo>
                        <a:pt x="1776" y="1462"/>
                        <a:pt x="1791" y="1469"/>
                        <a:pt x="1804" y="1469"/>
                      </a:cubicBezTo>
                      <a:cubicBezTo>
                        <a:pt x="1864" y="1469"/>
                        <a:pt x="1849" y="1286"/>
                        <a:pt x="1430" y="1038"/>
                      </a:cubicBezTo>
                      <a:lnTo>
                        <a:pt x="1430" y="1038"/>
                      </a:lnTo>
                      <a:cubicBezTo>
                        <a:pt x="1431" y="1038"/>
                        <a:pt x="1886" y="1289"/>
                        <a:pt x="1917" y="1289"/>
                      </a:cubicBezTo>
                      <a:cubicBezTo>
                        <a:pt x="1919" y="1289"/>
                        <a:pt x="1921" y="1290"/>
                        <a:pt x="1923" y="1290"/>
                      </a:cubicBezTo>
                      <a:cubicBezTo>
                        <a:pt x="1998" y="1290"/>
                        <a:pt x="1723" y="972"/>
                        <a:pt x="1477" y="849"/>
                      </a:cubicBezTo>
                      <a:lnTo>
                        <a:pt x="1477" y="849"/>
                      </a:lnTo>
                      <a:cubicBezTo>
                        <a:pt x="1478" y="849"/>
                        <a:pt x="1839" y="1022"/>
                        <a:pt x="1886" y="1022"/>
                      </a:cubicBezTo>
                      <a:cubicBezTo>
                        <a:pt x="1889" y="1023"/>
                        <a:pt x="1891" y="1023"/>
                        <a:pt x="1892" y="1023"/>
                      </a:cubicBezTo>
                      <a:cubicBezTo>
                        <a:pt x="1920" y="1023"/>
                        <a:pt x="1808" y="903"/>
                        <a:pt x="1556" y="755"/>
                      </a:cubicBezTo>
                      <a:cubicBezTo>
                        <a:pt x="1305" y="629"/>
                        <a:pt x="912" y="1"/>
                        <a:pt x="912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" name="Google Shape;1556;p67">
                  <a:extLst>
                    <a:ext uri="{FF2B5EF4-FFF2-40B4-BE49-F238E27FC236}">
                      <a16:creationId xmlns:a16="http://schemas.microsoft.com/office/drawing/2014/main" id="{B50DB021-EA85-40BF-A981-9D245B9D38FC}"/>
                    </a:ext>
                  </a:extLst>
                </p:cNvPr>
                <p:cNvSpPr/>
                <p:nvPr/>
              </p:nvSpPr>
              <p:spPr>
                <a:xfrm>
                  <a:off x="-1351755" y="1192381"/>
                  <a:ext cx="48431" cy="208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6" h="7174" extrusionOk="0">
                      <a:moveTo>
                        <a:pt x="315" y="0"/>
                      </a:moveTo>
                      <a:cubicBezTo>
                        <a:pt x="0" y="896"/>
                        <a:pt x="299" y="2671"/>
                        <a:pt x="299" y="2671"/>
                      </a:cubicBezTo>
                      <a:lnTo>
                        <a:pt x="692" y="4258"/>
                      </a:lnTo>
                      <a:lnTo>
                        <a:pt x="1053" y="7117"/>
                      </a:lnTo>
                      <a:cubicBezTo>
                        <a:pt x="1185" y="7159"/>
                        <a:pt x="1290" y="7174"/>
                        <a:pt x="1374" y="7174"/>
                      </a:cubicBezTo>
                      <a:cubicBezTo>
                        <a:pt x="1606" y="7174"/>
                        <a:pt x="1666" y="7054"/>
                        <a:pt x="1666" y="7054"/>
                      </a:cubicBezTo>
                      <a:lnTo>
                        <a:pt x="1556" y="3975"/>
                      </a:lnTo>
                      <a:cubicBezTo>
                        <a:pt x="1320" y="1933"/>
                        <a:pt x="315" y="0"/>
                        <a:pt x="315" y="0"/>
                      </a:cubicBezTo>
                      <a:close/>
                    </a:path>
                  </a:pathLst>
                </a:custGeom>
                <a:solidFill>
                  <a:srgbClr val="5ABEC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1557;p67">
                  <a:extLst>
                    <a:ext uri="{FF2B5EF4-FFF2-40B4-BE49-F238E27FC236}">
                      <a16:creationId xmlns:a16="http://schemas.microsoft.com/office/drawing/2014/main" id="{64F9A0DF-6CF8-433E-8B17-62B72214F9D3}"/>
                    </a:ext>
                  </a:extLst>
                </p:cNvPr>
                <p:cNvSpPr/>
                <p:nvPr/>
              </p:nvSpPr>
              <p:spPr>
                <a:xfrm>
                  <a:off x="-1019719" y="2142793"/>
                  <a:ext cx="186368" cy="24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1" h="834" extrusionOk="0">
                      <a:moveTo>
                        <a:pt x="3205" y="1"/>
                      </a:moveTo>
                      <a:cubicBezTo>
                        <a:pt x="1430" y="1"/>
                        <a:pt x="0" y="189"/>
                        <a:pt x="0" y="409"/>
                      </a:cubicBezTo>
                      <a:cubicBezTo>
                        <a:pt x="0" y="645"/>
                        <a:pt x="1430" y="833"/>
                        <a:pt x="3205" y="833"/>
                      </a:cubicBezTo>
                      <a:cubicBezTo>
                        <a:pt x="4981" y="833"/>
                        <a:pt x="6410" y="645"/>
                        <a:pt x="6410" y="409"/>
                      </a:cubicBezTo>
                      <a:cubicBezTo>
                        <a:pt x="6410" y="189"/>
                        <a:pt x="4981" y="1"/>
                        <a:pt x="3205" y="1"/>
                      </a:cubicBez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1558;p67">
                  <a:extLst>
                    <a:ext uri="{FF2B5EF4-FFF2-40B4-BE49-F238E27FC236}">
                      <a16:creationId xmlns:a16="http://schemas.microsoft.com/office/drawing/2014/main" id="{2851F6B7-3080-403E-B4EF-ADB897AB1F7F}"/>
                    </a:ext>
                  </a:extLst>
                </p:cNvPr>
                <p:cNvSpPr/>
                <p:nvPr/>
              </p:nvSpPr>
              <p:spPr>
                <a:xfrm>
                  <a:off x="-1064021" y="1693837"/>
                  <a:ext cx="126077" cy="76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" h="2640" extrusionOk="0">
                      <a:moveTo>
                        <a:pt x="409" y="1"/>
                      </a:moveTo>
                      <a:lnTo>
                        <a:pt x="0" y="268"/>
                      </a:lnTo>
                      <a:cubicBezTo>
                        <a:pt x="16" y="315"/>
                        <a:pt x="47" y="378"/>
                        <a:pt x="79" y="441"/>
                      </a:cubicBezTo>
                      <a:cubicBezTo>
                        <a:pt x="534" y="1273"/>
                        <a:pt x="1540" y="2169"/>
                        <a:pt x="1980" y="2546"/>
                      </a:cubicBezTo>
                      <a:cubicBezTo>
                        <a:pt x="2050" y="2607"/>
                        <a:pt x="2140" y="2639"/>
                        <a:pt x="2230" y="2639"/>
                      </a:cubicBezTo>
                      <a:cubicBezTo>
                        <a:pt x="2301" y="2639"/>
                        <a:pt x="2373" y="2619"/>
                        <a:pt x="2435" y="2577"/>
                      </a:cubicBezTo>
                      <a:cubicBezTo>
                        <a:pt x="2561" y="2499"/>
                        <a:pt x="2687" y="2420"/>
                        <a:pt x="2687" y="2420"/>
                      </a:cubicBezTo>
                      <a:lnTo>
                        <a:pt x="4337" y="1336"/>
                      </a:lnTo>
                      <a:lnTo>
                        <a:pt x="3708" y="708"/>
                      </a:lnTo>
                      <a:cubicBezTo>
                        <a:pt x="3142" y="1069"/>
                        <a:pt x="2593" y="1431"/>
                        <a:pt x="2216" y="1698"/>
                      </a:cubicBezTo>
                      <a:cubicBezTo>
                        <a:pt x="2011" y="1446"/>
                        <a:pt x="1650" y="1053"/>
                        <a:pt x="1304" y="786"/>
                      </a:cubicBezTo>
                      <a:cubicBezTo>
                        <a:pt x="990" y="551"/>
                        <a:pt x="707" y="299"/>
                        <a:pt x="550" y="142"/>
                      </a:cubicBezTo>
                      <a:cubicBezTo>
                        <a:pt x="472" y="64"/>
                        <a:pt x="409" y="1"/>
                        <a:pt x="409" y="1"/>
                      </a:cubicBezTo>
                      <a:close/>
                    </a:path>
                  </a:pathLst>
                </a:custGeom>
                <a:solidFill>
                  <a:srgbClr val="5ABEC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1559;p67">
                  <a:extLst>
                    <a:ext uri="{FF2B5EF4-FFF2-40B4-BE49-F238E27FC236}">
                      <a16:creationId xmlns:a16="http://schemas.microsoft.com/office/drawing/2014/main" id="{86961EC9-B988-4C30-AC15-D62A6EC5807E}"/>
                    </a:ext>
                  </a:extLst>
                </p:cNvPr>
                <p:cNvSpPr/>
                <p:nvPr/>
              </p:nvSpPr>
              <p:spPr>
                <a:xfrm>
                  <a:off x="-1084574" y="1657296"/>
                  <a:ext cx="36861" cy="45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" h="1569" extrusionOk="0">
                      <a:moveTo>
                        <a:pt x="409" y="1"/>
                      </a:moveTo>
                      <a:cubicBezTo>
                        <a:pt x="252" y="1"/>
                        <a:pt x="534" y="535"/>
                        <a:pt x="534" y="535"/>
                      </a:cubicBezTo>
                      <a:cubicBezTo>
                        <a:pt x="534" y="535"/>
                        <a:pt x="531" y="535"/>
                        <a:pt x="523" y="535"/>
                      </a:cubicBezTo>
                      <a:cubicBezTo>
                        <a:pt x="486" y="535"/>
                        <a:pt x="364" y="546"/>
                        <a:pt x="220" y="677"/>
                      </a:cubicBezTo>
                      <a:cubicBezTo>
                        <a:pt x="32" y="834"/>
                        <a:pt x="0" y="1069"/>
                        <a:pt x="236" y="1132"/>
                      </a:cubicBezTo>
                      <a:cubicBezTo>
                        <a:pt x="236" y="1132"/>
                        <a:pt x="252" y="1164"/>
                        <a:pt x="252" y="1195"/>
                      </a:cubicBezTo>
                      <a:cubicBezTo>
                        <a:pt x="308" y="1307"/>
                        <a:pt x="426" y="1569"/>
                        <a:pt x="651" y="1569"/>
                      </a:cubicBezTo>
                      <a:cubicBezTo>
                        <a:pt x="679" y="1569"/>
                        <a:pt x="708" y="1565"/>
                        <a:pt x="739" y="1556"/>
                      </a:cubicBezTo>
                      <a:cubicBezTo>
                        <a:pt x="739" y="1556"/>
                        <a:pt x="974" y="1493"/>
                        <a:pt x="1163" y="1305"/>
                      </a:cubicBezTo>
                      <a:cubicBezTo>
                        <a:pt x="1163" y="1305"/>
                        <a:pt x="1257" y="975"/>
                        <a:pt x="1257" y="771"/>
                      </a:cubicBezTo>
                      <a:cubicBezTo>
                        <a:pt x="1267" y="638"/>
                        <a:pt x="1152" y="579"/>
                        <a:pt x="1036" y="579"/>
                      </a:cubicBezTo>
                      <a:cubicBezTo>
                        <a:pt x="972" y="579"/>
                        <a:pt x="909" y="596"/>
                        <a:pt x="864" y="629"/>
                      </a:cubicBezTo>
                      <a:cubicBezTo>
                        <a:pt x="864" y="629"/>
                        <a:pt x="582" y="1"/>
                        <a:pt x="409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1560;p67">
                  <a:extLst>
                    <a:ext uri="{FF2B5EF4-FFF2-40B4-BE49-F238E27FC236}">
                      <a16:creationId xmlns:a16="http://schemas.microsoft.com/office/drawing/2014/main" id="{B9013108-6292-4549-BE47-F9FBCFDA4646}"/>
                    </a:ext>
                  </a:extLst>
                </p:cNvPr>
                <p:cNvSpPr/>
                <p:nvPr/>
              </p:nvSpPr>
              <p:spPr>
                <a:xfrm>
                  <a:off x="-1077742" y="1679680"/>
                  <a:ext cx="25175" cy="12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" h="425" extrusionOk="0">
                      <a:moveTo>
                        <a:pt x="535" y="1"/>
                      </a:moveTo>
                      <a:cubicBezTo>
                        <a:pt x="535" y="1"/>
                        <a:pt x="519" y="17"/>
                        <a:pt x="504" y="48"/>
                      </a:cubicBezTo>
                      <a:cubicBezTo>
                        <a:pt x="488" y="64"/>
                        <a:pt x="284" y="331"/>
                        <a:pt x="1" y="362"/>
                      </a:cubicBezTo>
                      <a:cubicBezTo>
                        <a:pt x="1" y="362"/>
                        <a:pt x="17" y="394"/>
                        <a:pt x="17" y="425"/>
                      </a:cubicBezTo>
                      <a:cubicBezTo>
                        <a:pt x="111" y="425"/>
                        <a:pt x="299" y="378"/>
                        <a:pt x="504" y="158"/>
                      </a:cubicBezTo>
                      <a:cubicBezTo>
                        <a:pt x="518" y="187"/>
                        <a:pt x="569" y="206"/>
                        <a:pt x="631" y="206"/>
                      </a:cubicBezTo>
                      <a:cubicBezTo>
                        <a:pt x="706" y="206"/>
                        <a:pt x="797" y="179"/>
                        <a:pt x="865" y="111"/>
                      </a:cubicBezTo>
                      <a:cubicBezTo>
                        <a:pt x="852" y="111"/>
                        <a:pt x="773" y="165"/>
                        <a:pt x="675" y="165"/>
                      </a:cubicBezTo>
                      <a:cubicBezTo>
                        <a:pt x="655" y="165"/>
                        <a:pt x="635" y="163"/>
                        <a:pt x="614" y="158"/>
                      </a:cubicBezTo>
                      <a:cubicBezTo>
                        <a:pt x="488" y="126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1561;p67">
                  <a:extLst>
                    <a:ext uri="{FF2B5EF4-FFF2-40B4-BE49-F238E27FC236}">
                      <a16:creationId xmlns:a16="http://schemas.microsoft.com/office/drawing/2014/main" id="{CD4D9045-A811-4699-BAF2-8715CC706A75}"/>
                    </a:ext>
                  </a:extLst>
                </p:cNvPr>
                <p:cNvSpPr/>
                <p:nvPr/>
              </p:nvSpPr>
              <p:spPr>
                <a:xfrm>
                  <a:off x="-899602" y="1934304"/>
                  <a:ext cx="45698" cy="175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" h="6026" extrusionOk="0">
                      <a:moveTo>
                        <a:pt x="1321" y="0"/>
                      </a:moveTo>
                      <a:cubicBezTo>
                        <a:pt x="939" y="0"/>
                        <a:pt x="0" y="574"/>
                        <a:pt x="0" y="574"/>
                      </a:cubicBezTo>
                      <a:lnTo>
                        <a:pt x="63" y="1171"/>
                      </a:lnTo>
                      <a:lnTo>
                        <a:pt x="63" y="1312"/>
                      </a:lnTo>
                      <a:lnTo>
                        <a:pt x="456" y="6026"/>
                      </a:lnTo>
                      <a:lnTo>
                        <a:pt x="927" y="5853"/>
                      </a:lnTo>
                      <a:cubicBezTo>
                        <a:pt x="927" y="5853"/>
                        <a:pt x="1571" y="3795"/>
                        <a:pt x="1147" y="3198"/>
                      </a:cubicBezTo>
                      <a:cubicBezTo>
                        <a:pt x="1147" y="3198"/>
                        <a:pt x="1367" y="2051"/>
                        <a:pt x="1461" y="1092"/>
                      </a:cubicBezTo>
                      <a:cubicBezTo>
                        <a:pt x="1461" y="1030"/>
                        <a:pt x="1477" y="983"/>
                        <a:pt x="1477" y="935"/>
                      </a:cubicBezTo>
                      <a:cubicBezTo>
                        <a:pt x="1508" y="605"/>
                        <a:pt x="1508" y="307"/>
                        <a:pt x="1477" y="103"/>
                      </a:cubicBezTo>
                      <a:cubicBezTo>
                        <a:pt x="1465" y="30"/>
                        <a:pt x="1407" y="0"/>
                        <a:pt x="1321" y="0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1562;p67">
                  <a:extLst>
                    <a:ext uri="{FF2B5EF4-FFF2-40B4-BE49-F238E27FC236}">
                      <a16:creationId xmlns:a16="http://schemas.microsoft.com/office/drawing/2014/main" id="{78BBDB44-0D69-495E-A1B2-08BF22002702}"/>
                    </a:ext>
                  </a:extLst>
                </p:cNvPr>
                <p:cNvSpPr/>
                <p:nvPr/>
              </p:nvSpPr>
              <p:spPr>
                <a:xfrm>
                  <a:off x="-899602" y="1934304"/>
                  <a:ext cx="43867" cy="34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9" h="1172" extrusionOk="0">
                      <a:moveTo>
                        <a:pt x="1321" y="0"/>
                      </a:moveTo>
                      <a:cubicBezTo>
                        <a:pt x="939" y="0"/>
                        <a:pt x="0" y="574"/>
                        <a:pt x="0" y="574"/>
                      </a:cubicBezTo>
                      <a:lnTo>
                        <a:pt x="63" y="1171"/>
                      </a:lnTo>
                      <a:cubicBezTo>
                        <a:pt x="424" y="1171"/>
                        <a:pt x="1116" y="1140"/>
                        <a:pt x="1477" y="935"/>
                      </a:cubicBezTo>
                      <a:cubicBezTo>
                        <a:pt x="1508" y="605"/>
                        <a:pt x="1508" y="307"/>
                        <a:pt x="1477" y="103"/>
                      </a:cubicBezTo>
                      <a:cubicBezTo>
                        <a:pt x="1465" y="30"/>
                        <a:pt x="1407" y="0"/>
                        <a:pt x="1321" y="0"/>
                      </a:cubicBez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1563;p67">
                  <a:extLst>
                    <a:ext uri="{FF2B5EF4-FFF2-40B4-BE49-F238E27FC236}">
                      <a16:creationId xmlns:a16="http://schemas.microsoft.com/office/drawing/2014/main" id="{93769D46-6E88-4AC9-A81E-F4EEDB43E4DD}"/>
                    </a:ext>
                  </a:extLst>
                </p:cNvPr>
                <p:cNvSpPr/>
                <p:nvPr/>
              </p:nvSpPr>
              <p:spPr>
                <a:xfrm>
                  <a:off x="-921521" y="2102473"/>
                  <a:ext cx="52093" cy="51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" h="1781" extrusionOk="0">
                      <a:moveTo>
                        <a:pt x="1543" y="1"/>
                      </a:moveTo>
                      <a:cubicBezTo>
                        <a:pt x="1447" y="1"/>
                        <a:pt x="1306" y="130"/>
                        <a:pt x="1178" y="272"/>
                      </a:cubicBezTo>
                      <a:cubicBezTo>
                        <a:pt x="1068" y="398"/>
                        <a:pt x="974" y="523"/>
                        <a:pt x="911" y="618"/>
                      </a:cubicBezTo>
                      <a:cubicBezTo>
                        <a:pt x="848" y="696"/>
                        <a:pt x="739" y="838"/>
                        <a:pt x="613" y="995"/>
                      </a:cubicBezTo>
                      <a:cubicBezTo>
                        <a:pt x="581" y="1042"/>
                        <a:pt x="534" y="1073"/>
                        <a:pt x="503" y="1121"/>
                      </a:cubicBezTo>
                      <a:lnTo>
                        <a:pt x="471" y="1168"/>
                      </a:lnTo>
                      <a:cubicBezTo>
                        <a:pt x="299" y="1372"/>
                        <a:pt x="110" y="1576"/>
                        <a:pt x="16" y="1686"/>
                      </a:cubicBezTo>
                      <a:cubicBezTo>
                        <a:pt x="0" y="1718"/>
                        <a:pt x="16" y="1765"/>
                        <a:pt x="47" y="1765"/>
                      </a:cubicBezTo>
                      <a:cubicBezTo>
                        <a:pt x="142" y="1773"/>
                        <a:pt x="283" y="1780"/>
                        <a:pt x="434" y="1780"/>
                      </a:cubicBezTo>
                      <a:cubicBezTo>
                        <a:pt x="585" y="1780"/>
                        <a:pt x="746" y="1773"/>
                        <a:pt x="880" y="1749"/>
                      </a:cubicBezTo>
                      <a:cubicBezTo>
                        <a:pt x="1021" y="1733"/>
                        <a:pt x="1147" y="1608"/>
                        <a:pt x="1257" y="1482"/>
                      </a:cubicBezTo>
                      <a:lnTo>
                        <a:pt x="1273" y="1435"/>
                      </a:lnTo>
                      <a:cubicBezTo>
                        <a:pt x="1430" y="1215"/>
                        <a:pt x="1540" y="963"/>
                        <a:pt x="1540" y="963"/>
                      </a:cubicBezTo>
                      <a:lnTo>
                        <a:pt x="1540" y="1749"/>
                      </a:lnTo>
                      <a:lnTo>
                        <a:pt x="1697" y="1749"/>
                      </a:lnTo>
                      <a:cubicBezTo>
                        <a:pt x="1728" y="1356"/>
                        <a:pt x="1775" y="414"/>
                        <a:pt x="1775" y="288"/>
                      </a:cubicBezTo>
                      <a:cubicBezTo>
                        <a:pt x="1791" y="178"/>
                        <a:pt x="1728" y="115"/>
                        <a:pt x="1681" y="68"/>
                      </a:cubicBezTo>
                      <a:cubicBezTo>
                        <a:pt x="1634" y="21"/>
                        <a:pt x="1603" y="5"/>
                        <a:pt x="1603" y="5"/>
                      </a:cubicBezTo>
                      <a:lnTo>
                        <a:pt x="1571" y="5"/>
                      </a:lnTo>
                      <a:cubicBezTo>
                        <a:pt x="1562" y="2"/>
                        <a:pt x="1553" y="1"/>
                        <a:pt x="1543" y="1"/>
                      </a:cubicBezTo>
                      <a:close/>
                    </a:path>
                  </a:pathLst>
                </a:custGeom>
                <a:solidFill>
                  <a:srgbClr val="5ABEC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564;p67">
                  <a:extLst>
                    <a:ext uri="{FF2B5EF4-FFF2-40B4-BE49-F238E27FC236}">
                      <a16:creationId xmlns:a16="http://schemas.microsoft.com/office/drawing/2014/main" id="{B77A3B21-EECB-4157-8BB9-B82886BC906E}"/>
                    </a:ext>
                  </a:extLst>
                </p:cNvPr>
                <p:cNvSpPr/>
                <p:nvPr/>
              </p:nvSpPr>
              <p:spPr>
                <a:xfrm>
                  <a:off x="-907829" y="2102473"/>
                  <a:ext cx="35204" cy="36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" h="1255" extrusionOk="0">
                      <a:moveTo>
                        <a:pt x="1072" y="1"/>
                      </a:moveTo>
                      <a:cubicBezTo>
                        <a:pt x="976" y="1"/>
                        <a:pt x="835" y="130"/>
                        <a:pt x="707" y="272"/>
                      </a:cubicBezTo>
                      <a:cubicBezTo>
                        <a:pt x="597" y="398"/>
                        <a:pt x="487" y="523"/>
                        <a:pt x="425" y="618"/>
                      </a:cubicBezTo>
                      <a:cubicBezTo>
                        <a:pt x="377" y="696"/>
                        <a:pt x="268" y="838"/>
                        <a:pt x="142" y="995"/>
                      </a:cubicBezTo>
                      <a:cubicBezTo>
                        <a:pt x="95" y="1042"/>
                        <a:pt x="63" y="1073"/>
                        <a:pt x="32" y="1121"/>
                      </a:cubicBezTo>
                      <a:lnTo>
                        <a:pt x="0" y="1168"/>
                      </a:lnTo>
                      <a:cubicBezTo>
                        <a:pt x="0" y="1168"/>
                        <a:pt x="24" y="1255"/>
                        <a:pt x="150" y="1255"/>
                      </a:cubicBezTo>
                      <a:cubicBezTo>
                        <a:pt x="202" y="1255"/>
                        <a:pt x="271" y="1240"/>
                        <a:pt x="362" y="1199"/>
                      </a:cubicBezTo>
                      <a:cubicBezTo>
                        <a:pt x="597" y="1073"/>
                        <a:pt x="880" y="665"/>
                        <a:pt x="1022" y="335"/>
                      </a:cubicBezTo>
                      <a:cubicBezTo>
                        <a:pt x="1037" y="319"/>
                        <a:pt x="1084" y="225"/>
                        <a:pt x="1084" y="209"/>
                      </a:cubicBezTo>
                      <a:cubicBezTo>
                        <a:pt x="1116" y="162"/>
                        <a:pt x="1179" y="115"/>
                        <a:pt x="1210" y="68"/>
                      </a:cubicBezTo>
                      <a:cubicBezTo>
                        <a:pt x="1163" y="21"/>
                        <a:pt x="1116" y="5"/>
                        <a:pt x="1116" y="5"/>
                      </a:cubicBezTo>
                      <a:lnTo>
                        <a:pt x="1100" y="5"/>
                      </a:lnTo>
                      <a:cubicBezTo>
                        <a:pt x="1091" y="2"/>
                        <a:pt x="1082" y="1"/>
                        <a:pt x="1072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1565;p67">
                  <a:extLst>
                    <a:ext uri="{FF2B5EF4-FFF2-40B4-BE49-F238E27FC236}">
                      <a16:creationId xmlns:a16="http://schemas.microsoft.com/office/drawing/2014/main" id="{B124A27F-FBCD-4B75-BC2B-5B059A6B4B8B}"/>
                    </a:ext>
                  </a:extLst>
                </p:cNvPr>
                <p:cNvSpPr/>
                <p:nvPr/>
              </p:nvSpPr>
              <p:spPr>
                <a:xfrm>
                  <a:off x="-958992" y="1942211"/>
                  <a:ext cx="48896" cy="170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2" h="5864" extrusionOk="0">
                      <a:moveTo>
                        <a:pt x="1223" y="0"/>
                      </a:moveTo>
                      <a:cubicBezTo>
                        <a:pt x="822" y="0"/>
                        <a:pt x="252" y="239"/>
                        <a:pt x="252" y="239"/>
                      </a:cubicBezTo>
                      <a:lnTo>
                        <a:pt x="205" y="1182"/>
                      </a:lnTo>
                      <a:lnTo>
                        <a:pt x="1" y="5864"/>
                      </a:lnTo>
                      <a:lnTo>
                        <a:pt x="441" y="5864"/>
                      </a:lnTo>
                      <a:cubicBezTo>
                        <a:pt x="441" y="5864"/>
                        <a:pt x="1321" y="3664"/>
                        <a:pt x="896" y="3067"/>
                      </a:cubicBezTo>
                      <a:cubicBezTo>
                        <a:pt x="896" y="3067"/>
                        <a:pt x="1509" y="1716"/>
                        <a:pt x="1635" y="805"/>
                      </a:cubicBezTo>
                      <a:cubicBezTo>
                        <a:pt x="1682" y="475"/>
                        <a:pt x="1666" y="192"/>
                        <a:pt x="1525" y="82"/>
                      </a:cubicBezTo>
                      <a:cubicBezTo>
                        <a:pt x="1455" y="23"/>
                        <a:pt x="1347" y="0"/>
                        <a:pt x="1223" y="0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566;p67">
                  <a:extLst>
                    <a:ext uri="{FF2B5EF4-FFF2-40B4-BE49-F238E27FC236}">
                      <a16:creationId xmlns:a16="http://schemas.microsoft.com/office/drawing/2014/main" id="{B6CCE117-4D2A-4819-B734-2BB56A841A3C}"/>
                    </a:ext>
                  </a:extLst>
                </p:cNvPr>
                <p:cNvSpPr/>
                <p:nvPr/>
              </p:nvSpPr>
              <p:spPr>
                <a:xfrm>
                  <a:off x="-953032" y="1942211"/>
                  <a:ext cx="42936" cy="343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1182" extrusionOk="0">
                      <a:moveTo>
                        <a:pt x="1018" y="0"/>
                      </a:moveTo>
                      <a:cubicBezTo>
                        <a:pt x="617" y="0"/>
                        <a:pt x="47" y="239"/>
                        <a:pt x="47" y="239"/>
                      </a:cubicBezTo>
                      <a:lnTo>
                        <a:pt x="0" y="1182"/>
                      </a:lnTo>
                      <a:cubicBezTo>
                        <a:pt x="440" y="1150"/>
                        <a:pt x="1006" y="1072"/>
                        <a:pt x="1430" y="805"/>
                      </a:cubicBezTo>
                      <a:cubicBezTo>
                        <a:pt x="1477" y="475"/>
                        <a:pt x="1461" y="192"/>
                        <a:pt x="1320" y="82"/>
                      </a:cubicBezTo>
                      <a:cubicBezTo>
                        <a:pt x="1250" y="23"/>
                        <a:pt x="1142" y="0"/>
                        <a:pt x="1018" y="0"/>
                      </a:cubicBez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567;p67">
                  <a:extLst>
                    <a:ext uri="{FF2B5EF4-FFF2-40B4-BE49-F238E27FC236}">
                      <a16:creationId xmlns:a16="http://schemas.microsoft.com/office/drawing/2014/main" id="{E7F97E44-BC45-4FA9-BAF4-4AD427834C9B}"/>
                    </a:ext>
                  </a:extLst>
                </p:cNvPr>
                <p:cNvSpPr/>
                <p:nvPr/>
              </p:nvSpPr>
              <p:spPr>
                <a:xfrm>
                  <a:off x="-992335" y="2102473"/>
                  <a:ext cx="52093" cy="51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" h="1781" extrusionOk="0">
                      <a:moveTo>
                        <a:pt x="1548" y="1"/>
                      </a:moveTo>
                      <a:cubicBezTo>
                        <a:pt x="1464" y="1"/>
                        <a:pt x="1323" y="130"/>
                        <a:pt x="1195" y="272"/>
                      </a:cubicBezTo>
                      <a:cubicBezTo>
                        <a:pt x="1085" y="398"/>
                        <a:pt x="975" y="523"/>
                        <a:pt x="912" y="618"/>
                      </a:cubicBezTo>
                      <a:cubicBezTo>
                        <a:pt x="865" y="696"/>
                        <a:pt x="755" y="838"/>
                        <a:pt x="614" y="995"/>
                      </a:cubicBezTo>
                      <a:cubicBezTo>
                        <a:pt x="582" y="1042"/>
                        <a:pt x="551" y="1073"/>
                        <a:pt x="519" y="1121"/>
                      </a:cubicBezTo>
                      <a:lnTo>
                        <a:pt x="488" y="1168"/>
                      </a:lnTo>
                      <a:cubicBezTo>
                        <a:pt x="299" y="1372"/>
                        <a:pt x="127" y="1576"/>
                        <a:pt x="32" y="1686"/>
                      </a:cubicBezTo>
                      <a:cubicBezTo>
                        <a:pt x="1" y="1718"/>
                        <a:pt x="17" y="1765"/>
                        <a:pt x="64" y="1765"/>
                      </a:cubicBezTo>
                      <a:cubicBezTo>
                        <a:pt x="150" y="1773"/>
                        <a:pt x="288" y="1780"/>
                        <a:pt x="439" y="1780"/>
                      </a:cubicBezTo>
                      <a:cubicBezTo>
                        <a:pt x="590" y="1780"/>
                        <a:pt x="755" y="1773"/>
                        <a:pt x="896" y="1749"/>
                      </a:cubicBezTo>
                      <a:cubicBezTo>
                        <a:pt x="1038" y="1733"/>
                        <a:pt x="1164" y="1608"/>
                        <a:pt x="1258" y="1482"/>
                      </a:cubicBezTo>
                      <a:lnTo>
                        <a:pt x="1289" y="1435"/>
                      </a:lnTo>
                      <a:cubicBezTo>
                        <a:pt x="1446" y="1215"/>
                        <a:pt x="1541" y="963"/>
                        <a:pt x="1541" y="963"/>
                      </a:cubicBezTo>
                      <a:lnTo>
                        <a:pt x="1541" y="1749"/>
                      </a:lnTo>
                      <a:lnTo>
                        <a:pt x="1713" y="1749"/>
                      </a:lnTo>
                      <a:cubicBezTo>
                        <a:pt x="1729" y="1356"/>
                        <a:pt x="1792" y="414"/>
                        <a:pt x="1792" y="288"/>
                      </a:cubicBezTo>
                      <a:cubicBezTo>
                        <a:pt x="1792" y="178"/>
                        <a:pt x="1745" y="115"/>
                        <a:pt x="1682" y="68"/>
                      </a:cubicBezTo>
                      <a:cubicBezTo>
                        <a:pt x="1651" y="21"/>
                        <a:pt x="1603" y="5"/>
                        <a:pt x="1603" y="5"/>
                      </a:cubicBezTo>
                      <a:lnTo>
                        <a:pt x="1572" y="5"/>
                      </a:lnTo>
                      <a:cubicBezTo>
                        <a:pt x="1565" y="2"/>
                        <a:pt x="1556" y="1"/>
                        <a:pt x="1548" y="1"/>
                      </a:cubicBezTo>
                      <a:close/>
                    </a:path>
                  </a:pathLst>
                </a:custGeom>
                <a:solidFill>
                  <a:srgbClr val="5ABEC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1568;p67">
                  <a:extLst>
                    <a:ext uri="{FF2B5EF4-FFF2-40B4-BE49-F238E27FC236}">
                      <a16:creationId xmlns:a16="http://schemas.microsoft.com/office/drawing/2014/main" id="{AAFB9C80-FB62-4BFF-963F-0613BE0B3DC2}"/>
                    </a:ext>
                  </a:extLst>
                </p:cNvPr>
                <p:cNvSpPr/>
                <p:nvPr/>
              </p:nvSpPr>
              <p:spPr>
                <a:xfrm>
                  <a:off x="-978614" y="2102473"/>
                  <a:ext cx="35175" cy="36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0" h="1255" extrusionOk="0">
                      <a:moveTo>
                        <a:pt x="1076" y="1"/>
                      </a:moveTo>
                      <a:cubicBezTo>
                        <a:pt x="992" y="1"/>
                        <a:pt x="851" y="130"/>
                        <a:pt x="723" y="272"/>
                      </a:cubicBezTo>
                      <a:cubicBezTo>
                        <a:pt x="597" y="398"/>
                        <a:pt x="503" y="523"/>
                        <a:pt x="440" y="618"/>
                      </a:cubicBezTo>
                      <a:cubicBezTo>
                        <a:pt x="393" y="696"/>
                        <a:pt x="267" y="838"/>
                        <a:pt x="142" y="995"/>
                      </a:cubicBezTo>
                      <a:cubicBezTo>
                        <a:pt x="110" y="1042"/>
                        <a:pt x="79" y="1073"/>
                        <a:pt x="47" y="1121"/>
                      </a:cubicBezTo>
                      <a:lnTo>
                        <a:pt x="0" y="1168"/>
                      </a:lnTo>
                      <a:cubicBezTo>
                        <a:pt x="0" y="1168"/>
                        <a:pt x="24" y="1255"/>
                        <a:pt x="150" y="1255"/>
                      </a:cubicBezTo>
                      <a:cubicBezTo>
                        <a:pt x="202" y="1255"/>
                        <a:pt x="270" y="1240"/>
                        <a:pt x="362" y="1199"/>
                      </a:cubicBezTo>
                      <a:cubicBezTo>
                        <a:pt x="613" y="1073"/>
                        <a:pt x="880" y="665"/>
                        <a:pt x="1037" y="335"/>
                      </a:cubicBezTo>
                      <a:cubicBezTo>
                        <a:pt x="1037" y="319"/>
                        <a:pt x="1100" y="225"/>
                        <a:pt x="1100" y="209"/>
                      </a:cubicBezTo>
                      <a:cubicBezTo>
                        <a:pt x="1116" y="162"/>
                        <a:pt x="1179" y="115"/>
                        <a:pt x="1210" y="68"/>
                      </a:cubicBezTo>
                      <a:cubicBezTo>
                        <a:pt x="1163" y="21"/>
                        <a:pt x="1131" y="5"/>
                        <a:pt x="1131" y="5"/>
                      </a:cubicBezTo>
                      <a:lnTo>
                        <a:pt x="1100" y="5"/>
                      </a:lnTo>
                      <a:cubicBezTo>
                        <a:pt x="1093" y="2"/>
                        <a:pt x="1084" y="1"/>
                        <a:pt x="1076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1569;p67">
                  <a:extLst>
                    <a:ext uri="{FF2B5EF4-FFF2-40B4-BE49-F238E27FC236}">
                      <a16:creationId xmlns:a16="http://schemas.microsoft.com/office/drawing/2014/main" id="{FFD53EEA-7803-41A1-BC63-0F050FB26C19}"/>
                    </a:ext>
                  </a:extLst>
                </p:cNvPr>
                <p:cNvSpPr/>
                <p:nvPr/>
              </p:nvSpPr>
              <p:spPr>
                <a:xfrm>
                  <a:off x="-954864" y="1826745"/>
                  <a:ext cx="107356" cy="138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3" h="4762" extrusionOk="0">
                      <a:moveTo>
                        <a:pt x="2781" y="1"/>
                      </a:moveTo>
                      <a:cubicBezTo>
                        <a:pt x="2781" y="1"/>
                        <a:pt x="1930" y="687"/>
                        <a:pt x="524" y="687"/>
                      </a:cubicBezTo>
                      <a:cubicBezTo>
                        <a:pt x="425" y="687"/>
                        <a:pt x="324" y="683"/>
                        <a:pt x="220" y="676"/>
                      </a:cubicBezTo>
                      <a:cubicBezTo>
                        <a:pt x="220" y="676"/>
                        <a:pt x="0" y="3693"/>
                        <a:pt x="63" y="4761"/>
                      </a:cubicBezTo>
                      <a:cubicBezTo>
                        <a:pt x="63" y="4761"/>
                        <a:pt x="1791" y="4557"/>
                        <a:pt x="3394" y="4353"/>
                      </a:cubicBezTo>
                      <a:cubicBezTo>
                        <a:pt x="3692" y="3269"/>
                        <a:pt x="3488" y="896"/>
                        <a:pt x="2781" y="1"/>
                      </a:cubicBezTo>
                      <a:close/>
                    </a:path>
                  </a:pathLst>
                </a:custGeom>
                <a:solidFill>
                  <a:srgbClr val="5ABEC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1570;p67">
                  <a:extLst>
                    <a:ext uri="{FF2B5EF4-FFF2-40B4-BE49-F238E27FC236}">
                      <a16:creationId xmlns:a16="http://schemas.microsoft.com/office/drawing/2014/main" id="{A1A5E055-8932-42B3-A35C-402A1F6151A1}"/>
                    </a:ext>
                  </a:extLst>
                </p:cNvPr>
                <p:cNvSpPr/>
                <p:nvPr/>
              </p:nvSpPr>
              <p:spPr>
                <a:xfrm>
                  <a:off x="-970852" y="1594738"/>
                  <a:ext cx="95466" cy="142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" h="4919" extrusionOk="0">
                      <a:moveTo>
                        <a:pt x="1933" y="4855"/>
                      </a:moveTo>
                      <a:lnTo>
                        <a:pt x="1414" y="4777"/>
                      </a:lnTo>
                      <a:cubicBezTo>
                        <a:pt x="1414" y="4777"/>
                        <a:pt x="1053" y="4698"/>
                        <a:pt x="660" y="4667"/>
                      </a:cubicBezTo>
                      <a:lnTo>
                        <a:pt x="32" y="1210"/>
                      </a:lnTo>
                      <a:cubicBezTo>
                        <a:pt x="0" y="1085"/>
                        <a:pt x="0" y="975"/>
                        <a:pt x="47" y="880"/>
                      </a:cubicBezTo>
                      <a:cubicBezTo>
                        <a:pt x="362" y="1"/>
                        <a:pt x="2074" y="189"/>
                        <a:pt x="2624" y="975"/>
                      </a:cubicBezTo>
                      <a:cubicBezTo>
                        <a:pt x="3284" y="1964"/>
                        <a:pt x="2907" y="4918"/>
                        <a:pt x="2907" y="4918"/>
                      </a:cubicBezTo>
                      <a:cubicBezTo>
                        <a:pt x="2655" y="4902"/>
                        <a:pt x="2655" y="4902"/>
                        <a:pt x="2184" y="4855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1571;p67">
                  <a:extLst>
                    <a:ext uri="{FF2B5EF4-FFF2-40B4-BE49-F238E27FC236}">
                      <a16:creationId xmlns:a16="http://schemas.microsoft.com/office/drawing/2014/main" id="{822EAD4A-2F75-4099-A105-EE38388BCA51}"/>
                    </a:ext>
                  </a:extLst>
                </p:cNvPr>
                <p:cNvSpPr/>
                <p:nvPr/>
              </p:nvSpPr>
              <p:spPr>
                <a:xfrm>
                  <a:off x="-961724" y="1701163"/>
                  <a:ext cx="95030" cy="1541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" h="5304" extrusionOk="0">
                      <a:moveTo>
                        <a:pt x="1556" y="0"/>
                      </a:moveTo>
                      <a:lnTo>
                        <a:pt x="708" y="283"/>
                      </a:lnTo>
                      <a:lnTo>
                        <a:pt x="645" y="299"/>
                      </a:lnTo>
                      <a:lnTo>
                        <a:pt x="189" y="456"/>
                      </a:lnTo>
                      <a:lnTo>
                        <a:pt x="48" y="1540"/>
                      </a:lnTo>
                      <a:cubicBezTo>
                        <a:pt x="1" y="1870"/>
                        <a:pt x="16" y="2215"/>
                        <a:pt x="95" y="2530"/>
                      </a:cubicBezTo>
                      <a:lnTo>
                        <a:pt x="472" y="5169"/>
                      </a:lnTo>
                      <a:cubicBezTo>
                        <a:pt x="647" y="5265"/>
                        <a:pt x="853" y="5304"/>
                        <a:pt x="1079" y="5304"/>
                      </a:cubicBezTo>
                      <a:cubicBezTo>
                        <a:pt x="1744" y="5304"/>
                        <a:pt x="2576" y="4964"/>
                        <a:pt x="3268" y="4729"/>
                      </a:cubicBezTo>
                      <a:lnTo>
                        <a:pt x="2860" y="3692"/>
                      </a:lnTo>
                      <a:lnTo>
                        <a:pt x="2687" y="314"/>
                      </a:lnTo>
                      <a:lnTo>
                        <a:pt x="1776" y="47"/>
                      </a:lnTo>
                      <a:lnTo>
                        <a:pt x="1619" y="16"/>
                      </a:lnTo>
                      <a:lnTo>
                        <a:pt x="1556" y="0"/>
                      </a:lnTo>
                      <a:close/>
                    </a:path>
                  </a:pathLst>
                </a:custGeom>
                <a:solidFill>
                  <a:srgbClr val="BBE2E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1572;p67">
                  <a:extLst>
                    <a:ext uri="{FF2B5EF4-FFF2-40B4-BE49-F238E27FC236}">
                      <a16:creationId xmlns:a16="http://schemas.microsoft.com/office/drawing/2014/main" id="{FDBC178F-BA2F-4F7E-83BA-134C508CF454}"/>
                    </a:ext>
                  </a:extLst>
                </p:cNvPr>
                <p:cNvSpPr/>
                <p:nvPr/>
              </p:nvSpPr>
              <p:spPr>
                <a:xfrm>
                  <a:off x="-943468" y="1701163"/>
                  <a:ext cx="26977" cy="52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" h="1823" extrusionOk="0">
                      <a:moveTo>
                        <a:pt x="928" y="0"/>
                      </a:moveTo>
                      <a:lnTo>
                        <a:pt x="80" y="283"/>
                      </a:lnTo>
                      <a:cubicBezTo>
                        <a:pt x="1" y="770"/>
                        <a:pt x="17" y="1288"/>
                        <a:pt x="142" y="1823"/>
                      </a:cubicBezTo>
                      <a:cubicBezTo>
                        <a:pt x="142" y="1823"/>
                        <a:pt x="928" y="1131"/>
                        <a:pt x="928" y="63"/>
                      </a:cubicBezTo>
                      <a:lnTo>
                        <a:pt x="928" y="0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1573;p67">
                  <a:extLst>
                    <a:ext uri="{FF2B5EF4-FFF2-40B4-BE49-F238E27FC236}">
                      <a16:creationId xmlns:a16="http://schemas.microsoft.com/office/drawing/2014/main" id="{067B02D7-7738-465C-AFCD-B1D69E9CF134}"/>
                    </a:ext>
                  </a:extLst>
                </p:cNvPr>
                <p:cNvSpPr/>
                <p:nvPr/>
              </p:nvSpPr>
              <p:spPr>
                <a:xfrm>
                  <a:off x="-888178" y="1709826"/>
                  <a:ext cx="55291" cy="149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" h="5154" extrusionOk="0">
                      <a:moveTo>
                        <a:pt x="157" y="1"/>
                      </a:moveTo>
                      <a:cubicBezTo>
                        <a:pt x="0" y="519"/>
                        <a:pt x="94" y="1289"/>
                        <a:pt x="94" y="1289"/>
                      </a:cubicBezTo>
                      <a:cubicBezTo>
                        <a:pt x="566" y="1588"/>
                        <a:pt x="974" y="2467"/>
                        <a:pt x="1068" y="2687"/>
                      </a:cubicBezTo>
                      <a:cubicBezTo>
                        <a:pt x="1037" y="2860"/>
                        <a:pt x="1021" y="3221"/>
                        <a:pt x="943" y="3630"/>
                      </a:cubicBezTo>
                      <a:cubicBezTo>
                        <a:pt x="848" y="4180"/>
                        <a:pt x="456" y="5028"/>
                        <a:pt x="456" y="5028"/>
                      </a:cubicBezTo>
                      <a:lnTo>
                        <a:pt x="817" y="5154"/>
                      </a:lnTo>
                      <a:cubicBezTo>
                        <a:pt x="817" y="5154"/>
                        <a:pt x="1901" y="3771"/>
                        <a:pt x="1838" y="2467"/>
                      </a:cubicBezTo>
                      <a:lnTo>
                        <a:pt x="1822" y="2467"/>
                      </a:lnTo>
                      <a:cubicBezTo>
                        <a:pt x="1603" y="865"/>
                        <a:pt x="157" y="1"/>
                        <a:pt x="157" y="1"/>
                      </a:cubicBezTo>
                      <a:close/>
                    </a:path>
                  </a:pathLst>
                </a:custGeom>
                <a:solidFill>
                  <a:srgbClr val="5ABEC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1574;p67">
                  <a:extLst>
                    <a:ext uri="{FF2B5EF4-FFF2-40B4-BE49-F238E27FC236}">
                      <a16:creationId xmlns:a16="http://schemas.microsoft.com/office/drawing/2014/main" id="{D34FD203-A274-4F6D-BF86-C079E7514CB3}"/>
                    </a:ext>
                  </a:extLst>
                </p:cNvPr>
                <p:cNvSpPr/>
                <p:nvPr/>
              </p:nvSpPr>
              <p:spPr>
                <a:xfrm>
                  <a:off x="-887276" y="1855960"/>
                  <a:ext cx="25146" cy="22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" h="787" extrusionOk="0">
                      <a:moveTo>
                        <a:pt x="402" y="1"/>
                      </a:moveTo>
                      <a:cubicBezTo>
                        <a:pt x="332" y="1"/>
                        <a:pt x="116" y="12"/>
                        <a:pt x="63" y="143"/>
                      </a:cubicBezTo>
                      <a:cubicBezTo>
                        <a:pt x="0" y="284"/>
                        <a:pt x="32" y="347"/>
                        <a:pt x="63" y="425"/>
                      </a:cubicBezTo>
                      <a:cubicBezTo>
                        <a:pt x="236" y="582"/>
                        <a:pt x="487" y="677"/>
                        <a:pt x="692" y="787"/>
                      </a:cubicBezTo>
                      <a:cubicBezTo>
                        <a:pt x="865" y="488"/>
                        <a:pt x="786" y="127"/>
                        <a:pt x="786" y="127"/>
                      </a:cubicBezTo>
                      <a:lnTo>
                        <a:pt x="425" y="1"/>
                      </a:lnTo>
                      <a:cubicBezTo>
                        <a:pt x="425" y="1"/>
                        <a:pt x="416" y="1"/>
                        <a:pt x="402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1575;p67">
                  <a:extLst>
                    <a:ext uri="{FF2B5EF4-FFF2-40B4-BE49-F238E27FC236}">
                      <a16:creationId xmlns:a16="http://schemas.microsoft.com/office/drawing/2014/main" id="{4A7949EF-53E4-4319-9286-5A17077076F2}"/>
                    </a:ext>
                  </a:extLst>
                </p:cNvPr>
                <p:cNvSpPr/>
                <p:nvPr/>
              </p:nvSpPr>
              <p:spPr>
                <a:xfrm>
                  <a:off x="-943468" y="1673837"/>
                  <a:ext cx="26977" cy="39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" h="1367" extrusionOk="0">
                      <a:moveTo>
                        <a:pt x="751" y="1"/>
                      </a:moveTo>
                      <a:cubicBezTo>
                        <a:pt x="665" y="1"/>
                        <a:pt x="584" y="30"/>
                        <a:pt x="504" y="76"/>
                      </a:cubicBezTo>
                      <a:cubicBezTo>
                        <a:pt x="394" y="123"/>
                        <a:pt x="299" y="218"/>
                        <a:pt x="221" y="312"/>
                      </a:cubicBezTo>
                      <a:cubicBezTo>
                        <a:pt x="80" y="453"/>
                        <a:pt x="1" y="610"/>
                        <a:pt x="1" y="610"/>
                      </a:cubicBezTo>
                      <a:lnTo>
                        <a:pt x="17" y="705"/>
                      </a:lnTo>
                      <a:lnTo>
                        <a:pt x="48" y="1034"/>
                      </a:lnTo>
                      <a:lnTo>
                        <a:pt x="95" y="1364"/>
                      </a:lnTo>
                      <a:cubicBezTo>
                        <a:pt x="120" y="1366"/>
                        <a:pt x="144" y="1367"/>
                        <a:pt x="168" y="1367"/>
                      </a:cubicBezTo>
                      <a:cubicBezTo>
                        <a:pt x="395" y="1367"/>
                        <a:pt x="619" y="1299"/>
                        <a:pt x="818" y="1129"/>
                      </a:cubicBezTo>
                      <a:cubicBezTo>
                        <a:pt x="849" y="1082"/>
                        <a:pt x="897" y="1050"/>
                        <a:pt x="928" y="1003"/>
                      </a:cubicBezTo>
                      <a:lnTo>
                        <a:pt x="928" y="987"/>
                      </a:lnTo>
                      <a:lnTo>
                        <a:pt x="865" y="280"/>
                      </a:lnTo>
                      <a:lnTo>
                        <a:pt x="849" y="13"/>
                      </a:lnTo>
                      <a:cubicBezTo>
                        <a:pt x="816" y="5"/>
                        <a:pt x="783" y="1"/>
                        <a:pt x="751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1576;p67">
                  <a:extLst>
                    <a:ext uri="{FF2B5EF4-FFF2-40B4-BE49-F238E27FC236}">
                      <a16:creationId xmlns:a16="http://schemas.microsoft.com/office/drawing/2014/main" id="{117CCB0B-93EB-4DFD-8EE8-5623BBCFBD33}"/>
                    </a:ext>
                  </a:extLst>
                </p:cNvPr>
                <p:cNvSpPr/>
                <p:nvPr/>
              </p:nvSpPr>
              <p:spPr>
                <a:xfrm>
                  <a:off x="-943468" y="1678314"/>
                  <a:ext cx="21512" cy="25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0" h="881" extrusionOk="0">
                      <a:moveTo>
                        <a:pt x="739" y="1"/>
                      </a:moveTo>
                      <a:lnTo>
                        <a:pt x="221" y="158"/>
                      </a:lnTo>
                      <a:cubicBezTo>
                        <a:pt x="80" y="299"/>
                        <a:pt x="1" y="456"/>
                        <a:pt x="1" y="456"/>
                      </a:cubicBezTo>
                      <a:lnTo>
                        <a:pt x="48" y="880"/>
                      </a:lnTo>
                      <a:cubicBezTo>
                        <a:pt x="551" y="692"/>
                        <a:pt x="739" y="1"/>
                        <a:pt x="739" y="1"/>
                      </a:cubicBez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1577;p67">
                  <a:extLst>
                    <a:ext uri="{FF2B5EF4-FFF2-40B4-BE49-F238E27FC236}">
                      <a16:creationId xmlns:a16="http://schemas.microsoft.com/office/drawing/2014/main" id="{D9349C37-29D8-4524-8205-251FDF42C61E}"/>
                    </a:ext>
                  </a:extLst>
                </p:cNvPr>
                <p:cNvSpPr/>
                <p:nvPr/>
              </p:nvSpPr>
              <p:spPr>
                <a:xfrm>
                  <a:off x="-977248" y="1613808"/>
                  <a:ext cx="82530" cy="81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9" h="2817" extrusionOk="0">
                      <a:moveTo>
                        <a:pt x="1044" y="1"/>
                      </a:moveTo>
                      <a:cubicBezTo>
                        <a:pt x="842" y="1"/>
                        <a:pt x="633" y="46"/>
                        <a:pt x="425" y="146"/>
                      </a:cubicBezTo>
                      <a:cubicBezTo>
                        <a:pt x="409" y="162"/>
                        <a:pt x="377" y="162"/>
                        <a:pt x="362" y="177"/>
                      </a:cubicBezTo>
                      <a:lnTo>
                        <a:pt x="48" y="2157"/>
                      </a:lnTo>
                      <a:cubicBezTo>
                        <a:pt x="0" y="2487"/>
                        <a:pt x="252" y="2801"/>
                        <a:pt x="597" y="2817"/>
                      </a:cubicBezTo>
                      <a:cubicBezTo>
                        <a:pt x="770" y="2817"/>
                        <a:pt x="974" y="2817"/>
                        <a:pt x="1179" y="2770"/>
                      </a:cubicBezTo>
                      <a:cubicBezTo>
                        <a:pt x="1289" y="2754"/>
                        <a:pt x="1399" y="2722"/>
                        <a:pt x="1509" y="2675"/>
                      </a:cubicBezTo>
                      <a:cubicBezTo>
                        <a:pt x="1587" y="2644"/>
                        <a:pt x="1666" y="2612"/>
                        <a:pt x="1744" y="2565"/>
                      </a:cubicBezTo>
                      <a:cubicBezTo>
                        <a:pt x="1776" y="2550"/>
                        <a:pt x="1791" y="2534"/>
                        <a:pt x="1823" y="2518"/>
                      </a:cubicBezTo>
                      <a:cubicBezTo>
                        <a:pt x="1886" y="2471"/>
                        <a:pt x="1964" y="2408"/>
                        <a:pt x="2027" y="2345"/>
                      </a:cubicBezTo>
                      <a:cubicBezTo>
                        <a:pt x="2121" y="2251"/>
                        <a:pt x="2200" y="2157"/>
                        <a:pt x="2263" y="2047"/>
                      </a:cubicBezTo>
                      <a:cubicBezTo>
                        <a:pt x="2838" y="1105"/>
                        <a:pt x="2042" y="1"/>
                        <a:pt x="1044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1578;p67">
                  <a:extLst>
                    <a:ext uri="{FF2B5EF4-FFF2-40B4-BE49-F238E27FC236}">
                      <a16:creationId xmlns:a16="http://schemas.microsoft.com/office/drawing/2014/main" id="{F6B7DDC2-3082-4680-976D-252D5C2C35BA}"/>
                    </a:ext>
                  </a:extLst>
                </p:cNvPr>
                <p:cNvSpPr/>
                <p:nvPr/>
              </p:nvSpPr>
              <p:spPr>
                <a:xfrm>
                  <a:off x="-979544" y="1643605"/>
                  <a:ext cx="13198" cy="23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" h="818" extrusionOk="0">
                      <a:moveTo>
                        <a:pt x="378" y="1"/>
                      </a:moveTo>
                      <a:lnTo>
                        <a:pt x="1" y="676"/>
                      </a:lnTo>
                      <a:cubicBezTo>
                        <a:pt x="1" y="676"/>
                        <a:pt x="1" y="692"/>
                        <a:pt x="17" y="692"/>
                      </a:cubicBezTo>
                      <a:lnTo>
                        <a:pt x="251" y="817"/>
                      </a:lnTo>
                      <a:lnTo>
                        <a:pt x="251" y="817"/>
                      </a:lnTo>
                      <a:cubicBezTo>
                        <a:pt x="250" y="808"/>
                        <a:pt x="454" y="655"/>
                        <a:pt x="378" y="1"/>
                      </a:cubicBezTo>
                      <a:close/>
                      <a:moveTo>
                        <a:pt x="251" y="817"/>
                      </a:moveTo>
                      <a:cubicBezTo>
                        <a:pt x="251" y="817"/>
                        <a:pt x="252" y="818"/>
                        <a:pt x="252" y="818"/>
                      </a:cubicBezTo>
                      <a:lnTo>
                        <a:pt x="251" y="817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1579;p67">
                  <a:extLst>
                    <a:ext uri="{FF2B5EF4-FFF2-40B4-BE49-F238E27FC236}">
                      <a16:creationId xmlns:a16="http://schemas.microsoft.com/office/drawing/2014/main" id="{E2135274-CE1E-48B7-832A-B05E5DC9150A}"/>
                    </a:ext>
                  </a:extLst>
                </p:cNvPr>
                <p:cNvSpPr/>
                <p:nvPr/>
              </p:nvSpPr>
              <p:spPr>
                <a:xfrm>
                  <a:off x="-968120" y="1600668"/>
                  <a:ext cx="90001" cy="101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6" h="3505" extrusionOk="0">
                      <a:moveTo>
                        <a:pt x="2247" y="2672"/>
                      </a:moveTo>
                      <a:cubicBezTo>
                        <a:pt x="2169" y="2797"/>
                        <a:pt x="1807" y="2703"/>
                        <a:pt x="1713" y="2797"/>
                      </a:cubicBezTo>
                      <a:lnTo>
                        <a:pt x="1776" y="3504"/>
                      </a:lnTo>
                      <a:cubicBezTo>
                        <a:pt x="1635" y="3410"/>
                        <a:pt x="1477" y="3190"/>
                        <a:pt x="1430" y="3017"/>
                      </a:cubicBezTo>
                      <a:cubicBezTo>
                        <a:pt x="1383" y="2860"/>
                        <a:pt x="1367" y="2719"/>
                        <a:pt x="1352" y="2593"/>
                      </a:cubicBezTo>
                      <a:cubicBezTo>
                        <a:pt x="1336" y="2373"/>
                        <a:pt x="1367" y="2232"/>
                        <a:pt x="1430" y="2232"/>
                      </a:cubicBezTo>
                      <a:cubicBezTo>
                        <a:pt x="1776" y="2216"/>
                        <a:pt x="2027" y="1415"/>
                        <a:pt x="1572" y="1383"/>
                      </a:cubicBezTo>
                      <a:cubicBezTo>
                        <a:pt x="1195" y="1368"/>
                        <a:pt x="1257" y="1808"/>
                        <a:pt x="1069" y="1760"/>
                      </a:cubicBezTo>
                      <a:cubicBezTo>
                        <a:pt x="1038" y="1760"/>
                        <a:pt x="1006" y="1729"/>
                        <a:pt x="990" y="1698"/>
                      </a:cubicBezTo>
                      <a:cubicBezTo>
                        <a:pt x="865" y="1462"/>
                        <a:pt x="770" y="1289"/>
                        <a:pt x="425" y="1148"/>
                      </a:cubicBezTo>
                      <a:cubicBezTo>
                        <a:pt x="205" y="1069"/>
                        <a:pt x="63" y="959"/>
                        <a:pt x="1" y="865"/>
                      </a:cubicBezTo>
                      <a:lnTo>
                        <a:pt x="48" y="629"/>
                      </a:lnTo>
                      <a:cubicBezTo>
                        <a:pt x="63" y="614"/>
                        <a:pt x="79" y="598"/>
                        <a:pt x="111" y="598"/>
                      </a:cubicBezTo>
                      <a:cubicBezTo>
                        <a:pt x="1352" y="1"/>
                        <a:pt x="3096" y="1211"/>
                        <a:pt x="2247" y="2672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8" name="Google Shape;1580;p67">
                <a:extLst>
                  <a:ext uri="{FF2B5EF4-FFF2-40B4-BE49-F238E27FC236}">
                    <a16:creationId xmlns:a16="http://schemas.microsoft.com/office/drawing/2014/main" id="{5B629445-4BCC-432A-9762-CDC4DCC27B8D}"/>
                  </a:ext>
                </a:extLst>
              </p:cNvPr>
              <p:cNvSpPr/>
              <p:nvPr/>
            </p:nvSpPr>
            <p:spPr>
              <a:xfrm>
                <a:off x="5039617" y="1902382"/>
                <a:ext cx="416806" cy="416906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4165" extrusionOk="0">
                    <a:moveTo>
                      <a:pt x="2082" y="1"/>
                    </a:moveTo>
                    <a:cubicBezTo>
                      <a:pt x="1941" y="1801"/>
                      <a:pt x="1801" y="1942"/>
                      <a:pt x="0" y="2082"/>
                    </a:cubicBezTo>
                    <a:cubicBezTo>
                      <a:pt x="1801" y="2251"/>
                      <a:pt x="1941" y="2364"/>
                      <a:pt x="2082" y="4164"/>
                    </a:cubicBezTo>
                    <a:cubicBezTo>
                      <a:pt x="2251" y="2364"/>
                      <a:pt x="2363" y="2251"/>
                      <a:pt x="4164" y="2082"/>
                    </a:cubicBezTo>
                    <a:cubicBezTo>
                      <a:pt x="2363" y="1942"/>
                      <a:pt x="2251" y="1801"/>
                      <a:pt x="2082" y="1"/>
                    </a:cubicBezTo>
                    <a:close/>
                  </a:path>
                </a:pathLst>
              </a:custGeom>
              <a:solidFill>
                <a:srgbClr val="EEBD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581;p67">
                <a:extLst>
                  <a:ext uri="{FF2B5EF4-FFF2-40B4-BE49-F238E27FC236}">
                    <a16:creationId xmlns:a16="http://schemas.microsoft.com/office/drawing/2014/main" id="{7ACEC4A0-D19C-41F0-91A6-556AC42FB171}"/>
                  </a:ext>
                </a:extLst>
              </p:cNvPr>
              <p:cNvSpPr/>
              <p:nvPr/>
            </p:nvSpPr>
            <p:spPr>
              <a:xfrm>
                <a:off x="4618225" y="3301050"/>
                <a:ext cx="151200" cy="151200"/>
              </a:xfrm>
              <a:prstGeom prst="ellipse">
                <a:avLst/>
              </a:prstGeom>
              <a:solidFill>
                <a:srgbClr val="EEBD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" name="Google Shape;1582;p67">
              <a:extLst>
                <a:ext uri="{FF2B5EF4-FFF2-40B4-BE49-F238E27FC236}">
                  <a16:creationId xmlns:a16="http://schemas.microsoft.com/office/drawing/2014/main" id="{62C5F6C4-EB0B-46BB-ACB6-8981D465E3BC}"/>
                </a:ext>
              </a:extLst>
            </p:cNvPr>
            <p:cNvSpPr/>
            <p:nvPr/>
          </p:nvSpPr>
          <p:spPr>
            <a:xfrm>
              <a:off x="7740861" y="1188700"/>
              <a:ext cx="212700" cy="2127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83;p67">
              <a:extLst>
                <a:ext uri="{FF2B5EF4-FFF2-40B4-BE49-F238E27FC236}">
                  <a16:creationId xmlns:a16="http://schemas.microsoft.com/office/drawing/2014/main" id="{F42C8543-DE1C-488F-8B3C-6A215A1933ED}"/>
                </a:ext>
              </a:extLst>
            </p:cNvPr>
            <p:cNvSpPr/>
            <p:nvPr/>
          </p:nvSpPr>
          <p:spPr>
            <a:xfrm>
              <a:off x="7590625" y="1372751"/>
              <a:ext cx="150300" cy="150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ACCC930-EC7C-454A-BE2B-1732C6DCCA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76"/>
    </mc:Choice>
    <mc:Fallback xmlns="">
      <p:transition spd="slow" advTm="79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54" grpId="0" animBg="1"/>
      <p:bldP spid="356" grpId="0" build="p" animBg="1"/>
      <p:bldP spid="357" grpId="0" animBg="1"/>
      <p:bldP spid="358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52E54A0-7F77-4407-9163-01652A5BDB05}"/>
              </a:ext>
            </a:extLst>
          </p:cNvPr>
          <p:cNvSpPr/>
          <p:nvPr/>
        </p:nvSpPr>
        <p:spPr>
          <a:xfrm>
            <a:off x="467544" y="339502"/>
            <a:ext cx="289053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es-CL" sz="1800" b="1" dirty="0"/>
              <a:t>ACCIONES</a:t>
            </a:r>
            <a:r>
              <a:rPr lang="es-CL" sz="1800" dirty="0"/>
              <a:t> </a:t>
            </a:r>
            <a:r>
              <a:rPr lang="es-CL" sz="1800" dirty="0">
                <a:latin typeface="Righteous" panose="020B0604020202020204" charset="0"/>
              </a:rPr>
              <a:t>REALIZADAS</a:t>
            </a:r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D51957B2-063C-4F4E-B644-4F4D7368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922434"/>
            <a:ext cx="3340800" cy="1073251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CL" b="1" dirty="0"/>
              <a:t>Documentos subidos a la página web, abarcando el área socioemocional</a:t>
            </a:r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3AC9AF53-7749-4AC6-870D-4832A9058B59}"/>
              </a:ext>
            </a:extLst>
          </p:cNvPr>
          <p:cNvSpPr txBox="1">
            <a:spLocks/>
          </p:cNvSpPr>
          <p:nvPr/>
        </p:nvSpPr>
        <p:spPr>
          <a:xfrm>
            <a:off x="395536" y="2231675"/>
            <a:ext cx="3340800" cy="21152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Light"/>
              <a:buNone/>
              <a:defRPr sz="1600" b="0" i="0" u="none" strike="noStrike" cap="none">
                <a:solidFill>
                  <a:schemeClr val="lt1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s-CL" b="1" dirty="0"/>
              <a:t>Apoyo y contención en el ámbito académico emocional a  los docentes  que lo han requerido, entregando lineamientos de acción frente a la situación actual a través de comunicados, videos informativos, correos electrónicos y video llamadas.</a:t>
            </a:r>
            <a:endParaRPr lang="es-CL" dirty="0"/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12EF890A-28C1-4853-B453-F3AC56CA659A}"/>
              </a:ext>
            </a:extLst>
          </p:cNvPr>
          <p:cNvSpPr txBox="1">
            <a:spLocks/>
          </p:cNvSpPr>
          <p:nvPr/>
        </p:nvSpPr>
        <p:spPr>
          <a:xfrm>
            <a:off x="4765210" y="2227314"/>
            <a:ext cx="3340800" cy="21152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Light"/>
              <a:buNone/>
              <a:defRPr sz="1600" b="0" i="0" u="none" strike="noStrike" cap="none">
                <a:solidFill>
                  <a:schemeClr val="lt1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s-CL" b="1" dirty="0"/>
              <a:t>Encargada de Convivencia- orientadora  junto a Educadoras Diferenciales  se reúnen semana a semana para planificar actividades, actualizar información y mantener lineamiento estratégicos de trabajo.</a:t>
            </a:r>
            <a:endParaRPr lang="es-CL" dirty="0"/>
          </a:p>
        </p:txBody>
      </p:sp>
      <p:sp>
        <p:nvSpPr>
          <p:cNvPr id="8" name="Título 2">
            <a:extLst>
              <a:ext uri="{FF2B5EF4-FFF2-40B4-BE49-F238E27FC236}">
                <a16:creationId xmlns:a16="http://schemas.microsoft.com/office/drawing/2014/main" id="{F4F891E0-0FD7-4D21-9C93-E6D7E947EDEE}"/>
              </a:ext>
            </a:extLst>
          </p:cNvPr>
          <p:cNvSpPr txBox="1">
            <a:spLocks/>
          </p:cNvSpPr>
          <p:nvPr/>
        </p:nvSpPr>
        <p:spPr>
          <a:xfrm>
            <a:off x="4765210" y="889865"/>
            <a:ext cx="3340800" cy="11058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Light"/>
              <a:buNone/>
              <a:defRPr sz="1600" b="0" i="0" u="none" strike="noStrike" cap="none">
                <a:solidFill>
                  <a:schemeClr val="lt1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s-CL" b="1" dirty="0"/>
              <a:t>Atención de casos de Convivencia Escolar, aplicando en algunos casos protocolos de actuación.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2B35DEF-7C84-4B7D-BF85-2279E6461A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008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36"/>
    </mc:Choice>
    <mc:Fallback xmlns="">
      <p:transition spd="slow" advTm="33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310FA54F-9FA1-43EE-886D-9118B9B13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953" y="1828265"/>
            <a:ext cx="3340800" cy="1103526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CL" sz="1400" b="1" dirty="0"/>
              <a:t>Preparación primer acercamiento con estudiantes vía  </a:t>
            </a:r>
            <a:r>
              <a:rPr lang="es-CL" sz="1400" b="1" dirty="0" err="1"/>
              <a:t>streaming</a:t>
            </a:r>
            <a:r>
              <a:rPr lang="es-CL" sz="1400" b="1" dirty="0"/>
              <a:t>. Participación 85% de estudiantes .</a:t>
            </a:r>
            <a:endParaRPr lang="es-CL" sz="1400" dirty="0"/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9446C876-D5D8-42CC-8787-E43848B9229E}"/>
              </a:ext>
            </a:extLst>
          </p:cNvPr>
          <p:cNvSpPr txBox="1">
            <a:spLocks/>
          </p:cNvSpPr>
          <p:nvPr/>
        </p:nvSpPr>
        <p:spPr>
          <a:xfrm>
            <a:off x="649348" y="3200352"/>
            <a:ext cx="3340800" cy="174766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Light"/>
              <a:buNone/>
              <a:defRPr sz="1600" b="0" i="0" u="none" strike="noStrike" cap="none">
                <a:solidFill>
                  <a:schemeClr val="lt1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CL" sz="1200" b="1" dirty="0"/>
              <a:t>Preparación material de orientación desarrollando actividades tendientes a fortalecer el aspecto socioemocional. Todos los lunes de 9:00 a 9:40 los profesores jefes se reúnen con sus cursos </a:t>
            </a:r>
            <a:r>
              <a:rPr lang="es-CL" sz="1200" b="1" dirty="0" err="1"/>
              <a:t>via</a:t>
            </a:r>
            <a:r>
              <a:rPr lang="es-CL" sz="1200" b="1" dirty="0"/>
              <a:t> </a:t>
            </a:r>
            <a:r>
              <a:rPr lang="es-CL" sz="1200" b="1" dirty="0" err="1"/>
              <a:t>streaming</a:t>
            </a:r>
            <a:r>
              <a:rPr lang="es-CL" sz="1200" b="1" dirty="0"/>
              <a:t>. Eje Crecimiento Personal)  </a:t>
            </a:r>
          </a:p>
          <a:p>
            <a:pPr algn="ctr">
              <a:lnSpc>
                <a:spcPct val="120000"/>
              </a:lnSpc>
            </a:pPr>
            <a:r>
              <a:rPr lang="es-CL" sz="1200" b="1" dirty="0" err="1"/>
              <a:t>Kinder</a:t>
            </a:r>
            <a:r>
              <a:rPr lang="es-CL" sz="1200" b="1" dirty="0"/>
              <a:t> a IV </a:t>
            </a:r>
            <a:r>
              <a:rPr lang="es-CL" sz="1200" b="1" dirty="0" err="1"/>
              <a:t>to</a:t>
            </a:r>
            <a:r>
              <a:rPr lang="es-CL" sz="1200" b="1" dirty="0"/>
              <a:t> Medio</a:t>
            </a:r>
            <a:r>
              <a:rPr lang="es-CL" sz="1200" dirty="0"/>
              <a:t>.</a:t>
            </a:r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185E53F9-58C5-4B6B-A867-37C0CF4B887D}"/>
              </a:ext>
            </a:extLst>
          </p:cNvPr>
          <p:cNvSpPr txBox="1">
            <a:spLocks/>
          </p:cNvSpPr>
          <p:nvPr/>
        </p:nvSpPr>
        <p:spPr>
          <a:xfrm>
            <a:off x="5153852" y="3200352"/>
            <a:ext cx="3340800" cy="12436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Light"/>
              <a:buNone/>
              <a:defRPr sz="1600" b="0" i="0" u="none" strike="noStrike" cap="none">
                <a:solidFill>
                  <a:schemeClr val="lt1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s-CL" sz="1400" b="1" dirty="0"/>
              <a:t>Creación y aplicación  encuesta apoderados</a:t>
            </a:r>
            <a:endParaRPr lang="es-CL" sz="1400" dirty="0"/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A5307B7B-2904-4A44-940E-0F8592616AB0}"/>
              </a:ext>
            </a:extLst>
          </p:cNvPr>
          <p:cNvSpPr txBox="1">
            <a:spLocks/>
          </p:cNvSpPr>
          <p:nvPr/>
        </p:nvSpPr>
        <p:spPr>
          <a:xfrm>
            <a:off x="5188691" y="1832802"/>
            <a:ext cx="3340800" cy="11035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Light"/>
              <a:buNone/>
              <a:defRPr sz="1600" b="0" i="0" u="none" strike="noStrike" cap="none">
                <a:solidFill>
                  <a:schemeClr val="lt1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s-CL" b="1" dirty="0"/>
              <a:t>Información a III y </a:t>
            </a:r>
            <a:r>
              <a:rPr lang="es-CL" b="1" dirty="0" err="1"/>
              <a:t>IVtos</a:t>
            </a:r>
            <a:r>
              <a:rPr lang="es-CL" b="1" dirty="0"/>
              <a:t> Medios referido a Orientación Vocacional. </a:t>
            </a:r>
            <a:endParaRPr lang="es-CL" dirty="0"/>
          </a:p>
        </p:txBody>
      </p:sp>
      <p:sp>
        <p:nvSpPr>
          <p:cNvPr id="8" name="Título 2">
            <a:extLst>
              <a:ext uri="{FF2B5EF4-FFF2-40B4-BE49-F238E27FC236}">
                <a16:creationId xmlns:a16="http://schemas.microsoft.com/office/drawing/2014/main" id="{84A4B116-85D8-4083-B248-B1123851EA27}"/>
              </a:ext>
            </a:extLst>
          </p:cNvPr>
          <p:cNvSpPr txBox="1">
            <a:spLocks/>
          </p:cNvSpPr>
          <p:nvPr/>
        </p:nvSpPr>
        <p:spPr>
          <a:xfrm>
            <a:off x="5221408" y="339502"/>
            <a:ext cx="3340800" cy="12961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Light"/>
              <a:buNone/>
              <a:defRPr sz="1600" b="0" i="0" u="none" strike="noStrike" cap="none">
                <a:solidFill>
                  <a:schemeClr val="lt1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s-CL" sz="1400" b="1" dirty="0"/>
              <a:t>Reuniones con profesores jefes con el propósito de entregar lineamientos respecto al trabajo en la asignatura de orientación y convivencia escolar .</a:t>
            </a:r>
          </a:p>
        </p:txBody>
      </p:sp>
      <p:sp>
        <p:nvSpPr>
          <p:cNvPr id="9" name="Título 2">
            <a:extLst>
              <a:ext uri="{FF2B5EF4-FFF2-40B4-BE49-F238E27FC236}">
                <a16:creationId xmlns:a16="http://schemas.microsoft.com/office/drawing/2014/main" id="{495854A1-8B4B-4660-8A33-968BFAB126E8}"/>
              </a:ext>
            </a:extLst>
          </p:cNvPr>
          <p:cNvSpPr txBox="1">
            <a:spLocks/>
          </p:cNvSpPr>
          <p:nvPr/>
        </p:nvSpPr>
        <p:spPr>
          <a:xfrm>
            <a:off x="683568" y="339502"/>
            <a:ext cx="3340800" cy="1224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Light"/>
              <a:buNone/>
              <a:defRPr sz="1600" b="0" i="0" u="none" strike="noStrike" cap="none">
                <a:solidFill>
                  <a:schemeClr val="lt1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CL" sz="1400" b="1" dirty="0"/>
              <a:t>Creación y publicación protocolo de Aula digital, el cual busca preservar la convivencia escolar a distancia. 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28376B4F-8EA1-4ED4-BFF3-60AC8B8662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732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56"/>
    </mc:Choice>
    <mc:Fallback xmlns="">
      <p:transition spd="slow" advTm="58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2"/>
          <p:cNvSpPr txBox="1">
            <a:spLocks noGrp="1"/>
          </p:cNvSpPr>
          <p:nvPr>
            <p:ph type="title"/>
          </p:nvPr>
        </p:nvSpPr>
        <p:spPr>
          <a:xfrm>
            <a:off x="1476600" y="627534"/>
            <a:ext cx="6191744" cy="150065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400" dirty="0"/>
              <a:t>ENCUESTA APODERADOS </a:t>
            </a:r>
            <a:endParaRPr sz="4400" dirty="0"/>
          </a:p>
        </p:txBody>
      </p:sp>
      <p:sp>
        <p:nvSpPr>
          <p:cNvPr id="480" name="Google Shape;480;p52"/>
          <p:cNvSpPr txBox="1">
            <a:spLocks noGrp="1"/>
          </p:cNvSpPr>
          <p:nvPr>
            <p:ph type="title" idx="2"/>
          </p:nvPr>
        </p:nvSpPr>
        <p:spPr>
          <a:xfrm>
            <a:off x="2512800" y="2176150"/>
            <a:ext cx="4118400" cy="6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8" name="Google Shape;878;p77">
            <a:extLst>
              <a:ext uri="{FF2B5EF4-FFF2-40B4-BE49-F238E27FC236}">
                <a16:creationId xmlns:a16="http://schemas.microsoft.com/office/drawing/2014/main" id="{DE3F1B7A-E8CD-40CC-88C3-C7C2F44AB15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6540" b="16547"/>
          <a:stretch/>
        </p:blipFill>
        <p:spPr>
          <a:xfrm>
            <a:off x="2303748" y="1995686"/>
            <a:ext cx="4536504" cy="2799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973AB9A-0619-42D2-9B56-34DB4300AC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79"/>
    </mc:Choice>
    <mc:Fallback xmlns="">
      <p:transition spd="slow" advTm="33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5"/>
          <p:cNvSpPr txBox="1">
            <a:spLocks noGrp="1"/>
          </p:cNvSpPr>
          <p:nvPr>
            <p:ph type="ctrTitle"/>
          </p:nvPr>
        </p:nvSpPr>
        <p:spPr>
          <a:xfrm>
            <a:off x="792550" y="577450"/>
            <a:ext cx="4055100" cy="74122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OBJETIVOS</a:t>
            </a:r>
            <a:endParaRPr dirty="0"/>
          </a:p>
        </p:txBody>
      </p:sp>
      <p:sp>
        <p:nvSpPr>
          <p:cNvPr id="386" name="Google Shape;386;p45"/>
          <p:cNvSpPr txBox="1">
            <a:spLocks noGrp="1"/>
          </p:cNvSpPr>
          <p:nvPr>
            <p:ph type="body" idx="1"/>
          </p:nvPr>
        </p:nvSpPr>
        <p:spPr>
          <a:xfrm>
            <a:off x="3022334" y="1584563"/>
            <a:ext cx="6012964" cy="209570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127000" indent="0">
              <a:buNone/>
            </a:pPr>
            <a:r>
              <a:rPr lang="es-CL" sz="1800" b="1" dirty="0"/>
              <a:t>1.-Conocer la percepción de los apoderados respecto al área socioemocional de sus hijos </a:t>
            </a:r>
          </a:p>
          <a:p>
            <a:pPr marL="127000" indent="0">
              <a:buNone/>
            </a:pPr>
            <a:endParaRPr lang="es-CL" sz="1800" b="1" dirty="0"/>
          </a:p>
          <a:p>
            <a:pPr marL="127000" indent="0">
              <a:buNone/>
            </a:pPr>
            <a:r>
              <a:rPr lang="es-CL" sz="1800" b="1" dirty="0"/>
              <a:t>2. Conocer las condiciones y herramientas de las que disponen las familias de nuestra  comunidad  educativa para sostener el proceso de enseñanza a distancia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387" name="Google Shape;387;p45"/>
          <p:cNvSpPr/>
          <p:nvPr/>
        </p:nvSpPr>
        <p:spPr>
          <a:xfrm>
            <a:off x="560125" y="-88925"/>
            <a:ext cx="41100" cy="140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45"/>
          <p:cNvSpPr/>
          <p:nvPr/>
        </p:nvSpPr>
        <p:spPr>
          <a:xfrm>
            <a:off x="6693950" y="709725"/>
            <a:ext cx="191400" cy="1914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" name="Google Shape;1923;p86">
            <a:extLst>
              <a:ext uri="{FF2B5EF4-FFF2-40B4-BE49-F238E27FC236}">
                <a16:creationId xmlns:a16="http://schemas.microsoft.com/office/drawing/2014/main" id="{7769E44E-DCE1-4F29-9FD8-85A7A2272035}"/>
              </a:ext>
            </a:extLst>
          </p:cNvPr>
          <p:cNvGrpSpPr/>
          <p:nvPr/>
        </p:nvGrpSpPr>
        <p:grpSpPr>
          <a:xfrm>
            <a:off x="216435" y="1507121"/>
            <a:ext cx="3288541" cy="3420479"/>
            <a:chOff x="1322100" y="238125"/>
            <a:chExt cx="5036050" cy="5238100"/>
          </a:xfrm>
        </p:grpSpPr>
        <p:sp>
          <p:nvSpPr>
            <p:cNvPr id="7" name="Google Shape;1924;p86">
              <a:extLst>
                <a:ext uri="{FF2B5EF4-FFF2-40B4-BE49-F238E27FC236}">
                  <a16:creationId xmlns:a16="http://schemas.microsoft.com/office/drawing/2014/main" id="{E784DAF2-384B-49DC-8625-7FBBB3EDFC86}"/>
                </a:ext>
              </a:extLst>
            </p:cNvPr>
            <p:cNvSpPr/>
            <p:nvPr/>
          </p:nvSpPr>
          <p:spPr>
            <a:xfrm>
              <a:off x="1322100" y="4155650"/>
              <a:ext cx="2120925" cy="1049300"/>
            </a:xfrm>
            <a:custGeom>
              <a:avLst/>
              <a:gdLst/>
              <a:ahLst/>
              <a:cxnLst/>
              <a:rect l="l" t="t" r="r" b="b"/>
              <a:pathLst>
                <a:path w="84837" h="41972" extrusionOk="0">
                  <a:moveTo>
                    <a:pt x="31968" y="0"/>
                  </a:moveTo>
                  <a:cubicBezTo>
                    <a:pt x="30168" y="0"/>
                    <a:pt x="28284" y="409"/>
                    <a:pt x="26957" y="1175"/>
                  </a:cubicBezTo>
                  <a:lnTo>
                    <a:pt x="2167" y="15488"/>
                  </a:lnTo>
                  <a:cubicBezTo>
                    <a:pt x="1" y="16738"/>
                    <a:pt x="34" y="18707"/>
                    <a:pt x="2242" y="19885"/>
                  </a:cubicBezTo>
                  <a:lnTo>
                    <a:pt x="42101" y="41126"/>
                  </a:lnTo>
                  <a:cubicBezTo>
                    <a:pt x="43161" y="41692"/>
                    <a:pt x="44529" y="41972"/>
                    <a:pt x="45906" y="41972"/>
                  </a:cubicBezTo>
                  <a:cubicBezTo>
                    <a:pt x="47397" y="41972"/>
                    <a:pt x="48897" y="41643"/>
                    <a:pt x="50024" y="40992"/>
                  </a:cubicBezTo>
                  <a:lnTo>
                    <a:pt x="82668" y="22145"/>
                  </a:lnTo>
                  <a:cubicBezTo>
                    <a:pt x="84837" y="20893"/>
                    <a:pt x="84694" y="19164"/>
                    <a:pt x="82352" y="18283"/>
                  </a:cubicBezTo>
                  <a:lnTo>
                    <a:pt x="35123" y="506"/>
                  </a:lnTo>
                  <a:cubicBezTo>
                    <a:pt x="34214" y="164"/>
                    <a:pt x="33108" y="0"/>
                    <a:pt x="3196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925;p86">
              <a:extLst>
                <a:ext uri="{FF2B5EF4-FFF2-40B4-BE49-F238E27FC236}">
                  <a16:creationId xmlns:a16="http://schemas.microsoft.com/office/drawing/2014/main" id="{DCDEFDA0-4071-4F14-829C-27FB1508BEA5}"/>
                </a:ext>
              </a:extLst>
            </p:cNvPr>
            <p:cNvSpPr/>
            <p:nvPr/>
          </p:nvSpPr>
          <p:spPr>
            <a:xfrm>
              <a:off x="2585050" y="4744625"/>
              <a:ext cx="1390775" cy="731600"/>
            </a:xfrm>
            <a:custGeom>
              <a:avLst/>
              <a:gdLst/>
              <a:ahLst/>
              <a:cxnLst/>
              <a:rect l="l" t="t" r="r" b="b"/>
              <a:pathLst>
                <a:path w="55631" h="29264" extrusionOk="0">
                  <a:moveTo>
                    <a:pt x="27814" y="1"/>
                  </a:moveTo>
                  <a:cubicBezTo>
                    <a:pt x="21329" y="1"/>
                    <a:pt x="14843" y="1429"/>
                    <a:pt x="9896" y="4287"/>
                  </a:cubicBezTo>
                  <a:cubicBezTo>
                    <a:pt x="0" y="10000"/>
                    <a:pt x="0" y="19264"/>
                    <a:pt x="9897" y="24978"/>
                  </a:cubicBezTo>
                  <a:cubicBezTo>
                    <a:pt x="14845" y="27835"/>
                    <a:pt x="21331" y="29263"/>
                    <a:pt x="27816" y="29263"/>
                  </a:cubicBezTo>
                  <a:cubicBezTo>
                    <a:pt x="34301" y="29263"/>
                    <a:pt x="40787" y="27835"/>
                    <a:pt x="45735" y="24978"/>
                  </a:cubicBezTo>
                  <a:cubicBezTo>
                    <a:pt x="55631" y="19264"/>
                    <a:pt x="55630" y="10000"/>
                    <a:pt x="45734" y="4287"/>
                  </a:cubicBezTo>
                  <a:cubicBezTo>
                    <a:pt x="40785" y="1429"/>
                    <a:pt x="34299" y="1"/>
                    <a:pt x="2781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26;p86">
              <a:extLst>
                <a:ext uri="{FF2B5EF4-FFF2-40B4-BE49-F238E27FC236}">
                  <a16:creationId xmlns:a16="http://schemas.microsoft.com/office/drawing/2014/main" id="{604CF58F-B7AB-44C0-A4A6-6B62060E7720}"/>
                </a:ext>
              </a:extLst>
            </p:cNvPr>
            <p:cNvSpPr/>
            <p:nvPr/>
          </p:nvSpPr>
          <p:spPr>
            <a:xfrm>
              <a:off x="3422025" y="3587425"/>
              <a:ext cx="2120900" cy="1049325"/>
            </a:xfrm>
            <a:custGeom>
              <a:avLst/>
              <a:gdLst/>
              <a:ahLst/>
              <a:cxnLst/>
              <a:rect l="l" t="t" r="r" b="b"/>
              <a:pathLst>
                <a:path w="84836" h="41973" extrusionOk="0">
                  <a:moveTo>
                    <a:pt x="31969" y="1"/>
                  </a:moveTo>
                  <a:cubicBezTo>
                    <a:pt x="30169" y="1"/>
                    <a:pt x="28284" y="410"/>
                    <a:pt x="26956" y="1177"/>
                  </a:cubicBezTo>
                  <a:lnTo>
                    <a:pt x="2167" y="15488"/>
                  </a:lnTo>
                  <a:cubicBezTo>
                    <a:pt x="0" y="16740"/>
                    <a:pt x="33" y="18709"/>
                    <a:pt x="2243" y="19885"/>
                  </a:cubicBezTo>
                  <a:lnTo>
                    <a:pt x="42101" y="41128"/>
                  </a:lnTo>
                  <a:cubicBezTo>
                    <a:pt x="43161" y="41692"/>
                    <a:pt x="44530" y="41972"/>
                    <a:pt x="45906" y="41972"/>
                  </a:cubicBezTo>
                  <a:cubicBezTo>
                    <a:pt x="47397" y="41972"/>
                    <a:pt x="48897" y="41644"/>
                    <a:pt x="50024" y="40994"/>
                  </a:cubicBezTo>
                  <a:lnTo>
                    <a:pt x="82669" y="22145"/>
                  </a:lnTo>
                  <a:cubicBezTo>
                    <a:pt x="84836" y="20894"/>
                    <a:pt x="84694" y="19164"/>
                    <a:pt x="82352" y="18283"/>
                  </a:cubicBezTo>
                  <a:lnTo>
                    <a:pt x="35122" y="506"/>
                  </a:lnTo>
                  <a:cubicBezTo>
                    <a:pt x="34214" y="165"/>
                    <a:pt x="33109" y="1"/>
                    <a:pt x="3196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927;p86">
              <a:extLst>
                <a:ext uri="{FF2B5EF4-FFF2-40B4-BE49-F238E27FC236}">
                  <a16:creationId xmlns:a16="http://schemas.microsoft.com/office/drawing/2014/main" id="{3FE61D4C-BD7B-4759-A1BC-D7FA32686C6F}"/>
                </a:ext>
              </a:extLst>
            </p:cNvPr>
            <p:cNvSpPr/>
            <p:nvPr/>
          </p:nvSpPr>
          <p:spPr>
            <a:xfrm>
              <a:off x="4671800" y="4098700"/>
              <a:ext cx="1686350" cy="887050"/>
            </a:xfrm>
            <a:custGeom>
              <a:avLst/>
              <a:gdLst/>
              <a:ahLst/>
              <a:cxnLst/>
              <a:rect l="l" t="t" r="r" b="b"/>
              <a:pathLst>
                <a:path w="67454" h="35482" extrusionOk="0">
                  <a:moveTo>
                    <a:pt x="33726" y="0"/>
                  </a:moveTo>
                  <a:cubicBezTo>
                    <a:pt x="25863" y="0"/>
                    <a:pt x="17999" y="1732"/>
                    <a:pt x="12000" y="5196"/>
                  </a:cubicBezTo>
                  <a:cubicBezTo>
                    <a:pt x="1" y="12125"/>
                    <a:pt x="1" y="23358"/>
                    <a:pt x="12001" y="30285"/>
                  </a:cubicBezTo>
                  <a:cubicBezTo>
                    <a:pt x="18001" y="33749"/>
                    <a:pt x="25864" y="35481"/>
                    <a:pt x="33728" y="35481"/>
                  </a:cubicBezTo>
                  <a:cubicBezTo>
                    <a:pt x="41591" y="35481"/>
                    <a:pt x="49455" y="33749"/>
                    <a:pt x="55455" y="30285"/>
                  </a:cubicBezTo>
                  <a:cubicBezTo>
                    <a:pt x="67454" y="23358"/>
                    <a:pt x="67454" y="12125"/>
                    <a:pt x="55454" y="5196"/>
                  </a:cubicBezTo>
                  <a:cubicBezTo>
                    <a:pt x="49453" y="1732"/>
                    <a:pt x="41590" y="0"/>
                    <a:pt x="3372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928;p86">
              <a:extLst>
                <a:ext uri="{FF2B5EF4-FFF2-40B4-BE49-F238E27FC236}">
                  <a16:creationId xmlns:a16="http://schemas.microsoft.com/office/drawing/2014/main" id="{94AB6303-99DA-4EBB-B7B8-1EE53A4B396A}"/>
                </a:ext>
              </a:extLst>
            </p:cNvPr>
            <p:cNvSpPr/>
            <p:nvPr/>
          </p:nvSpPr>
          <p:spPr>
            <a:xfrm>
              <a:off x="5133625" y="3084150"/>
              <a:ext cx="249300" cy="1054275"/>
            </a:xfrm>
            <a:custGeom>
              <a:avLst/>
              <a:gdLst/>
              <a:ahLst/>
              <a:cxnLst/>
              <a:rect l="l" t="t" r="r" b="b"/>
              <a:pathLst>
                <a:path w="9972" h="42171" extrusionOk="0">
                  <a:moveTo>
                    <a:pt x="0" y="1"/>
                  </a:moveTo>
                  <a:lnTo>
                    <a:pt x="7699" y="41530"/>
                  </a:lnTo>
                  <a:lnTo>
                    <a:pt x="7705" y="41530"/>
                  </a:lnTo>
                  <a:cubicBezTo>
                    <a:pt x="7726" y="41674"/>
                    <a:pt x="7823" y="41817"/>
                    <a:pt x="8005" y="41935"/>
                  </a:cubicBezTo>
                  <a:cubicBezTo>
                    <a:pt x="8245" y="42090"/>
                    <a:pt x="8575" y="42170"/>
                    <a:pt x="8899" y="42170"/>
                  </a:cubicBezTo>
                  <a:cubicBezTo>
                    <a:pt x="9157" y="42170"/>
                    <a:pt x="9411" y="42120"/>
                    <a:pt x="9613" y="42016"/>
                  </a:cubicBezTo>
                  <a:cubicBezTo>
                    <a:pt x="9856" y="41892"/>
                    <a:pt x="9972" y="41717"/>
                    <a:pt x="9966" y="41537"/>
                  </a:cubicBezTo>
                  <a:lnTo>
                    <a:pt x="9966" y="41537"/>
                  </a:lnTo>
                  <a:lnTo>
                    <a:pt x="9972" y="41538"/>
                  </a:lnTo>
                  <a:lnTo>
                    <a:pt x="4512" y="2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929;p86">
              <a:extLst>
                <a:ext uri="{FF2B5EF4-FFF2-40B4-BE49-F238E27FC236}">
                  <a16:creationId xmlns:a16="http://schemas.microsoft.com/office/drawing/2014/main" id="{713FA7B8-BF1D-499D-B7C6-463A3A529DCA}"/>
                </a:ext>
              </a:extLst>
            </p:cNvPr>
            <p:cNvSpPr/>
            <p:nvPr/>
          </p:nvSpPr>
          <p:spPr>
            <a:xfrm>
              <a:off x="5133625" y="3084150"/>
              <a:ext cx="133075" cy="215825"/>
            </a:xfrm>
            <a:custGeom>
              <a:avLst/>
              <a:gdLst/>
              <a:ahLst/>
              <a:cxnLst/>
              <a:rect l="l" t="t" r="r" b="b"/>
              <a:pathLst>
                <a:path w="5323" h="8633" extrusionOk="0">
                  <a:moveTo>
                    <a:pt x="0" y="1"/>
                  </a:moveTo>
                  <a:lnTo>
                    <a:pt x="1600" y="8633"/>
                  </a:lnTo>
                  <a:cubicBezTo>
                    <a:pt x="2684" y="8226"/>
                    <a:pt x="3230" y="7979"/>
                    <a:pt x="4364" y="7295"/>
                  </a:cubicBezTo>
                  <a:cubicBezTo>
                    <a:pt x="4852" y="7000"/>
                    <a:pt x="5272" y="6580"/>
                    <a:pt x="5323" y="6355"/>
                  </a:cubicBezTo>
                  <a:lnTo>
                    <a:pt x="4513" y="2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930;p86">
              <a:extLst>
                <a:ext uri="{FF2B5EF4-FFF2-40B4-BE49-F238E27FC236}">
                  <a16:creationId xmlns:a16="http://schemas.microsoft.com/office/drawing/2014/main" id="{C0161424-3D21-4310-A627-08D237320917}"/>
                </a:ext>
              </a:extLst>
            </p:cNvPr>
            <p:cNvSpPr/>
            <p:nvPr/>
          </p:nvSpPr>
          <p:spPr>
            <a:xfrm>
              <a:off x="3555475" y="2979725"/>
              <a:ext cx="277400" cy="1062500"/>
            </a:xfrm>
            <a:custGeom>
              <a:avLst/>
              <a:gdLst/>
              <a:ahLst/>
              <a:cxnLst/>
              <a:rect l="l" t="t" r="r" b="b"/>
              <a:pathLst>
                <a:path w="11096" h="42500" extrusionOk="0">
                  <a:moveTo>
                    <a:pt x="6578" y="1"/>
                  </a:moveTo>
                  <a:lnTo>
                    <a:pt x="10" y="41811"/>
                  </a:lnTo>
                  <a:lnTo>
                    <a:pt x="16" y="41811"/>
                  </a:lnTo>
                  <a:cubicBezTo>
                    <a:pt x="1" y="41990"/>
                    <a:pt x="108" y="42172"/>
                    <a:pt x="344" y="42308"/>
                  </a:cubicBezTo>
                  <a:cubicBezTo>
                    <a:pt x="566" y="42436"/>
                    <a:pt x="858" y="42500"/>
                    <a:pt x="1149" y="42500"/>
                  </a:cubicBezTo>
                  <a:cubicBezTo>
                    <a:pt x="1440" y="42500"/>
                    <a:pt x="1731" y="42436"/>
                    <a:pt x="1953" y="42308"/>
                  </a:cubicBezTo>
                  <a:cubicBezTo>
                    <a:pt x="2142" y="42198"/>
                    <a:pt x="2246" y="42061"/>
                    <a:pt x="2275" y="41918"/>
                  </a:cubicBezTo>
                  <a:lnTo>
                    <a:pt x="2279" y="41918"/>
                  </a:lnTo>
                  <a:lnTo>
                    <a:pt x="110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931;p86">
              <a:extLst>
                <a:ext uri="{FF2B5EF4-FFF2-40B4-BE49-F238E27FC236}">
                  <a16:creationId xmlns:a16="http://schemas.microsoft.com/office/drawing/2014/main" id="{7AB1D903-3855-4C26-909D-7E36BCB29695}"/>
                </a:ext>
              </a:extLst>
            </p:cNvPr>
            <p:cNvSpPr/>
            <p:nvPr/>
          </p:nvSpPr>
          <p:spPr>
            <a:xfrm>
              <a:off x="3672600" y="2979725"/>
              <a:ext cx="160275" cy="354925"/>
            </a:xfrm>
            <a:custGeom>
              <a:avLst/>
              <a:gdLst/>
              <a:ahLst/>
              <a:cxnLst/>
              <a:rect l="l" t="t" r="r" b="b"/>
              <a:pathLst>
                <a:path w="6411" h="14197" extrusionOk="0">
                  <a:moveTo>
                    <a:pt x="1893" y="1"/>
                  </a:moveTo>
                  <a:lnTo>
                    <a:pt x="1" y="12039"/>
                  </a:lnTo>
                  <a:cubicBezTo>
                    <a:pt x="820" y="12748"/>
                    <a:pt x="2396" y="13726"/>
                    <a:pt x="3416" y="14196"/>
                  </a:cubicBezTo>
                  <a:lnTo>
                    <a:pt x="64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932;p86">
              <a:extLst>
                <a:ext uri="{FF2B5EF4-FFF2-40B4-BE49-F238E27FC236}">
                  <a16:creationId xmlns:a16="http://schemas.microsoft.com/office/drawing/2014/main" id="{16541368-2F9B-4FEA-89F9-6DD3076B0770}"/>
                </a:ext>
              </a:extLst>
            </p:cNvPr>
            <p:cNvSpPr/>
            <p:nvPr/>
          </p:nvSpPr>
          <p:spPr>
            <a:xfrm>
              <a:off x="4410800" y="3450950"/>
              <a:ext cx="217475" cy="1073650"/>
            </a:xfrm>
            <a:custGeom>
              <a:avLst/>
              <a:gdLst/>
              <a:ahLst/>
              <a:cxnLst/>
              <a:rect l="l" t="t" r="r" b="b"/>
              <a:pathLst>
                <a:path w="8699" h="42946" extrusionOk="0">
                  <a:moveTo>
                    <a:pt x="1" y="1"/>
                  </a:moveTo>
                  <a:lnTo>
                    <a:pt x="6425" y="42305"/>
                  </a:lnTo>
                  <a:lnTo>
                    <a:pt x="6430" y="42305"/>
                  </a:lnTo>
                  <a:cubicBezTo>
                    <a:pt x="6452" y="42449"/>
                    <a:pt x="6548" y="42592"/>
                    <a:pt x="6730" y="42710"/>
                  </a:cubicBezTo>
                  <a:cubicBezTo>
                    <a:pt x="6971" y="42865"/>
                    <a:pt x="7301" y="42945"/>
                    <a:pt x="7625" y="42945"/>
                  </a:cubicBezTo>
                  <a:cubicBezTo>
                    <a:pt x="7883" y="42945"/>
                    <a:pt x="8137" y="42895"/>
                    <a:pt x="8339" y="42791"/>
                  </a:cubicBezTo>
                  <a:cubicBezTo>
                    <a:pt x="8582" y="42667"/>
                    <a:pt x="8698" y="42492"/>
                    <a:pt x="8693" y="42312"/>
                  </a:cubicBezTo>
                  <a:lnTo>
                    <a:pt x="8697" y="42312"/>
                  </a:lnTo>
                  <a:lnTo>
                    <a:pt x="4514" y="2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933;p86">
              <a:extLst>
                <a:ext uri="{FF2B5EF4-FFF2-40B4-BE49-F238E27FC236}">
                  <a16:creationId xmlns:a16="http://schemas.microsoft.com/office/drawing/2014/main" id="{3C7F49A2-A9EF-4BAB-B819-AB7A82641B96}"/>
                </a:ext>
              </a:extLst>
            </p:cNvPr>
            <p:cNvSpPr/>
            <p:nvPr/>
          </p:nvSpPr>
          <p:spPr>
            <a:xfrm>
              <a:off x="4410800" y="3450950"/>
              <a:ext cx="129900" cy="188700"/>
            </a:xfrm>
            <a:custGeom>
              <a:avLst/>
              <a:gdLst/>
              <a:ahLst/>
              <a:cxnLst/>
              <a:rect l="l" t="t" r="r" b="b"/>
              <a:pathLst>
                <a:path w="5196" h="7548" extrusionOk="0">
                  <a:moveTo>
                    <a:pt x="1" y="1"/>
                  </a:moveTo>
                  <a:lnTo>
                    <a:pt x="1124" y="7394"/>
                  </a:lnTo>
                  <a:cubicBezTo>
                    <a:pt x="1471" y="7500"/>
                    <a:pt x="1906" y="7547"/>
                    <a:pt x="2382" y="7547"/>
                  </a:cubicBezTo>
                  <a:cubicBezTo>
                    <a:pt x="3286" y="7547"/>
                    <a:pt x="4335" y="7375"/>
                    <a:pt x="5196" y="7098"/>
                  </a:cubicBezTo>
                  <a:lnTo>
                    <a:pt x="4514" y="2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34;p86">
              <a:extLst>
                <a:ext uri="{FF2B5EF4-FFF2-40B4-BE49-F238E27FC236}">
                  <a16:creationId xmlns:a16="http://schemas.microsoft.com/office/drawing/2014/main" id="{700D7BAC-C34C-40F0-A61C-147B3C49F814}"/>
                </a:ext>
              </a:extLst>
            </p:cNvPr>
            <p:cNvSpPr/>
            <p:nvPr/>
          </p:nvSpPr>
          <p:spPr>
            <a:xfrm>
              <a:off x="4171950" y="2621275"/>
              <a:ext cx="277400" cy="1062525"/>
            </a:xfrm>
            <a:custGeom>
              <a:avLst/>
              <a:gdLst/>
              <a:ahLst/>
              <a:cxnLst/>
              <a:rect l="l" t="t" r="r" b="b"/>
              <a:pathLst>
                <a:path w="11096" h="42501" extrusionOk="0">
                  <a:moveTo>
                    <a:pt x="6578" y="0"/>
                  </a:moveTo>
                  <a:lnTo>
                    <a:pt x="10" y="41812"/>
                  </a:lnTo>
                  <a:lnTo>
                    <a:pt x="16" y="41812"/>
                  </a:lnTo>
                  <a:cubicBezTo>
                    <a:pt x="1" y="41990"/>
                    <a:pt x="108" y="42172"/>
                    <a:pt x="344" y="42307"/>
                  </a:cubicBezTo>
                  <a:cubicBezTo>
                    <a:pt x="566" y="42436"/>
                    <a:pt x="858" y="42500"/>
                    <a:pt x="1149" y="42500"/>
                  </a:cubicBezTo>
                  <a:cubicBezTo>
                    <a:pt x="1441" y="42500"/>
                    <a:pt x="1732" y="42436"/>
                    <a:pt x="1955" y="42307"/>
                  </a:cubicBezTo>
                  <a:cubicBezTo>
                    <a:pt x="2142" y="42199"/>
                    <a:pt x="2246" y="42061"/>
                    <a:pt x="2275" y="41919"/>
                  </a:cubicBezTo>
                  <a:lnTo>
                    <a:pt x="2280" y="41919"/>
                  </a:lnTo>
                  <a:lnTo>
                    <a:pt x="110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935;p86">
              <a:extLst>
                <a:ext uri="{FF2B5EF4-FFF2-40B4-BE49-F238E27FC236}">
                  <a16:creationId xmlns:a16="http://schemas.microsoft.com/office/drawing/2014/main" id="{4E0E5A93-FEDC-46A7-A918-BB551721ADF6}"/>
                </a:ext>
              </a:extLst>
            </p:cNvPr>
            <p:cNvSpPr/>
            <p:nvPr/>
          </p:nvSpPr>
          <p:spPr>
            <a:xfrm>
              <a:off x="4189100" y="2649800"/>
              <a:ext cx="250925" cy="939125"/>
            </a:xfrm>
            <a:custGeom>
              <a:avLst/>
              <a:gdLst/>
              <a:ahLst/>
              <a:cxnLst/>
              <a:rect l="l" t="t" r="r" b="b"/>
              <a:pathLst>
                <a:path w="10037" h="37565" extrusionOk="0">
                  <a:moveTo>
                    <a:pt x="5732" y="0"/>
                  </a:moveTo>
                  <a:lnTo>
                    <a:pt x="0" y="36366"/>
                  </a:lnTo>
                  <a:cubicBezTo>
                    <a:pt x="825" y="36812"/>
                    <a:pt x="1422" y="37141"/>
                    <a:pt x="2249" y="37564"/>
                  </a:cubicBezTo>
                  <a:lnTo>
                    <a:pt x="10037" y="851"/>
                  </a:lnTo>
                  <a:cubicBezTo>
                    <a:pt x="8821" y="567"/>
                    <a:pt x="7592" y="302"/>
                    <a:pt x="6340" y="67"/>
                  </a:cubicBezTo>
                  <a:cubicBezTo>
                    <a:pt x="6161" y="33"/>
                    <a:pt x="5952" y="12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36;p86">
              <a:extLst>
                <a:ext uri="{FF2B5EF4-FFF2-40B4-BE49-F238E27FC236}">
                  <a16:creationId xmlns:a16="http://schemas.microsoft.com/office/drawing/2014/main" id="{EAEB0137-EBCF-4F0D-8F40-AB3C1FF38980}"/>
                </a:ext>
              </a:extLst>
            </p:cNvPr>
            <p:cNvSpPr/>
            <p:nvPr/>
          </p:nvSpPr>
          <p:spPr>
            <a:xfrm>
              <a:off x="3488825" y="1604700"/>
              <a:ext cx="1806625" cy="1956350"/>
            </a:xfrm>
            <a:custGeom>
              <a:avLst/>
              <a:gdLst/>
              <a:ahLst/>
              <a:cxnLst/>
              <a:rect l="l" t="t" r="r" b="b"/>
              <a:pathLst>
                <a:path w="72265" h="78254" extrusionOk="0">
                  <a:moveTo>
                    <a:pt x="22068" y="1"/>
                  </a:moveTo>
                  <a:cubicBezTo>
                    <a:pt x="21102" y="1"/>
                    <a:pt x="20075" y="198"/>
                    <a:pt x="18990" y="544"/>
                  </a:cubicBezTo>
                  <a:cubicBezTo>
                    <a:pt x="18883" y="574"/>
                    <a:pt x="18770" y="611"/>
                    <a:pt x="18658" y="651"/>
                  </a:cubicBezTo>
                  <a:cubicBezTo>
                    <a:pt x="18331" y="768"/>
                    <a:pt x="17994" y="892"/>
                    <a:pt x="17657" y="1024"/>
                  </a:cubicBezTo>
                  <a:lnTo>
                    <a:pt x="17651" y="1024"/>
                  </a:lnTo>
                  <a:cubicBezTo>
                    <a:pt x="17202" y="1208"/>
                    <a:pt x="16737" y="1413"/>
                    <a:pt x="16267" y="1627"/>
                  </a:cubicBezTo>
                  <a:cubicBezTo>
                    <a:pt x="14611" y="2389"/>
                    <a:pt x="12828" y="3365"/>
                    <a:pt x="10926" y="4407"/>
                  </a:cubicBezTo>
                  <a:cubicBezTo>
                    <a:pt x="10701" y="4529"/>
                    <a:pt x="10477" y="4658"/>
                    <a:pt x="10252" y="4786"/>
                  </a:cubicBezTo>
                  <a:cubicBezTo>
                    <a:pt x="9982" y="4939"/>
                    <a:pt x="9716" y="5097"/>
                    <a:pt x="9450" y="5261"/>
                  </a:cubicBezTo>
                  <a:cubicBezTo>
                    <a:pt x="9281" y="5363"/>
                    <a:pt x="9112" y="5470"/>
                    <a:pt x="8943" y="5577"/>
                  </a:cubicBezTo>
                  <a:cubicBezTo>
                    <a:pt x="8520" y="5848"/>
                    <a:pt x="8106" y="6129"/>
                    <a:pt x="7702" y="6431"/>
                  </a:cubicBezTo>
                  <a:cubicBezTo>
                    <a:pt x="7503" y="6579"/>
                    <a:pt x="7304" y="6732"/>
                    <a:pt x="7104" y="6891"/>
                  </a:cubicBezTo>
                  <a:cubicBezTo>
                    <a:pt x="6910" y="7049"/>
                    <a:pt x="6715" y="7207"/>
                    <a:pt x="6526" y="7371"/>
                  </a:cubicBezTo>
                  <a:cubicBezTo>
                    <a:pt x="6240" y="7617"/>
                    <a:pt x="5964" y="7872"/>
                    <a:pt x="5698" y="8148"/>
                  </a:cubicBezTo>
                  <a:cubicBezTo>
                    <a:pt x="5515" y="8316"/>
                    <a:pt x="5341" y="8506"/>
                    <a:pt x="5173" y="8695"/>
                  </a:cubicBezTo>
                  <a:cubicBezTo>
                    <a:pt x="4821" y="9074"/>
                    <a:pt x="4492" y="9473"/>
                    <a:pt x="4186" y="9890"/>
                  </a:cubicBezTo>
                  <a:cubicBezTo>
                    <a:pt x="4181" y="9896"/>
                    <a:pt x="4181" y="9901"/>
                    <a:pt x="4175" y="9905"/>
                  </a:cubicBezTo>
                  <a:cubicBezTo>
                    <a:pt x="4099" y="10008"/>
                    <a:pt x="4022" y="10116"/>
                    <a:pt x="3951" y="10217"/>
                  </a:cubicBezTo>
                  <a:cubicBezTo>
                    <a:pt x="3793" y="10443"/>
                    <a:pt x="3645" y="10672"/>
                    <a:pt x="3497" y="10907"/>
                  </a:cubicBezTo>
                  <a:cubicBezTo>
                    <a:pt x="3282" y="11250"/>
                    <a:pt x="3077" y="11607"/>
                    <a:pt x="2883" y="11980"/>
                  </a:cubicBezTo>
                  <a:cubicBezTo>
                    <a:pt x="2816" y="12108"/>
                    <a:pt x="2750" y="12236"/>
                    <a:pt x="2689" y="12363"/>
                  </a:cubicBezTo>
                  <a:cubicBezTo>
                    <a:pt x="2623" y="12491"/>
                    <a:pt x="2561" y="12624"/>
                    <a:pt x="2499" y="12757"/>
                  </a:cubicBezTo>
                  <a:cubicBezTo>
                    <a:pt x="2438" y="12895"/>
                    <a:pt x="2382" y="13028"/>
                    <a:pt x="2321" y="13167"/>
                  </a:cubicBezTo>
                  <a:cubicBezTo>
                    <a:pt x="1416" y="15277"/>
                    <a:pt x="793" y="17863"/>
                    <a:pt x="517" y="21097"/>
                  </a:cubicBezTo>
                  <a:cubicBezTo>
                    <a:pt x="1" y="27178"/>
                    <a:pt x="492" y="38798"/>
                    <a:pt x="1728" y="47604"/>
                  </a:cubicBezTo>
                  <a:lnTo>
                    <a:pt x="1723" y="47599"/>
                  </a:lnTo>
                  <a:lnTo>
                    <a:pt x="1723" y="47599"/>
                  </a:lnTo>
                  <a:cubicBezTo>
                    <a:pt x="3512" y="62310"/>
                    <a:pt x="5705" y="62336"/>
                    <a:pt x="8893" y="64799"/>
                  </a:cubicBezTo>
                  <a:cubicBezTo>
                    <a:pt x="14375" y="69035"/>
                    <a:pt x="26727" y="74989"/>
                    <a:pt x="31934" y="77039"/>
                  </a:cubicBezTo>
                  <a:cubicBezTo>
                    <a:pt x="34122" y="77900"/>
                    <a:pt x="36217" y="78254"/>
                    <a:pt x="38216" y="78254"/>
                  </a:cubicBezTo>
                  <a:cubicBezTo>
                    <a:pt x="44844" y="78254"/>
                    <a:pt x="50423" y="74367"/>
                    <a:pt x="54844" y="72184"/>
                  </a:cubicBezTo>
                  <a:cubicBezTo>
                    <a:pt x="60593" y="69347"/>
                    <a:pt x="67660" y="64917"/>
                    <a:pt x="70083" y="63160"/>
                  </a:cubicBezTo>
                  <a:cubicBezTo>
                    <a:pt x="71519" y="62112"/>
                    <a:pt x="72264" y="61053"/>
                    <a:pt x="72249" y="59940"/>
                  </a:cubicBezTo>
                  <a:cubicBezTo>
                    <a:pt x="72245" y="59501"/>
                    <a:pt x="72255" y="57691"/>
                    <a:pt x="72255" y="57226"/>
                  </a:cubicBezTo>
                  <a:cubicBezTo>
                    <a:pt x="72249" y="55805"/>
                    <a:pt x="71003" y="54282"/>
                    <a:pt x="68361" y="52571"/>
                  </a:cubicBezTo>
                  <a:cubicBezTo>
                    <a:pt x="63486" y="49407"/>
                    <a:pt x="49286" y="41482"/>
                    <a:pt x="42458" y="37700"/>
                  </a:cubicBezTo>
                  <a:cubicBezTo>
                    <a:pt x="42452" y="37671"/>
                    <a:pt x="42430" y="37649"/>
                    <a:pt x="42401" y="37644"/>
                  </a:cubicBezTo>
                  <a:cubicBezTo>
                    <a:pt x="37148" y="34455"/>
                    <a:pt x="35553" y="20846"/>
                    <a:pt x="31915" y="9312"/>
                  </a:cubicBezTo>
                  <a:cubicBezTo>
                    <a:pt x="31837" y="9068"/>
                    <a:pt x="31761" y="8828"/>
                    <a:pt x="31680" y="8597"/>
                  </a:cubicBezTo>
                  <a:cubicBezTo>
                    <a:pt x="31619" y="8414"/>
                    <a:pt x="31552" y="8234"/>
                    <a:pt x="31490" y="8061"/>
                  </a:cubicBezTo>
                  <a:cubicBezTo>
                    <a:pt x="31260" y="7432"/>
                    <a:pt x="31026" y="6861"/>
                    <a:pt x="30775" y="6334"/>
                  </a:cubicBezTo>
                  <a:cubicBezTo>
                    <a:pt x="30719" y="6211"/>
                    <a:pt x="30663" y="6094"/>
                    <a:pt x="30606" y="5981"/>
                  </a:cubicBezTo>
                  <a:cubicBezTo>
                    <a:pt x="30382" y="5517"/>
                    <a:pt x="30129" y="5065"/>
                    <a:pt x="29850" y="4632"/>
                  </a:cubicBezTo>
                  <a:cubicBezTo>
                    <a:pt x="29784" y="4525"/>
                    <a:pt x="29712" y="4422"/>
                    <a:pt x="29645" y="4326"/>
                  </a:cubicBezTo>
                  <a:cubicBezTo>
                    <a:pt x="29518" y="4136"/>
                    <a:pt x="29385" y="3963"/>
                    <a:pt x="29252" y="3794"/>
                  </a:cubicBezTo>
                  <a:cubicBezTo>
                    <a:pt x="29176" y="3701"/>
                    <a:pt x="29105" y="3615"/>
                    <a:pt x="29028" y="3528"/>
                  </a:cubicBezTo>
                  <a:cubicBezTo>
                    <a:pt x="28911" y="3386"/>
                    <a:pt x="28786" y="3252"/>
                    <a:pt x="28654" y="3124"/>
                  </a:cubicBezTo>
                  <a:cubicBezTo>
                    <a:pt x="28556" y="3020"/>
                    <a:pt x="28452" y="2922"/>
                    <a:pt x="28342" y="2828"/>
                  </a:cubicBezTo>
                  <a:cubicBezTo>
                    <a:pt x="28026" y="2546"/>
                    <a:pt x="27699" y="2307"/>
                    <a:pt x="27361" y="2113"/>
                  </a:cubicBezTo>
                  <a:cubicBezTo>
                    <a:pt x="27300" y="2077"/>
                    <a:pt x="27213" y="2031"/>
                    <a:pt x="27111" y="1969"/>
                  </a:cubicBezTo>
                  <a:cubicBezTo>
                    <a:pt x="27104" y="1961"/>
                    <a:pt x="27092" y="1954"/>
                    <a:pt x="27080" y="1954"/>
                  </a:cubicBezTo>
                  <a:cubicBezTo>
                    <a:pt x="27054" y="1938"/>
                    <a:pt x="27034" y="1929"/>
                    <a:pt x="27014" y="1918"/>
                  </a:cubicBezTo>
                  <a:cubicBezTo>
                    <a:pt x="26977" y="1898"/>
                    <a:pt x="26942" y="1872"/>
                    <a:pt x="26901" y="1853"/>
                  </a:cubicBezTo>
                  <a:cubicBezTo>
                    <a:pt x="26584" y="1673"/>
                    <a:pt x="26180" y="1443"/>
                    <a:pt x="25818" y="1243"/>
                  </a:cubicBezTo>
                  <a:cubicBezTo>
                    <a:pt x="25715" y="1188"/>
                    <a:pt x="25618" y="1132"/>
                    <a:pt x="25526" y="1080"/>
                  </a:cubicBezTo>
                  <a:cubicBezTo>
                    <a:pt x="25480" y="1055"/>
                    <a:pt x="25434" y="1029"/>
                    <a:pt x="25393" y="1003"/>
                  </a:cubicBezTo>
                  <a:cubicBezTo>
                    <a:pt x="25225" y="907"/>
                    <a:pt x="25087" y="829"/>
                    <a:pt x="25010" y="784"/>
                  </a:cubicBezTo>
                  <a:cubicBezTo>
                    <a:pt x="24679" y="582"/>
                    <a:pt x="24326" y="419"/>
                    <a:pt x="23957" y="299"/>
                  </a:cubicBezTo>
                  <a:cubicBezTo>
                    <a:pt x="23835" y="258"/>
                    <a:pt x="23712" y="221"/>
                    <a:pt x="23589" y="186"/>
                  </a:cubicBezTo>
                  <a:cubicBezTo>
                    <a:pt x="23451" y="151"/>
                    <a:pt x="23314" y="119"/>
                    <a:pt x="23170" y="94"/>
                  </a:cubicBezTo>
                  <a:cubicBezTo>
                    <a:pt x="22812" y="31"/>
                    <a:pt x="22445" y="1"/>
                    <a:pt x="220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37;p86">
              <a:extLst>
                <a:ext uri="{FF2B5EF4-FFF2-40B4-BE49-F238E27FC236}">
                  <a16:creationId xmlns:a16="http://schemas.microsoft.com/office/drawing/2014/main" id="{5F7B833D-7CE9-471F-8ABE-D1D8C9F2D1CE}"/>
                </a:ext>
              </a:extLst>
            </p:cNvPr>
            <p:cNvSpPr/>
            <p:nvPr/>
          </p:nvSpPr>
          <p:spPr>
            <a:xfrm>
              <a:off x="3488825" y="1604700"/>
              <a:ext cx="1806625" cy="1956350"/>
            </a:xfrm>
            <a:custGeom>
              <a:avLst/>
              <a:gdLst/>
              <a:ahLst/>
              <a:cxnLst/>
              <a:rect l="l" t="t" r="r" b="b"/>
              <a:pathLst>
                <a:path w="72265" h="78254" extrusionOk="0">
                  <a:moveTo>
                    <a:pt x="22068" y="1"/>
                  </a:moveTo>
                  <a:cubicBezTo>
                    <a:pt x="21102" y="1"/>
                    <a:pt x="20075" y="198"/>
                    <a:pt x="18990" y="544"/>
                  </a:cubicBezTo>
                  <a:cubicBezTo>
                    <a:pt x="18883" y="574"/>
                    <a:pt x="18770" y="611"/>
                    <a:pt x="18658" y="651"/>
                  </a:cubicBezTo>
                  <a:cubicBezTo>
                    <a:pt x="18331" y="768"/>
                    <a:pt x="17994" y="892"/>
                    <a:pt x="17657" y="1024"/>
                  </a:cubicBezTo>
                  <a:lnTo>
                    <a:pt x="17651" y="1024"/>
                  </a:lnTo>
                  <a:cubicBezTo>
                    <a:pt x="17202" y="1208"/>
                    <a:pt x="16737" y="1413"/>
                    <a:pt x="16267" y="1627"/>
                  </a:cubicBezTo>
                  <a:cubicBezTo>
                    <a:pt x="14611" y="2389"/>
                    <a:pt x="12828" y="3365"/>
                    <a:pt x="10926" y="4407"/>
                  </a:cubicBezTo>
                  <a:cubicBezTo>
                    <a:pt x="10701" y="4529"/>
                    <a:pt x="10477" y="4658"/>
                    <a:pt x="10252" y="4786"/>
                  </a:cubicBezTo>
                  <a:cubicBezTo>
                    <a:pt x="9982" y="4939"/>
                    <a:pt x="9716" y="5097"/>
                    <a:pt x="9450" y="5261"/>
                  </a:cubicBezTo>
                  <a:cubicBezTo>
                    <a:pt x="9281" y="5363"/>
                    <a:pt x="9112" y="5470"/>
                    <a:pt x="8943" y="5577"/>
                  </a:cubicBezTo>
                  <a:cubicBezTo>
                    <a:pt x="8520" y="5848"/>
                    <a:pt x="8106" y="6129"/>
                    <a:pt x="7702" y="6431"/>
                  </a:cubicBezTo>
                  <a:cubicBezTo>
                    <a:pt x="7503" y="6579"/>
                    <a:pt x="7304" y="6732"/>
                    <a:pt x="7104" y="6891"/>
                  </a:cubicBezTo>
                  <a:cubicBezTo>
                    <a:pt x="6910" y="7049"/>
                    <a:pt x="6715" y="7207"/>
                    <a:pt x="6526" y="7371"/>
                  </a:cubicBezTo>
                  <a:cubicBezTo>
                    <a:pt x="6240" y="7617"/>
                    <a:pt x="5964" y="7872"/>
                    <a:pt x="5698" y="8148"/>
                  </a:cubicBezTo>
                  <a:cubicBezTo>
                    <a:pt x="5515" y="8316"/>
                    <a:pt x="5341" y="8506"/>
                    <a:pt x="5173" y="8695"/>
                  </a:cubicBezTo>
                  <a:cubicBezTo>
                    <a:pt x="4821" y="9074"/>
                    <a:pt x="4492" y="9473"/>
                    <a:pt x="4186" y="9890"/>
                  </a:cubicBezTo>
                  <a:cubicBezTo>
                    <a:pt x="4181" y="9896"/>
                    <a:pt x="4181" y="9901"/>
                    <a:pt x="4175" y="9905"/>
                  </a:cubicBezTo>
                  <a:cubicBezTo>
                    <a:pt x="4099" y="10008"/>
                    <a:pt x="4022" y="10116"/>
                    <a:pt x="3951" y="10217"/>
                  </a:cubicBezTo>
                  <a:cubicBezTo>
                    <a:pt x="3793" y="10443"/>
                    <a:pt x="3645" y="10672"/>
                    <a:pt x="3497" y="10907"/>
                  </a:cubicBezTo>
                  <a:cubicBezTo>
                    <a:pt x="3282" y="11250"/>
                    <a:pt x="3077" y="11607"/>
                    <a:pt x="2883" y="11980"/>
                  </a:cubicBezTo>
                  <a:cubicBezTo>
                    <a:pt x="2816" y="12108"/>
                    <a:pt x="2750" y="12236"/>
                    <a:pt x="2689" y="12363"/>
                  </a:cubicBezTo>
                  <a:cubicBezTo>
                    <a:pt x="2623" y="12491"/>
                    <a:pt x="2561" y="12624"/>
                    <a:pt x="2499" y="12757"/>
                  </a:cubicBezTo>
                  <a:cubicBezTo>
                    <a:pt x="2438" y="12895"/>
                    <a:pt x="2382" y="13028"/>
                    <a:pt x="2321" y="13167"/>
                  </a:cubicBezTo>
                  <a:cubicBezTo>
                    <a:pt x="1416" y="15277"/>
                    <a:pt x="793" y="17863"/>
                    <a:pt x="517" y="21097"/>
                  </a:cubicBezTo>
                  <a:cubicBezTo>
                    <a:pt x="1" y="27178"/>
                    <a:pt x="492" y="38798"/>
                    <a:pt x="1728" y="47604"/>
                  </a:cubicBezTo>
                  <a:lnTo>
                    <a:pt x="1723" y="47599"/>
                  </a:lnTo>
                  <a:lnTo>
                    <a:pt x="1723" y="47599"/>
                  </a:lnTo>
                  <a:cubicBezTo>
                    <a:pt x="3512" y="62310"/>
                    <a:pt x="5705" y="62336"/>
                    <a:pt x="8893" y="64799"/>
                  </a:cubicBezTo>
                  <a:cubicBezTo>
                    <a:pt x="14375" y="69035"/>
                    <a:pt x="26727" y="74989"/>
                    <a:pt x="31934" y="77039"/>
                  </a:cubicBezTo>
                  <a:cubicBezTo>
                    <a:pt x="34122" y="77900"/>
                    <a:pt x="36217" y="78254"/>
                    <a:pt x="38216" y="78254"/>
                  </a:cubicBezTo>
                  <a:cubicBezTo>
                    <a:pt x="44844" y="78254"/>
                    <a:pt x="50423" y="74367"/>
                    <a:pt x="54844" y="72184"/>
                  </a:cubicBezTo>
                  <a:cubicBezTo>
                    <a:pt x="60593" y="69347"/>
                    <a:pt x="67660" y="64917"/>
                    <a:pt x="70083" y="63160"/>
                  </a:cubicBezTo>
                  <a:cubicBezTo>
                    <a:pt x="71519" y="62112"/>
                    <a:pt x="72264" y="61053"/>
                    <a:pt x="72249" y="59940"/>
                  </a:cubicBezTo>
                  <a:cubicBezTo>
                    <a:pt x="72245" y="59501"/>
                    <a:pt x="72255" y="57691"/>
                    <a:pt x="72255" y="57226"/>
                  </a:cubicBezTo>
                  <a:cubicBezTo>
                    <a:pt x="72249" y="55805"/>
                    <a:pt x="71003" y="54282"/>
                    <a:pt x="68361" y="52571"/>
                  </a:cubicBezTo>
                  <a:cubicBezTo>
                    <a:pt x="63486" y="49407"/>
                    <a:pt x="49286" y="41482"/>
                    <a:pt x="42458" y="37700"/>
                  </a:cubicBezTo>
                  <a:cubicBezTo>
                    <a:pt x="42452" y="37671"/>
                    <a:pt x="42430" y="37649"/>
                    <a:pt x="42401" y="37644"/>
                  </a:cubicBezTo>
                  <a:cubicBezTo>
                    <a:pt x="37148" y="34455"/>
                    <a:pt x="35553" y="20846"/>
                    <a:pt x="31915" y="9312"/>
                  </a:cubicBezTo>
                  <a:cubicBezTo>
                    <a:pt x="31837" y="9068"/>
                    <a:pt x="31761" y="8828"/>
                    <a:pt x="31680" y="8597"/>
                  </a:cubicBezTo>
                  <a:cubicBezTo>
                    <a:pt x="31619" y="8414"/>
                    <a:pt x="31552" y="8234"/>
                    <a:pt x="31490" y="8061"/>
                  </a:cubicBezTo>
                  <a:cubicBezTo>
                    <a:pt x="31260" y="7432"/>
                    <a:pt x="31026" y="6861"/>
                    <a:pt x="30775" y="6334"/>
                  </a:cubicBezTo>
                  <a:cubicBezTo>
                    <a:pt x="30719" y="6211"/>
                    <a:pt x="30663" y="6094"/>
                    <a:pt x="30606" y="5981"/>
                  </a:cubicBezTo>
                  <a:cubicBezTo>
                    <a:pt x="30382" y="5517"/>
                    <a:pt x="30129" y="5065"/>
                    <a:pt x="29850" y="4632"/>
                  </a:cubicBezTo>
                  <a:cubicBezTo>
                    <a:pt x="29784" y="4525"/>
                    <a:pt x="29712" y="4422"/>
                    <a:pt x="29645" y="4326"/>
                  </a:cubicBezTo>
                  <a:cubicBezTo>
                    <a:pt x="29518" y="4136"/>
                    <a:pt x="29385" y="3963"/>
                    <a:pt x="29252" y="3794"/>
                  </a:cubicBezTo>
                  <a:cubicBezTo>
                    <a:pt x="29176" y="3701"/>
                    <a:pt x="29105" y="3615"/>
                    <a:pt x="29028" y="3528"/>
                  </a:cubicBezTo>
                  <a:cubicBezTo>
                    <a:pt x="28911" y="3386"/>
                    <a:pt x="28786" y="3252"/>
                    <a:pt x="28654" y="3124"/>
                  </a:cubicBezTo>
                  <a:cubicBezTo>
                    <a:pt x="28556" y="3020"/>
                    <a:pt x="28452" y="2922"/>
                    <a:pt x="28342" y="2828"/>
                  </a:cubicBezTo>
                  <a:cubicBezTo>
                    <a:pt x="28026" y="2546"/>
                    <a:pt x="27699" y="2307"/>
                    <a:pt x="27361" y="2113"/>
                  </a:cubicBezTo>
                  <a:cubicBezTo>
                    <a:pt x="27300" y="2077"/>
                    <a:pt x="27213" y="2031"/>
                    <a:pt x="27111" y="1969"/>
                  </a:cubicBezTo>
                  <a:cubicBezTo>
                    <a:pt x="27104" y="1961"/>
                    <a:pt x="27092" y="1954"/>
                    <a:pt x="27080" y="1954"/>
                  </a:cubicBezTo>
                  <a:cubicBezTo>
                    <a:pt x="27054" y="1938"/>
                    <a:pt x="27034" y="1929"/>
                    <a:pt x="27014" y="1918"/>
                  </a:cubicBezTo>
                  <a:cubicBezTo>
                    <a:pt x="26977" y="1898"/>
                    <a:pt x="26942" y="1872"/>
                    <a:pt x="26901" y="1853"/>
                  </a:cubicBezTo>
                  <a:cubicBezTo>
                    <a:pt x="26584" y="1673"/>
                    <a:pt x="26180" y="1443"/>
                    <a:pt x="25818" y="1243"/>
                  </a:cubicBezTo>
                  <a:cubicBezTo>
                    <a:pt x="25715" y="1188"/>
                    <a:pt x="25618" y="1132"/>
                    <a:pt x="25526" y="1080"/>
                  </a:cubicBezTo>
                  <a:cubicBezTo>
                    <a:pt x="25480" y="1055"/>
                    <a:pt x="25434" y="1029"/>
                    <a:pt x="25393" y="1003"/>
                  </a:cubicBezTo>
                  <a:cubicBezTo>
                    <a:pt x="25225" y="907"/>
                    <a:pt x="25087" y="829"/>
                    <a:pt x="25010" y="784"/>
                  </a:cubicBezTo>
                  <a:cubicBezTo>
                    <a:pt x="24679" y="582"/>
                    <a:pt x="24326" y="419"/>
                    <a:pt x="23957" y="299"/>
                  </a:cubicBezTo>
                  <a:cubicBezTo>
                    <a:pt x="23835" y="258"/>
                    <a:pt x="23712" y="221"/>
                    <a:pt x="23589" y="186"/>
                  </a:cubicBezTo>
                  <a:cubicBezTo>
                    <a:pt x="23451" y="151"/>
                    <a:pt x="23314" y="119"/>
                    <a:pt x="23170" y="94"/>
                  </a:cubicBezTo>
                  <a:cubicBezTo>
                    <a:pt x="22812" y="31"/>
                    <a:pt x="22445" y="1"/>
                    <a:pt x="22068" y="1"/>
                  </a:cubicBezTo>
                  <a:close/>
                </a:path>
              </a:pathLst>
            </a:custGeom>
            <a:solidFill>
              <a:srgbClr val="000549">
                <a:alpha val="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38;p86">
              <a:extLst>
                <a:ext uri="{FF2B5EF4-FFF2-40B4-BE49-F238E27FC236}">
                  <a16:creationId xmlns:a16="http://schemas.microsoft.com/office/drawing/2014/main" id="{C57BB228-59FB-4D71-B5FE-E30FFF56D5EA}"/>
                </a:ext>
              </a:extLst>
            </p:cNvPr>
            <p:cNvSpPr/>
            <p:nvPr/>
          </p:nvSpPr>
          <p:spPr>
            <a:xfrm>
              <a:off x="3617250" y="2495350"/>
              <a:ext cx="1705425" cy="997275"/>
            </a:xfrm>
            <a:custGeom>
              <a:avLst/>
              <a:gdLst/>
              <a:ahLst/>
              <a:cxnLst/>
              <a:rect l="l" t="t" r="r" b="b"/>
              <a:pathLst>
                <a:path w="68217" h="39891" extrusionOk="0">
                  <a:moveTo>
                    <a:pt x="33574" y="0"/>
                  </a:moveTo>
                  <a:cubicBezTo>
                    <a:pt x="33574" y="0"/>
                    <a:pt x="0" y="19813"/>
                    <a:pt x="1444" y="23473"/>
                  </a:cubicBezTo>
                  <a:cubicBezTo>
                    <a:pt x="2888" y="27133"/>
                    <a:pt x="20251" y="36101"/>
                    <a:pt x="26797" y="38676"/>
                  </a:cubicBezTo>
                  <a:cubicBezTo>
                    <a:pt x="28985" y="39537"/>
                    <a:pt x="31081" y="39890"/>
                    <a:pt x="33080" y="39890"/>
                  </a:cubicBezTo>
                  <a:cubicBezTo>
                    <a:pt x="39709" y="39890"/>
                    <a:pt x="45287" y="36005"/>
                    <a:pt x="49705" y="33822"/>
                  </a:cubicBezTo>
                  <a:cubicBezTo>
                    <a:pt x="55456" y="30983"/>
                    <a:pt x="62525" y="26552"/>
                    <a:pt x="64945" y="24795"/>
                  </a:cubicBezTo>
                  <a:cubicBezTo>
                    <a:pt x="68217" y="22418"/>
                    <a:pt x="67916" y="19988"/>
                    <a:pt x="63226" y="16946"/>
                  </a:cubicBezTo>
                  <a:cubicBezTo>
                    <a:pt x="56711" y="12719"/>
                    <a:pt x="33574" y="0"/>
                    <a:pt x="33574" y="0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39;p86">
              <a:extLst>
                <a:ext uri="{FF2B5EF4-FFF2-40B4-BE49-F238E27FC236}">
                  <a16:creationId xmlns:a16="http://schemas.microsoft.com/office/drawing/2014/main" id="{7A29CC6A-FFD3-43DC-8D25-047944C2D287}"/>
                </a:ext>
              </a:extLst>
            </p:cNvPr>
            <p:cNvSpPr/>
            <p:nvPr/>
          </p:nvSpPr>
          <p:spPr>
            <a:xfrm>
              <a:off x="3617250" y="2495350"/>
              <a:ext cx="1705425" cy="997275"/>
            </a:xfrm>
            <a:custGeom>
              <a:avLst/>
              <a:gdLst/>
              <a:ahLst/>
              <a:cxnLst/>
              <a:rect l="l" t="t" r="r" b="b"/>
              <a:pathLst>
                <a:path w="68217" h="39891" extrusionOk="0">
                  <a:moveTo>
                    <a:pt x="33574" y="0"/>
                  </a:moveTo>
                  <a:cubicBezTo>
                    <a:pt x="33574" y="0"/>
                    <a:pt x="0" y="19813"/>
                    <a:pt x="1444" y="23473"/>
                  </a:cubicBezTo>
                  <a:cubicBezTo>
                    <a:pt x="2888" y="27133"/>
                    <a:pt x="20251" y="36101"/>
                    <a:pt x="26797" y="38676"/>
                  </a:cubicBezTo>
                  <a:cubicBezTo>
                    <a:pt x="28985" y="39537"/>
                    <a:pt x="31081" y="39890"/>
                    <a:pt x="33080" y="39890"/>
                  </a:cubicBezTo>
                  <a:cubicBezTo>
                    <a:pt x="39709" y="39890"/>
                    <a:pt x="45287" y="36005"/>
                    <a:pt x="49705" y="33822"/>
                  </a:cubicBezTo>
                  <a:cubicBezTo>
                    <a:pt x="55456" y="30983"/>
                    <a:pt x="62525" y="26552"/>
                    <a:pt x="64945" y="24795"/>
                  </a:cubicBezTo>
                  <a:cubicBezTo>
                    <a:pt x="68217" y="22418"/>
                    <a:pt x="67916" y="19988"/>
                    <a:pt x="63226" y="16946"/>
                  </a:cubicBezTo>
                  <a:cubicBezTo>
                    <a:pt x="56711" y="12719"/>
                    <a:pt x="33574" y="0"/>
                    <a:pt x="335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40;p86">
              <a:extLst>
                <a:ext uri="{FF2B5EF4-FFF2-40B4-BE49-F238E27FC236}">
                  <a16:creationId xmlns:a16="http://schemas.microsoft.com/office/drawing/2014/main" id="{2478BAB3-871F-415C-B891-4DB13CC1128B}"/>
                </a:ext>
              </a:extLst>
            </p:cNvPr>
            <p:cNvSpPr/>
            <p:nvPr/>
          </p:nvSpPr>
          <p:spPr>
            <a:xfrm>
              <a:off x="3758225" y="2667350"/>
              <a:ext cx="1489150" cy="791125"/>
            </a:xfrm>
            <a:custGeom>
              <a:avLst/>
              <a:gdLst/>
              <a:ahLst/>
              <a:cxnLst/>
              <a:rect l="l" t="t" r="r" b="b"/>
              <a:pathLst>
                <a:path w="59566" h="31645" extrusionOk="0">
                  <a:moveTo>
                    <a:pt x="31776" y="0"/>
                  </a:moveTo>
                  <a:cubicBezTo>
                    <a:pt x="31725" y="0"/>
                    <a:pt x="31675" y="1"/>
                    <a:pt x="31625" y="2"/>
                  </a:cubicBezTo>
                  <a:cubicBezTo>
                    <a:pt x="24843" y="165"/>
                    <a:pt x="5666" y="9727"/>
                    <a:pt x="3570" y="11361"/>
                  </a:cubicBezTo>
                  <a:cubicBezTo>
                    <a:pt x="0" y="14145"/>
                    <a:pt x="1951" y="17313"/>
                    <a:pt x="5475" y="19394"/>
                  </a:cubicBezTo>
                  <a:cubicBezTo>
                    <a:pt x="9000" y="21473"/>
                    <a:pt x="20484" y="27146"/>
                    <a:pt x="27000" y="29373"/>
                  </a:cubicBezTo>
                  <a:cubicBezTo>
                    <a:pt x="30108" y="30436"/>
                    <a:pt x="32479" y="31160"/>
                    <a:pt x="34501" y="31645"/>
                  </a:cubicBezTo>
                  <a:cubicBezTo>
                    <a:pt x="38120" y="30314"/>
                    <a:pt x="41318" y="28300"/>
                    <a:pt x="44066" y="26942"/>
                  </a:cubicBezTo>
                  <a:cubicBezTo>
                    <a:pt x="49817" y="24103"/>
                    <a:pt x="56886" y="19672"/>
                    <a:pt x="59306" y="17915"/>
                  </a:cubicBezTo>
                  <a:cubicBezTo>
                    <a:pt x="59398" y="17847"/>
                    <a:pt x="59479" y="17780"/>
                    <a:pt x="59566" y="17712"/>
                  </a:cubicBezTo>
                  <a:cubicBezTo>
                    <a:pt x="59247" y="16800"/>
                    <a:pt x="58634" y="15849"/>
                    <a:pt x="57626" y="14880"/>
                  </a:cubicBezTo>
                  <a:cubicBezTo>
                    <a:pt x="53421" y="10835"/>
                    <a:pt x="38628" y="0"/>
                    <a:pt x="31776" y="0"/>
                  </a:cubicBezTo>
                  <a:close/>
                </a:path>
              </a:pathLst>
            </a:custGeom>
            <a:solidFill>
              <a:srgbClr val="000549">
                <a:alpha val="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41;p86">
              <a:extLst>
                <a:ext uri="{FF2B5EF4-FFF2-40B4-BE49-F238E27FC236}">
                  <a16:creationId xmlns:a16="http://schemas.microsoft.com/office/drawing/2014/main" id="{EC552985-A040-4972-B1E6-D60F5DDC6EF1}"/>
                </a:ext>
              </a:extLst>
            </p:cNvPr>
            <p:cNvSpPr/>
            <p:nvPr/>
          </p:nvSpPr>
          <p:spPr>
            <a:xfrm>
              <a:off x="3546875" y="1604725"/>
              <a:ext cx="620800" cy="363825"/>
            </a:xfrm>
            <a:custGeom>
              <a:avLst/>
              <a:gdLst/>
              <a:ahLst/>
              <a:cxnLst/>
              <a:rect l="l" t="t" r="r" b="b"/>
              <a:pathLst>
                <a:path w="24832" h="14553" extrusionOk="0">
                  <a:moveTo>
                    <a:pt x="19736" y="0"/>
                  </a:moveTo>
                  <a:cubicBezTo>
                    <a:pt x="16654" y="0"/>
                    <a:pt x="12950" y="2028"/>
                    <a:pt x="8606" y="4406"/>
                  </a:cubicBezTo>
                  <a:cubicBezTo>
                    <a:pt x="4980" y="6395"/>
                    <a:pt x="1885" y="8759"/>
                    <a:pt x="0" y="13166"/>
                  </a:cubicBezTo>
                  <a:lnTo>
                    <a:pt x="2399" y="14552"/>
                  </a:lnTo>
                  <a:cubicBezTo>
                    <a:pt x="4284" y="10128"/>
                    <a:pt x="7384" y="7765"/>
                    <a:pt x="11024" y="5770"/>
                  </a:cubicBezTo>
                  <a:cubicBezTo>
                    <a:pt x="15364" y="3392"/>
                    <a:pt x="19069" y="1358"/>
                    <a:pt x="22152" y="1358"/>
                  </a:cubicBezTo>
                  <a:cubicBezTo>
                    <a:pt x="23105" y="1358"/>
                    <a:pt x="23997" y="1552"/>
                    <a:pt x="24831" y="1990"/>
                  </a:cubicBezTo>
                  <a:cubicBezTo>
                    <a:pt x="24240" y="1656"/>
                    <a:pt x="22999" y="967"/>
                    <a:pt x="22689" y="784"/>
                  </a:cubicBezTo>
                  <a:cubicBezTo>
                    <a:pt x="21778" y="239"/>
                    <a:pt x="20793" y="0"/>
                    <a:pt x="197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42;p86">
              <a:extLst>
                <a:ext uri="{FF2B5EF4-FFF2-40B4-BE49-F238E27FC236}">
                  <a16:creationId xmlns:a16="http://schemas.microsoft.com/office/drawing/2014/main" id="{EE6815ED-8318-4093-812C-59614888E98A}"/>
                </a:ext>
              </a:extLst>
            </p:cNvPr>
            <p:cNvSpPr/>
            <p:nvPr/>
          </p:nvSpPr>
          <p:spPr>
            <a:xfrm>
              <a:off x="3540950" y="1638575"/>
              <a:ext cx="1007850" cy="1472150"/>
            </a:xfrm>
            <a:custGeom>
              <a:avLst/>
              <a:gdLst/>
              <a:ahLst/>
              <a:cxnLst/>
              <a:rect l="l" t="t" r="r" b="b"/>
              <a:pathLst>
                <a:path w="40314" h="58886" extrusionOk="0">
                  <a:moveTo>
                    <a:pt x="22393" y="1"/>
                  </a:moveTo>
                  <a:cubicBezTo>
                    <a:pt x="19307" y="1"/>
                    <a:pt x="15602" y="2040"/>
                    <a:pt x="11258" y="4416"/>
                  </a:cubicBezTo>
                  <a:cubicBezTo>
                    <a:pt x="10895" y="4616"/>
                    <a:pt x="10538" y="4819"/>
                    <a:pt x="10185" y="5030"/>
                  </a:cubicBezTo>
                  <a:cubicBezTo>
                    <a:pt x="10047" y="5106"/>
                    <a:pt x="9914" y="5187"/>
                    <a:pt x="9781" y="5270"/>
                  </a:cubicBezTo>
                  <a:cubicBezTo>
                    <a:pt x="9618" y="5366"/>
                    <a:pt x="9459" y="5468"/>
                    <a:pt x="9300" y="5571"/>
                  </a:cubicBezTo>
                  <a:cubicBezTo>
                    <a:pt x="9183" y="5642"/>
                    <a:pt x="9065" y="5719"/>
                    <a:pt x="8949" y="5801"/>
                  </a:cubicBezTo>
                  <a:cubicBezTo>
                    <a:pt x="8183" y="6305"/>
                    <a:pt x="7451" y="6859"/>
                    <a:pt x="6761" y="7462"/>
                  </a:cubicBezTo>
                  <a:cubicBezTo>
                    <a:pt x="6648" y="7558"/>
                    <a:pt x="6541" y="7656"/>
                    <a:pt x="6434" y="7763"/>
                  </a:cubicBezTo>
                  <a:cubicBezTo>
                    <a:pt x="5994" y="8167"/>
                    <a:pt x="5580" y="8598"/>
                    <a:pt x="5192" y="9051"/>
                  </a:cubicBezTo>
                  <a:cubicBezTo>
                    <a:pt x="5121" y="9133"/>
                    <a:pt x="5049" y="9214"/>
                    <a:pt x="4983" y="9296"/>
                  </a:cubicBezTo>
                  <a:cubicBezTo>
                    <a:pt x="4901" y="9399"/>
                    <a:pt x="4814" y="9500"/>
                    <a:pt x="4737" y="9602"/>
                  </a:cubicBezTo>
                  <a:cubicBezTo>
                    <a:pt x="4656" y="9705"/>
                    <a:pt x="4578" y="9813"/>
                    <a:pt x="4497" y="9920"/>
                  </a:cubicBezTo>
                  <a:cubicBezTo>
                    <a:pt x="4421" y="10022"/>
                    <a:pt x="4344" y="10129"/>
                    <a:pt x="4267" y="10242"/>
                  </a:cubicBezTo>
                  <a:cubicBezTo>
                    <a:pt x="3953" y="10689"/>
                    <a:pt x="3664" y="11153"/>
                    <a:pt x="3399" y="11631"/>
                  </a:cubicBezTo>
                  <a:cubicBezTo>
                    <a:pt x="3362" y="11693"/>
                    <a:pt x="3327" y="11754"/>
                    <a:pt x="3296" y="11815"/>
                  </a:cubicBezTo>
                  <a:cubicBezTo>
                    <a:pt x="3225" y="11943"/>
                    <a:pt x="3159" y="12075"/>
                    <a:pt x="3092" y="12208"/>
                  </a:cubicBezTo>
                  <a:cubicBezTo>
                    <a:pt x="2995" y="12402"/>
                    <a:pt x="2902" y="12598"/>
                    <a:pt x="2810" y="12792"/>
                  </a:cubicBezTo>
                  <a:cubicBezTo>
                    <a:pt x="1819" y="14973"/>
                    <a:pt x="1135" y="17671"/>
                    <a:pt x="843" y="21105"/>
                  </a:cubicBezTo>
                  <a:cubicBezTo>
                    <a:pt x="0" y="31096"/>
                    <a:pt x="1855" y="56039"/>
                    <a:pt x="5288" y="58885"/>
                  </a:cubicBezTo>
                  <a:cubicBezTo>
                    <a:pt x="5288" y="58885"/>
                    <a:pt x="4763" y="55655"/>
                    <a:pt x="11671" y="51307"/>
                  </a:cubicBezTo>
                  <a:cubicBezTo>
                    <a:pt x="16368" y="48353"/>
                    <a:pt x="19664" y="45870"/>
                    <a:pt x="24677" y="43412"/>
                  </a:cubicBezTo>
                  <a:cubicBezTo>
                    <a:pt x="36890" y="37411"/>
                    <a:pt x="40314" y="36287"/>
                    <a:pt x="40314" y="36287"/>
                  </a:cubicBezTo>
                  <a:cubicBezTo>
                    <a:pt x="35063" y="33100"/>
                    <a:pt x="33468" y="19491"/>
                    <a:pt x="29830" y="7957"/>
                  </a:cubicBezTo>
                  <a:cubicBezTo>
                    <a:pt x="29752" y="7713"/>
                    <a:pt x="29676" y="7473"/>
                    <a:pt x="29595" y="7242"/>
                  </a:cubicBezTo>
                  <a:cubicBezTo>
                    <a:pt x="29534" y="7059"/>
                    <a:pt x="29467" y="6879"/>
                    <a:pt x="29405" y="6706"/>
                  </a:cubicBezTo>
                  <a:cubicBezTo>
                    <a:pt x="29175" y="6077"/>
                    <a:pt x="28941" y="5506"/>
                    <a:pt x="28690" y="4979"/>
                  </a:cubicBezTo>
                  <a:cubicBezTo>
                    <a:pt x="28634" y="4856"/>
                    <a:pt x="28578" y="4739"/>
                    <a:pt x="28521" y="4626"/>
                  </a:cubicBezTo>
                  <a:cubicBezTo>
                    <a:pt x="28297" y="4162"/>
                    <a:pt x="28044" y="3710"/>
                    <a:pt x="27765" y="3277"/>
                  </a:cubicBezTo>
                  <a:cubicBezTo>
                    <a:pt x="27699" y="3170"/>
                    <a:pt x="27627" y="3067"/>
                    <a:pt x="27560" y="2971"/>
                  </a:cubicBezTo>
                  <a:cubicBezTo>
                    <a:pt x="27433" y="2781"/>
                    <a:pt x="27300" y="2608"/>
                    <a:pt x="27167" y="2439"/>
                  </a:cubicBezTo>
                  <a:cubicBezTo>
                    <a:pt x="27091" y="2346"/>
                    <a:pt x="27020" y="2260"/>
                    <a:pt x="26943" y="2173"/>
                  </a:cubicBezTo>
                  <a:cubicBezTo>
                    <a:pt x="26826" y="2031"/>
                    <a:pt x="26701" y="1897"/>
                    <a:pt x="26569" y="1769"/>
                  </a:cubicBezTo>
                  <a:cubicBezTo>
                    <a:pt x="26471" y="1665"/>
                    <a:pt x="26367" y="1567"/>
                    <a:pt x="26257" y="1473"/>
                  </a:cubicBezTo>
                  <a:cubicBezTo>
                    <a:pt x="26093" y="1328"/>
                    <a:pt x="25923" y="1191"/>
                    <a:pt x="25745" y="1064"/>
                  </a:cubicBezTo>
                  <a:cubicBezTo>
                    <a:pt x="25632" y="981"/>
                    <a:pt x="25519" y="911"/>
                    <a:pt x="25404" y="841"/>
                  </a:cubicBezTo>
                  <a:cubicBezTo>
                    <a:pt x="25361" y="814"/>
                    <a:pt x="25319" y="783"/>
                    <a:pt x="25276" y="758"/>
                  </a:cubicBezTo>
                  <a:cubicBezTo>
                    <a:pt x="25215" y="722"/>
                    <a:pt x="25128" y="676"/>
                    <a:pt x="25026" y="614"/>
                  </a:cubicBezTo>
                  <a:cubicBezTo>
                    <a:pt x="25019" y="606"/>
                    <a:pt x="25007" y="599"/>
                    <a:pt x="24995" y="599"/>
                  </a:cubicBezTo>
                  <a:cubicBezTo>
                    <a:pt x="24971" y="583"/>
                    <a:pt x="24949" y="574"/>
                    <a:pt x="24929" y="563"/>
                  </a:cubicBezTo>
                  <a:cubicBezTo>
                    <a:pt x="24866" y="533"/>
                    <a:pt x="24811" y="507"/>
                    <a:pt x="24750" y="481"/>
                  </a:cubicBezTo>
                  <a:cubicBezTo>
                    <a:pt x="24663" y="442"/>
                    <a:pt x="24575" y="405"/>
                    <a:pt x="24489" y="369"/>
                  </a:cubicBezTo>
                  <a:cubicBezTo>
                    <a:pt x="24148" y="242"/>
                    <a:pt x="23795" y="148"/>
                    <a:pt x="23436" y="88"/>
                  </a:cubicBezTo>
                  <a:cubicBezTo>
                    <a:pt x="23344" y="72"/>
                    <a:pt x="23252" y="57"/>
                    <a:pt x="23155" y="47"/>
                  </a:cubicBezTo>
                  <a:cubicBezTo>
                    <a:pt x="23017" y="31"/>
                    <a:pt x="22878" y="16"/>
                    <a:pt x="22741" y="11"/>
                  </a:cubicBezTo>
                  <a:cubicBezTo>
                    <a:pt x="22628" y="6"/>
                    <a:pt x="22510" y="1"/>
                    <a:pt x="22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43;p86">
              <a:extLst>
                <a:ext uri="{FF2B5EF4-FFF2-40B4-BE49-F238E27FC236}">
                  <a16:creationId xmlns:a16="http://schemas.microsoft.com/office/drawing/2014/main" id="{F7FEC705-2775-4681-846A-78CE6F78EC4C}"/>
                </a:ext>
              </a:extLst>
            </p:cNvPr>
            <p:cNvSpPr/>
            <p:nvPr/>
          </p:nvSpPr>
          <p:spPr>
            <a:xfrm>
              <a:off x="4945900" y="3961925"/>
              <a:ext cx="546350" cy="721150"/>
            </a:xfrm>
            <a:custGeom>
              <a:avLst/>
              <a:gdLst/>
              <a:ahLst/>
              <a:cxnLst/>
              <a:rect l="l" t="t" r="r" b="b"/>
              <a:pathLst>
                <a:path w="21854" h="28846" extrusionOk="0">
                  <a:moveTo>
                    <a:pt x="9294" y="1"/>
                  </a:moveTo>
                  <a:lnTo>
                    <a:pt x="0" y="7455"/>
                  </a:lnTo>
                  <a:cubicBezTo>
                    <a:pt x="617" y="9190"/>
                    <a:pt x="1763" y="11979"/>
                    <a:pt x="2209" y="13765"/>
                  </a:cubicBezTo>
                  <a:cubicBezTo>
                    <a:pt x="2209" y="13765"/>
                    <a:pt x="2187" y="14771"/>
                    <a:pt x="2221" y="15138"/>
                  </a:cubicBezTo>
                  <a:cubicBezTo>
                    <a:pt x="2294" y="15897"/>
                    <a:pt x="2161" y="16547"/>
                    <a:pt x="2736" y="17210"/>
                  </a:cubicBezTo>
                  <a:cubicBezTo>
                    <a:pt x="3332" y="17897"/>
                    <a:pt x="3956" y="18543"/>
                    <a:pt x="4618" y="19173"/>
                  </a:cubicBezTo>
                  <a:cubicBezTo>
                    <a:pt x="6379" y="20849"/>
                    <a:pt x="9125" y="25344"/>
                    <a:pt x="12055" y="27406"/>
                  </a:cubicBezTo>
                  <a:cubicBezTo>
                    <a:pt x="13524" y="28438"/>
                    <a:pt x="15538" y="28845"/>
                    <a:pt x="17329" y="28845"/>
                  </a:cubicBezTo>
                  <a:cubicBezTo>
                    <a:pt x="19113" y="28845"/>
                    <a:pt x="20676" y="28441"/>
                    <a:pt x="21260" y="27847"/>
                  </a:cubicBezTo>
                  <a:cubicBezTo>
                    <a:pt x="21854" y="27244"/>
                    <a:pt x="21767" y="26678"/>
                    <a:pt x="21322" y="26199"/>
                  </a:cubicBezTo>
                  <a:cubicBezTo>
                    <a:pt x="20823" y="25662"/>
                    <a:pt x="19440" y="24435"/>
                    <a:pt x="18829" y="23770"/>
                  </a:cubicBezTo>
                  <a:cubicBezTo>
                    <a:pt x="16022" y="20718"/>
                    <a:pt x="13978" y="18201"/>
                    <a:pt x="12495" y="14734"/>
                  </a:cubicBezTo>
                  <a:lnTo>
                    <a:pt x="9294" y="1"/>
                  </a:ln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44;p86">
              <a:extLst>
                <a:ext uri="{FF2B5EF4-FFF2-40B4-BE49-F238E27FC236}">
                  <a16:creationId xmlns:a16="http://schemas.microsoft.com/office/drawing/2014/main" id="{C0272838-B791-4D94-A8C1-4672A00CF6CC}"/>
                </a:ext>
              </a:extLst>
            </p:cNvPr>
            <p:cNvSpPr/>
            <p:nvPr/>
          </p:nvSpPr>
          <p:spPr>
            <a:xfrm>
              <a:off x="4981350" y="4508475"/>
              <a:ext cx="672125" cy="333900"/>
            </a:xfrm>
            <a:custGeom>
              <a:avLst/>
              <a:gdLst/>
              <a:ahLst/>
              <a:cxnLst/>
              <a:rect l="l" t="t" r="r" b="b"/>
              <a:pathLst>
                <a:path w="26885" h="13356" extrusionOk="0">
                  <a:moveTo>
                    <a:pt x="27" y="0"/>
                  </a:moveTo>
                  <a:cubicBezTo>
                    <a:pt x="27" y="0"/>
                    <a:pt x="0" y="858"/>
                    <a:pt x="197" y="1299"/>
                  </a:cubicBezTo>
                  <a:cubicBezTo>
                    <a:pt x="504" y="1986"/>
                    <a:pt x="3139" y="3421"/>
                    <a:pt x="4141" y="3922"/>
                  </a:cubicBezTo>
                  <a:cubicBezTo>
                    <a:pt x="5143" y="4423"/>
                    <a:pt x="6236" y="5133"/>
                    <a:pt x="7177" y="7179"/>
                  </a:cubicBezTo>
                  <a:cubicBezTo>
                    <a:pt x="8183" y="9367"/>
                    <a:pt x="10179" y="10946"/>
                    <a:pt x="12464" y="12009"/>
                  </a:cubicBezTo>
                  <a:cubicBezTo>
                    <a:pt x="14108" y="12773"/>
                    <a:pt x="16324" y="13356"/>
                    <a:pt x="18962" y="13356"/>
                  </a:cubicBezTo>
                  <a:cubicBezTo>
                    <a:pt x="19989" y="13356"/>
                    <a:pt x="21079" y="13268"/>
                    <a:pt x="22225" y="13068"/>
                  </a:cubicBezTo>
                  <a:cubicBezTo>
                    <a:pt x="26314" y="12353"/>
                    <a:pt x="26657" y="9948"/>
                    <a:pt x="26657" y="9948"/>
                  </a:cubicBezTo>
                  <a:cubicBezTo>
                    <a:pt x="26657" y="9948"/>
                    <a:pt x="26884" y="7683"/>
                    <a:pt x="25869" y="7321"/>
                  </a:cubicBezTo>
                  <a:cubicBezTo>
                    <a:pt x="24854" y="6957"/>
                    <a:pt x="28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45;p86">
              <a:extLst>
                <a:ext uri="{FF2B5EF4-FFF2-40B4-BE49-F238E27FC236}">
                  <a16:creationId xmlns:a16="http://schemas.microsoft.com/office/drawing/2014/main" id="{7EB72914-10E7-422D-9A99-E072E7A4045F}"/>
                </a:ext>
              </a:extLst>
            </p:cNvPr>
            <p:cNvSpPr/>
            <p:nvPr/>
          </p:nvSpPr>
          <p:spPr>
            <a:xfrm>
              <a:off x="4969225" y="4248075"/>
              <a:ext cx="689300" cy="551300"/>
            </a:xfrm>
            <a:custGeom>
              <a:avLst/>
              <a:gdLst/>
              <a:ahLst/>
              <a:cxnLst/>
              <a:rect l="l" t="t" r="r" b="b"/>
              <a:pathLst>
                <a:path w="27572" h="22052" extrusionOk="0">
                  <a:moveTo>
                    <a:pt x="10163" y="1"/>
                  </a:moveTo>
                  <a:cubicBezTo>
                    <a:pt x="10002" y="1"/>
                    <a:pt x="9840" y="11"/>
                    <a:pt x="9682" y="22"/>
                  </a:cubicBezTo>
                  <a:cubicBezTo>
                    <a:pt x="8911" y="76"/>
                    <a:pt x="8131" y="132"/>
                    <a:pt x="7391" y="356"/>
                  </a:cubicBezTo>
                  <a:cubicBezTo>
                    <a:pt x="6651" y="579"/>
                    <a:pt x="5944" y="990"/>
                    <a:pt x="5503" y="1626"/>
                  </a:cubicBezTo>
                  <a:cubicBezTo>
                    <a:pt x="5184" y="2085"/>
                    <a:pt x="5018" y="2643"/>
                    <a:pt x="4655" y="3068"/>
                  </a:cubicBezTo>
                  <a:cubicBezTo>
                    <a:pt x="4280" y="3505"/>
                    <a:pt x="3704" y="3756"/>
                    <a:pt x="3130" y="3756"/>
                  </a:cubicBezTo>
                  <a:cubicBezTo>
                    <a:pt x="2957" y="3756"/>
                    <a:pt x="2784" y="3733"/>
                    <a:pt x="2617" y="3686"/>
                  </a:cubicBezTo>
                  <a:cubicBezTo>
                    <a:pt x="1553" y="3386"/>
                    <a:pt x="1354" y="2730"/>
                    <a:pt x="1237" y="2227"/>
                  </a:cubicBezTo>
                  <a:cubicBezTo>
                    <a:pt x="1219" y="2220"/>
                    <a:pt x="1113" y="1766"/>
                    <a:pt x="1113" y="1766"/>
                  </a:cubicBezTo>
                  <a:cubicBezTo>
                    <a:pt x="1003" y="1816"/>
                    <a:pt x="798" y="1883"/>
                    <a:pt x="691" y="2358"/>
                  </a:cubicBezTo>
                  <a:cubicBezTo>
                    <a:pt x="651" y="2537"/>
                    <a:pt x="816" y="4456"/>
                    <a:pt x="706" y="5563"/>
                  </a:cubicBezTo>
                  <a:cubicBezTo>
                    <a:pt x="589" y="6748"/>
                    <a:pt x="0" y="8969"/>
                    <a:pt x="512" y="10417"/>
                  </a:cubicBezTo>
                  <a:cubicBezTo>
                    <a:pt x="2665" y="12620"/>
                    <a:pt x="6053" y="13191"/>
                    <a:pt x="7683" y="15477"/>
                  </a:cubicBezTo>
                  <a:cubicBezTo>
                    <a:pt x="9313" y="17762"/>
                    <a:pt x="10819" y="20613"/>
                    <a:pt x="16164" y="21703"/>
                  </a:cubicBezTo>
                  <a:cubicBezTo>
                    <a:pt x="17356" y="21946"/>
                    <a:pt x="18485" y="22052"/>
                    <a:pt x="19531" y="22052"/>
                  </a:cubicBezTo>
                  <a:cubicBezTo>
                    <a:pt x="23172" y="22052"/>
                    <a:pt x="25800" y="20775"/>
                    <a:pt x="26575" y="19595"/>
                  </a:cubicBezTo>
                  <a:cubicBezTo>
                    <a:pt x="27571" y="18078"/>
                    <a:pt x="26676" y="16638"/>
                    <a:pt x="23256" y="14769"/>
                  </a:cubicBezTo>
                  <a:cubicBezTo>
                    <a:pt x="19626" y="12785"/>
                    <a:pt x="14865" y="6907"/>
                    <a:pt x="14863" y="6904"/>
                  </a:cubicBezTo>
                  <a:cubicBezTo>
                    <a:pt x="14204" y="6091"/>
                    <a:pt x="13614" y="5178"/>
                    <a:pt x="13067" y="4287"/>
                  </a:cubicBezTo>
                  <a:cubicBezTo>
                    <a:pt x="12536" y="3421"/>
                    <a:pt x="12307" y="2322"/>
                    <a:pt x="11914" y="1378"/>
                  </a:cubicBezTo>
                  <a:cubicBezTo>
                    <a:pt x="11728" y="932"/>
                    <a:pt x="11509" y="462"/>
                    <a:pt x="11097" y="212"/>
                  </a:cubicBezTo>
                  <a:cubicBezTo>
                    <a:pt x="10818" y="44"/>
                    <a:pt x="10493" y="1"/>
                    <a:pt x="10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46;p86">
              <a:extLst>
                <a:ext uri="{FF2B5EF4-FFF2-40B4-BE49-F238E27FC236}">
                  <a16:creationId xmlns:a16="http://schemas.microsoft.com/office/drawing/2014/main" id="{1F5481C3-C598-4631-A700-4A3FBE9EBC01}"/>
                </a:ext>
              </a:extLst>
            </p:cNvPr>
            <p:cNvSpPr/>
            <p:nvPr/>
          </p:nvSpPr>
          <p:spPr>
            <a:xfrm>
              <a:off x="5285475" y="4586750"/>
              <a:ext cx="383050" cy="217925"/>
            </a:xfrm>
            <a:custGeom>
              <a:avLst/>
              <a:gdLst/>
              <a:ahLst/>
              <a:cxnLst/>
              <a:rect l="l" t="t" r="r" b="b"/>
              <a:pathLst>
                <a:path w="15322" h="8717" extrusionOk="0">
                  <a:moveTo>
                    <a:pt x="8037" y="0"/>
                  </a:moveTo>
                  <a:cubicBezTo>
                    <a:pt x="6931" y="0"/>
                    <a:pt x="5607" y="284"/>
                    <a:pt x="4046" y="1073"/>
                  </a:cubicBezTo>
                  <a:cubicBezTo>
                    <a:pt x="1" y="3115"/>
                    <a:pt x="54" y="6861"/>
                    <a:pt x="54" y="6861"/>
                  </a:cubicBezTo>
                  <a:cubicBezTo>
                    <a:pt x="54" y="6861"/>
                    <a:pt x="2172" y="8717"/>
                    <a:pt x="6230" y="8717"/>
                  </a:cubicBezTo>
                  <a:cubicBezTo>
                    <a:pt x="6260" y="8717"/>
                    <a:pt x="6290" y="8716"/>
                    <a:pt x="6320" y="8716"/>
                  </a:cubicBezTo>
                  <a:cubicBezTo>
                    <a:pt x="10436" y="8688"/>
                    <a:pt x="12648" y="7876"/>
                    <a:pt x="14035" y="6150"/>
                  </a:cubicBezTo>
                  <a:cubicBezTo>
                    <a:pt x="15321" y="4553"/>
                    <a:pt x="13230" y="2333"/>
                    <a:pt x="11765" y="1268"/>
                  </a:cubicBezTo>
                  <a:cubicBezTo>
                    <a:pt x="11010" y="718"/>
                    <a:pt x="9797" y="0"/>
                    <a:pt x="803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47;p86">
              <a:extLst>
                <a:ext uri="{FF2B5EF4-FFF2-40B4-BE49-F238E27FC236}">
                  <a16:creationId xmlns:a16="http://schemas.microsoft.com/office/drawing/2014/main" id="{E2BF9DB1-AF95-4571-8A15-87A9A49A92C4}"/>
                </a:ext>
              </a:extLst>
            </p:cNvPr>
            <p:cNvSpPr/>
            <p:nvPr/>
          </p:nvSpPr>
          <p:spPr>
            <a:xfrm>
              <a:off x="5136725" y="4358975"/>
              <a:ext cx="182425" cy="85925"/>
            </a:xfrm>
            <a:custGeom>
              <a:avLst/>
              <a:gdLst/>
              <a:ahLst/>
              <a:cxnLst/>
              <a:rect l="l" t="t" r="r" b="b"/>
              <a:pathLst>
                <a:path w="7297" h="3437" extrusionOk="0">
                  <a:moveTo>
                    <a:pt x="5957" y="1"/>
                  </a:moveTo>
                  <a:cubicBezTo>
                    <a:pt x="3181" y="1"/>
                    <a:pt x="670" y="2018"/>
                    <a:pt x="147" y="2740"/>
                  </a:cubicBezTo>
                  <a:cubicBezTo>
                    <a:pt x="1" y="2942"/>
                    <a:pt x="53" y="3218"/>
                    <a:pt x="263" y="3357"/>
                  </a:cubicBezTo>
                  <a:cubicBezTo>
                    <a:pt x="342" y="3409"/>
                    <a:pt x="433" y="3437"/>
                    <a:pt x="526" y="3437"/>
                  </a:cubicBezTo>
                  <a:cubicBezTo>
                    <a:pt x="531" y="3437"/>
                    <a:pt x="536" y="3437"/>
                    <a:pt x="541" y="3436"/>
                  </a:cubicBezTo>
                  <a:cubicBezTo>
                    <a:pt x="687" y="3433"/>
                    <a:pt x="822" y="3363"/>
                    <a:pt x="909" y="3247"/>
                  </a:cubicBezTo>
                  <a:cubicBezTo>
                    <a:pt x="1306" y="2701"/>
                    <a:pt x="3531" y="879"/>
                    <a:pt x="5943" y="879"/>
                  </a:cubicBezTo>
                  <a:cubicBezTo>
                    <a:pt x="6342" y="879"/>
                    <a:pt x="6747" y="929"/>
                    <a:pt x="7149" y="1043"/>
                  </a:cubicBezTo>
                  <a:cubicBezTo>
                    <a:pt x="7296" y="717"/>
                    <a:pt x="7059" y="377"/>
                    <a:pt x="6479" y="25"/>
                  </a:cubicBezTo>
                  <a:cubicBezTo>
                    <a:pt x="6304" y="9"/>
                    <a:pt x="6130" y="1"/>
                    <a:pt x="595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48;p86">
              <a:extLst>
                <a:ext uri="{FF2B5EF4-FFF2-40B4-BE49-F238E27FC236}">
                  <a16:creationId xmlns:a16="http://schemas.microsoft.com/office/drawing/2014/main" id="{F49D406C-75E7-4594-A5A6-2EDFB8FE187E}"/>
                </a:ext>
              </a:extLst>
            </p:cNvPr>
            <p:cNvSpPr/>
            <p:nvPr/>
          </p:nvSpPr>
          <p:spPr>
            <a:xfrm>
              <a:off x="5183150" y="4413750"/>
              <a:ext cx="172675" cy="86050"/>
            </a:xfrm>
            <a:custGeom>
              <a:avLst/>
              <a:gdLst/>
              <a:ahLst/>
              <a:cxnLst/>
              <a:rect l="l" t="t" r="r" b="b"/>
              <a:pathLst>
                <a:path w="6907" h="3442" extrusionOk="0">
                  <a:moveTo>
                    <a:pt x="5963" y="1"/>
                  </a:moveTo>
                  <a:cubicBezTo>
                    <a:pt x="3188" y="1"/>
                    <a:pt x="672" y="2023"/>
                    <a:pt x="147" y="2746"/>
                  </a:cubicBezTo>
                  <a:cubicBezTo>
                    <a:pt x="0" y="2947"/>
                    <a:pt x="54" y="3222"/>
                    <a:pt x="264" y="3362"/>
                  </a:cubicBezTo>
                  <a:cubicBezTo>
                    <a:pt x="341" y="3414"/>
                    <a:pt x="433" y="3442"/>
                    <a:pt x="526" y="3442"/>
                  </a:cubicBezTo>
                  <a:cubicBezTo>
                    <a:pt x="531" y="3442"/>
                    <a:pt x="537" y="3442"/>
                    <a:pt x="542" y="3442"/>
                  </a:cubicBezTo>
                  <a:cubicBezTo>
                    <a:pt x="686" y="3440"/>
                    <a:pt x="823" y="3369"/>
                    <a:pt x="910" y="3252"/>
                  </a:cubicBezTo>
                  <a:cubicBezTo>
                    <a:pt x="1305" y="2706"/>
                    <a:pt x="3535" y="891"/>
                    <a:pt x="5945" y="891"/>
                  </a:cubicBezTo>
                  <a:cubicBezTo>
                    <a:pt x="6263" y="891"/>
                    <a:pt x="6585" y="923"/>
                    <a:pt x="6906" y="993"/>
                  </a:cubicBezTo>
                  <a:cubicBezTo>
                    <a:pt x="6864" y="565"/>
                    <a:pt x="6408" y="102"/>
                    <a:pt x="6109" y="2"/>
                  </a:cubicBezTo>
                  <a:cubicBezTo>
                    <a:pt x="6060" y="1"/>
                    <a:pt x="6011" y="1"/>
                    <a:pt x="596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49;p86">
              <a:extLst>
                <a:ext uri="{FF2B5EF4-FFF2-40B4-BE49-F238E27FC236}">
                  <a16:creationId xmlns:a16="http://schemas.microsoft.com/office/drawing/2014/main" id="{BE5E5304-57B9-4D94-BBA7-A0763C0513F5}"/>
                </a:ext>
              </a:extLst>
            </p:cNvPr>
            <p:cNvSpPr/>
            <p:nvPr/>
          </p:nvSpPr>
          <p:spPr>
            <a:xfrm>
              <a:off x="5276000" y="4523675"/>
              <a:ext cx="190500" cy="85950"/>
            </a:xfrm>
            <a:custGeom>
              <a:avLst/>
              <a:gdLst/>
              <a:ahLst/>
              <a:cxnLst/>
              <a:rect l="l" t="t" r="r" b="b"/>
              <a:pathLst>
                <a:path w="7620" h="3438" extrusionOk="0">
                  <a:moveTo>
                    <a:pt x="5961" y="0"/>
                  </a:moveTo>
                  <a:cubicBezTo>
                    <a:pt x="3186" y="0"/>
                    <a:pt x="672" y="2019"/>
                    <a:pt x="147" y="2741"/>
                  </a:cubicBezTo>
                  <a:cubicBezTo>
                    <a:pt x="1" y="2942"/>
                    <a:pt x="53" y="3219"/>
                    <a:pt x="264" y="3358"/>
                  </a:cubicBezTo>
                  <a:cubicBezTo>
                    <a:pt x="342" y="3410"/>
                    <a:pt x="433" y="3438"/>
                    <a:pt x="526" y="3438"/>
                  </a:cubicBezTo>
                  <a:cubicBezTo>
                    <a:pt x="531" y="3438"/>
                    <a:pt x="536" y="3437"/>
                    <a:pt x="541" y="3437"/>
                  </a:cubicBezTo>
                  <a:cubicBezTo>
                    <a:pt x="686" y="3434"/>
                    <a:pt x="822" y="3364"/>
                    <a:pt x="909" y="3248"/>
                  </a:cubicBezTo>
                  <a:cubicBezTo>
                    <a:pt x="1305" y="2702"/>
                    <a:pt x="3528" y="883"/>
                    <a:pt x="5939" y="883"/>
                  </a:cubicBezTo>
                  <a:cubicBezTo>
                    <a:pt x="6496" y="883"/>
                    <a:pt x="7063" y="980"/>
                    <a:pt x="7619" y="1212"/>
                  </a:cubicBezTo>
                  <a:cubicBezTo>
                    <a:pt x="7385" y="709"/>
                    <a:pt x="6959" y="309"/>
                    <a:pt x="6358" y="14"/>
                  </a:cubicBezTo>
                  <a:cubicBezTo>
                    <a:pt x="6225" y="5"/>
                    <a:pt x="6093" y="0"/>
                    <a:pt x="596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50;p86">
              <a:extLst>
                <a:ext uri="{FF2B5EF4-FFF2-40B4-BE49-F238E27FC236}">
                  <a16:creationId xmlns:a16="http://schemas.microsoft.com/office/drawing/2014/main" id="{844F0EBC-729F-4B4F-A4AF-120A112386A9}"/>
                </a:ext>
              </a:extLst>
            </p:cNvPr>
            <p:cNvSpPr/>
            <p:nvPr/>
          </p:nvSpPr>
          <p:spPr>
            <a:xfrm>
              <a:off x="5229575" y="4468650"/>
              <a:ext cx="176375" cy="86075"/>
            </a:xfrm>
            <a:custGeom>
              <a:avLst/>
              <a:gdLst/>
              <a:ahLst/>
              <a:cxnLst/>
              <a:rect l="l" t="t" r="r" b="b"/>
              <a:pathLst>
                <a:path w="7055" h="3443" extrusionOk="0">
                  <a:moveTo>
                    <a:pt x="5962" y="1"/>
                  </a:moveTo>
                  <a:cubicBezTo>
                    <a:pt x="3187" y="1"/>
                    <a:pt x="671" y="2023"/>
                    <a:pt x="146" y="2746"/>
                  </a:cubicBezTo>
                  <a:cubicBezTo>
                    <a:pt x="1" y="2948"/>
                    <a:pt x="53" y="3224"/>
                    <a:pt x="263" y="3363"/>
                  </a:cubicBezTo>
                  <a:cubicBezTo>
                    <a:pt x="342" y="3415"/>
                    <a:pt x="433" y="3442"/>
                    <a:pt x="527" y="3442"/>
                  </a:cubicBezTo>
                  <a:cubicBezTo>
                    <a:pt x="532" y="3442"/>
                    <a:pt x="537" y="3442"/>
                    <a:pt x="542" y="3442"/>
                  </a:cubicBezTo>
                  <a:cubicBezTo>
                    <a:pt x="687" y="3439"/>
                    <a:pt x="823" y="3369"/>
                    <a:pt x="909" y="3252"/>
                  </a:cubicBezTo>
                  <a:cubicBezTo>
                    <a:pt x="1305" y="2707"/>
                    <a:pt x="3531" y="889"/>
                    <a:pt x="5942" y="889"/>
                  </a:cubicBezTo>
                  <a:cubicBezTo>
                    <a:pt x="6311" y="889"/>
                    <a:pt x="6684" y="931"/>
                    <a:pt x="7055" y="1027"/>
                  </a:cubicBezTo>
                  <a:cubicBezTo>
                    <a:pt x="6952" y="608"/>
                    <a:pt x="6641" y="259"/>
                    <a:pt x="6108" y="3"/>
                  </a:cubicBezTo>
                  <a:cubicBezTo>
                    <a:pt x="6059" y="2"/>
                    <a:pt x="6011" y="1"/>
                    <a:pt x="596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51;p86">
              <a:extLst>
                <a:ext uri="{FF2B5EF4-FFF2-40B4-BE49-F238E27FC236}">
                  <a16:creationId xmlns:a16="http://schemas.microsoft.com/office/drawing/2014/main" id="{01044B22-5ED1-4F36-BFF9-ED1B8CA4DF2C}"/>
                </a:ext>
              </a:extLst>
            </p:cNvPr>
            <p:cNvSpPr/>
            <p:nvPr/>
          </p:nvSpPr>
          <p:spPr>
            <a:xfrm>
              <a:off x="5394550" y="3786075"/>
              <a:ext cx="522200" cy="641075"/>
            </a:xfrm>
            <a:custGeom>
              <a:avLst/>
              <a:gdLst/>
              <a:ahLst/>
              <a:cxnLst/>
              <a:rect l="l" t="t" r="r" b="b"/>
              <a:pathLst>
                <a:path w="20888" h="25643" extrusionOk="0">
                  <a:moveTo>
                    <a:pt x="10523" y="1"/>
                  </a:moveTo>
                  <a:lnTo>
                    <a:pt x="0" y="3835"/>
                  </a:lnTo>
                  <a:cubicBezTo>
                    <a:pt x="720" y="5917"/>
                    <a:pt x="2104" y="8723"/>
                    <a:pt x="2485" y="10407"/>
                  </a:cubicBezTo>
                  <a:cubicBezTo>
                    <a:pt x="2485" y="10407"/>
                    <a:pt x="2433" y="10630"/>
                    <a:pt x="2545" y="11964"/>
                  </a:cubicBezTo>
                  <a:cubicBezTo>
                    <a:pt x="2608" y="12724"/>
                    <a:pt x="2917" y="13801"/>
                    <a:pt x="3460" y="14489"/>
                  </a:cubicBezTo>
                  <a:cubicBezTo>
                    <a:pt x="4023" y="15205"/>
                    <a:pt x="9474" y="20719"/>
                    <a:pt x="12303" y="22916"/>
                  </a:cubicBezTo>
                  <a:cubicBezTo>
                    <a:pt x="14398" y="24544"/>
                    <a:pt x="17085" y="25643"/>
                    <a:pt x="18836" y="25643"/>
                  </a:cubicBezTo>
                  <a:cubicBezTo>
                    <a:pt x="19449" y="25643"/>
                    <a:pt x="19948" y="25508"/>
                    <a:pt x="20266" y="25215"/>
                  </a:cubicBezTo>
                  <a:cubicBezTo>
                    <a:pt x="20888" y="24640"/>
                    <a:pt x="20828" y="24070"/>
                    <a:pt x="20406" y="23571"/>
                  </a:cubicBezTo>
                  <a:cubicBezTo>
                    <a:pt x="19933" y="23010"/>
                    <a:pt x="18610" y="21718"/>
                    <a:pt x="18031" y="21026"/>
                  </a:cubicBezTo>
                  <a:cubicBezTo>
                    <a:pt x="15373" y="17844"/>
                    <a:pt x="15510" y="16306"/>
                    <a:pt x="13740" y="12976"/>
                  </a:cubicBezTo>
                  <a:cubicBezTo>
                    <a:pt x="12040" y="9780"/>
                    <a:pt x="10523" y="1"/>
                    <a:pt x="10523" y="1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52;p86">
              <a:extLst>
                <a:ext uri="{FF2B5EF4-FFF2-40B4-BE49-F238E27FC236}">
                  <a16:creationId xmlns:a16="http://schemas.microsoft.com/office/drawing/2014/main" id="{014CEFCA-FC57-4EBB-812F-B69972288C14}"/>
                </a:ext>
              </a:extLst>
            </p:cNvPr>
            <p:cNvSpPr/>
            <p:nvPr/>
          </p:nvSpPr>
          <p:spPr>
            <a:xfrm>
              <a:off x="5456775" y="4263050"/>
              <a:ext cx="683250" cy="301100"/>
            </a:xfrm>
            <a:custGeom>
              <a:avLst/>
              <a:gdLst/>
              <a:ahLst/>
              <a:cxnLst/>
              <a:rect l="l" t="t" r="r" b="b"/>
              <a:pathLst>
                <a:path w="27330" h="12044" extrusionOk="0">
                  <a:moveTo>
                    <a:pt x="0" y="0"/>
                  </a:moveTo>
                  <a:cubicBezTo>
                    <a:pt x="0" y="0"/>
                    <a:pt x="33" y="858"/>
                    <a:pt x="261" y="1284"/>
                  </a:cubicBezTo>
                  <a:cubicBezTo>
                    <a:pt x="615" y="1948"/>
                    <a:pt x="3344" y="3195"/>
                    <a:pt x="4379" y="3624"/>
                  </a:cubicBezTo>
                  <a:cubicBezTo>
                    <a:pt x="5414" y="4054"/>
                    <a:pt x="6554" y="4686"/>
                    <a:pt x="7635" y="6662"/>
                  </a:cubicBezTo>
                  <a:cubicBezTo>
                    <a:pt x="8791" y="8774"/>
                    <a:pt x="10894" y="10211"/>
                    <a:pt x="13247" y="11110"/>
                  </a:cubicBezTo>
                  <a:cubicBezTo>
                    <a:pt x="14672" y="11655"/>
                    <a:pt x="16491" y="12044"/>
                    <a:pt x="18600" y="12044"/>
                  </a:cubicBezTo>
                  <a:cubicBezTo>
                    <a:pt x="19973" y="12044"/>
                    <a:pt x="21468" y="11879"/>
                    <a:pt x="23057" y="11486"/>
                  </a:cubicBezTo>
                  <a:cubicBezTo>
                    <a:pt x="27087" y="10488"/>
                    <a:pt x="27261" y="8063"/>
                    <a:pt x="27261" y="8063"/>
                  </a:cubicBezTo>
                  <a:cubicBezTo>
                    <a:pt x="27261" y="8063"/>
                    <a:pt x="27330" y="5788"/>
                    <a:pt x="26292" y="5497"/>
                  </a:cubicBezTo>
                  <a:cubicBezTo>
                    <a:pt x="25254" y="5206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53;p86">
              <a:extLst>
                <a:ext uri="{FF2B5EF4-FFF2-40B4-BE49-F238E27FC236}">
                  <a16:creationId xmlns:a16="http://schemas.microsoft.com/office/drawing/2014/main" id="{3BB23001-F64E-4FFF-AF44-9B01A012A21D}"/>
                </a:ext>
              </a:extLst>
            </p:cNvPr>
            <p:cNvSpPr/>
            <p:nvPr/>
          </p:nvSpPr>
          <p:spPr>
            <a:xfrm>
              <a:off x="5441475" y="3986175"/>
              <a:ext cx="703550" cy="534750"/>
            </a:xfrm>
            <a:custGeom>
              <a:avLst/>
              <a:gdLst/>
              <a:ahLst/>
              <a:cxnLst/>
              <a:rect l="l" t="t" r="r" b="b"/>
              <a:pathLst>
                <a:path w="28142" h="21390" extrusionOk="0">
                  <a:moveTo>
                    <a:pt x="9727" y="1"/>
                  </a:moveTo>
                  <a:cubicBezTo>
                    <a:pt x="9496" y="1"/>
                    <a:pt x="9261" y="31"/>
                    <a:pt x="9033" y="64"/>
                  </a:cubicBezTo>
                  <a:cubicBezTo>
                    <a:pt x="8267" y="171"/>
                    <a:pt x="7494" y="281"/>
                    <a:pt x="6771" y="556"/>
                  </a:cubicBezTo>
                  <a:cubicBezTo>
                    <a:pt x="6048" y="831"/>
                    <a:pt x="5371" y="1289"/>
                    <a:pt x="4976" y="1954"/>
                  </a:cubicBezTo>
                  <a:cubicBezTo>
                    <a:pt x="4691" y="2436"/>
                    <a:pt x="4563" y="3004"/>
                    <a:pt x="4231" y="3454"/>
                  </a:cubicBezTo>
                  <a:cubicBezTo>
                    <a:pt x="3861" y="3953"/>
                    <a:pt x="3242" y="4251"/>
                    <a:pt x="2623" y="4251"/>
                  </a:cubicBezTo>
                  <a:cubicBezTo>
                    <a:pt x="2495" y="4251"/>
                    <a:pt x="2367" y="4238"/>
                    <a:pt x="2241" y="4212"/>
                  </a:cubicBezTo>
                  <a:cubicBezTo>
                    <a:pt x="1160" y="3988"/>
                    <a:pt x="915" y="3347"/>
                    <a:pt x="763" y="2854"/>
                  </a:cubicBezTo>
                  <a:cubicBezTo>
                    <a:pt x="744" y="2849"/>
                    <a:pt x="607" y="2403"/>
                    <a:pt x="607" y="2403"/>
                  </a:cubicBezTo>
                  <a:cubicBezTo>
                    <a:pt x="502" y="2460"/>
                    <a:pt x="301" y="2541"/>
                    <a:pt x="228" y="3022"/>
                  </a:cubicBezTo>
                  <a:cubicBezTo>
                    <a:pt x="200" y="3205"/>
                    <a:pt x="500" y="5106"/>
                    <a:pt x="467" y="6218"/>
                  </a:cubicBezTo>
                  <a:cubicBezTo>
                    <a:pt x="433" y="7409"/>
                    <a:pt x="1" y="9666"/>
                    <a:pt x="612" y="11074"/>
                  </a:cubicBezTo>
                  <a:cubicBezTo>
                    <a:pt x="2915" y="13121"/>
                    <a:pt x="6334" y="13454"/>
                    <a:pt x="8119" y="15620"/>
                  </a:cubicBezTo>
                  <a:cubicBezTo>
                    <a:pt x="9906" y="17786"/>
                    <a:pt x="11607" y="20525"/>
                    <a:pt x="17015" y="21239"/>
                  </a:cubicBezTo>
                  <a:cubicBezTo>
                    <a:pt x="17801" y="21342"/>
                    <a:pt x="18557" y="21389"/>
                    <a:pt x="19277" y="21389"/>
                  </a:cubicBezTo>
                  <a:cubicBezTo>
                    <a:pt x="23505" y="21389"/>
                    <a:pt x="26493" y="19761"/>
                    <a:pt x="27252" y="18408"/>
                  </a:cubicBezTo>
                  <a:cubicBezTo>
                    <a:pt x="28141" y="16826"/>
                    <a:pt x="27146" y="15451"/>
                    <a:pt x="23605" y="13826"/>
                  </a:cubicBezTo>
                  <a:cubicBezTo>
                    <a:pt x="19845" y="12102"/>
                    <a:pt x="14686" y="6569"/>
                    <a:pt x="14682" y="6567"/>
                  </a:cubicBezTo>
                  <a:cubicBezTo>
                    <a:pt x="13969" y="5801"/>
                    <a:pt x="13315" y="4932"/>
                    <a:pt x="12708" y="4082"/>
                  </a:cubicBezTo>
                  <a:cubicBezTo>
                    <a:pt x="12117" y="3254"/>
                    <a:pt x="11813" y="2174"/>
                    <a:pt x="11355" y="1260"/>
                  </a:cubicBezTo>
                  <a:cubicBezTo>
                    <a:pt x="11139" y="828"/>
                    <a:pt x="10888" y="375"/>
                    <a:pt x="10457" y="154"/>
                  </a:cubicBezTo>
                  <a:cubicBezTo>
                    <a:pt x="10231" y="38"/>
                    <a:pt x="9982" y="1"/>
                    <a:pt x="9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54;p86">
              <a:extLst>
                <a:ext uri="{FF2B5EF4-FFF2-40B4-BE49-F238E27FC236}">
                  <a16:creationId xmlns:a16="http://schemas.microsoft.com/office/drawing/2014/main" id="{48C2875B-DC72-44E9-A127-14B9A51CB892}"/>
                </a:ext>
              </a:extLst>
            </p:cNvPr>
            <p:cNvSpPr/>
            <p:nvPr/>
          </p:nvSpPr>
          <p:spPr>
            <a:xfrm>
              <a:off x="5770425" y="4305450"/>
              <a:ext cx="384600" cy="221750"/>
            </a:xfrm>
            <a:custGeom>
              <a:avLst/>
              <a:gdLst/>
              <a:ahLst/>
              <a:cxnLst/>
              <a:rect l="l" t="t" r="r" b="b"/>
              <a:pathLst>
                <a:path w="15384" h="8870" extrusionOk="0">
                  <a:moveTo>
                    <a:pt x="8240" y="1"/>
                  </a:moveTo>
                  <a:cubicBezTo>
                    <a:pt x="7046" y="1"/>
                    <a:pt x="5600" y="347"/>
                    <a:pt x="3892" y="1365"/>
                  </a:cubicBezTo>
                  <a:cubicBezTo>
                    <a:pt x="0" y="3686"/>
                    <a:pt x="316" y="7419"/>
                    <a:pt x="316" y="7419"/>
                  </a:cubicBezTo>
                  <a:cubicBezTo>
                    <a:pt x="316" y="7419"/>
                    <a:pt x="2227" y="8870"/>
                    <a:pt x="5705" y="8870"/>
                  </a:cubicBezTo>
                  <a:cubicBezTo>
                    <a:pt x="6022" y="8870"/>
                    <a:pt x="6352" y="8857"/>
                    <a:pt x="6696" y="8831"/>
                  </a:cubicBezTo>
                  <a:cubicBezTo>
                    <a:pt x="10800" y="8516"/>
                    <a:pt x="12949" y="7551"/>
                    <a:pt x="14213" y="5733"/>
                  </a:cubicBezTo>
                  <a:cubicBezTo>
                    <a:pt x="15383" y="4049"/>
                    <a:pt x="13142" y="1982"/>
                    <a:pt x="11606" y="1021"/>
                  </a:cubicBezTo>
                  <a:cubicBezTo>
                    <a:pt x="10883" y="567"/>
                    <a:pt x="9768" y="1"/>
                    <a:pt x="824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55;p86">
              <a:extLst>
                <a:ext uri="{FF2B5EF4-FFF2-40B4-BE49-F238E27FC236}">
                  <a16:creationId xmlns:a16="http://schemas.microsoft.com/office/drawing/2014/main" id="{D7C7ABC0-1831-45BC-81F3-0F0DF63265B1}"/>
                </a:ext>
              </a:extLst>
            </p:cNvPr>
            <p:cNvSpPr/>
            <p:nvPr/>
          </p:nvSpPr>
          <p:spPr>
            <a:xfrm>
              <a:off x="5605800" y="4092350"/>
              <a:ext cx="178075" cy="95575"/>
            </a:xfrm>
            <a:custGeom>
              <a:avLst/>
              <a:gdLst/>
              <a:ahLst/>
              <a:cxnLst/>
              <a:rect l="l" t="t" r="r" b="b"/>
              <a:pathLst>
                <a:path w="7123" h="3823" extrusionOk="0">
                  <a:moveTo>
                    <a:pt x="6127" y="1"/>
                  </a:moveTo>
                  <a:cubicBezTo>
                    <a:pt x="3193" y="1"/>
                    <a:pt x="627" y="2360"/>
                    <a:pt x="133" y="3153"/>
                  </a:cubicBezTo>
                  <a:cubicBezTo>
                    <a:pt x="1" y="3364"/>
                    <a:pt x="73" y="3636"/>
                    <a:pt x="292" y="3760"/>
                  </a:cubicBezTo>
                  <a:cubicBezTo>
                    <a:pt x="365" y="3801"/>
                    <a:pt x="446" y="3822"/>
                    <a:pt x="529" y="3822"/>
                  </a:cubicBezTo>
                  <a:cubicBezTo>
                    <a:pt x="545" y="3822"/>
                    <a:pt x="560" y="3822"/>
                    <a:pt x="576" y="3820"/>
                  </a:cubicBezTo>
                  <a:cubicBezTo>
                    <a:pt x="719" y="3807"/>
                    <a:pt x="850" y="3728"/>
                    <a:pt x="928" y="3606"/>
                  </a:cubicBezTo>
                  <a:cubicBezTo>
                    <a:pt x="1301" y="3008"/>
                    <a:pt x="3569" y="880"/>
                    <a:pt x="6109" y="880"/>
                  </a:cubicBezTo>
                  <a:cubicBezTo>
                    <a:pt x="6403" y="880"/>
                    <a:pt x="6701" y="908"/>
                    <a:pt x="6999" y="971"/>
                  </a:cubicBezTo>
                  <a:cubicBezTo>
                    <a:pt x="7123" y="635"/>
                    <a:pt x="6863" y="312"/>
                    <a:pt x="6259" y="2"/>
                  </a:cubicBezTo>
                  <a:cubicBezTo>
                    <a:pt x="6215" y="1"/>
                    <a:pt x="6171" y="1"/>
                    <a:pt x="612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56;p86">
              <a:extLst>
                <a:ext uri="{FF2B5EF4-FFF2-40B4-BE49-F238E27FC236}">
                  <a16:creationId xmlns:a16="http://schemas.microsoft.com/office/drawing/2014/main" id="{C30A2180-B24D-4BCC-B96A-8CD73DB02089}"/>
                </a:ext>
              </a:extLst>
            </p:cNvPr>
            <p:cNvSpPr/>
            <p:nvPr/>
          </p:nvSpPr>
          <p:spPr>
            <a:xfrm>
              <a:off x="5655950" y="4143850"/>
              <a:ext cx="168850" cy="95575"/>
            </a:xfrm>
            <a:custGeom>
              <a:avLst/>
              <a:gdLst/>
              <a:ahLst/>
              <a:cxnLst/>
              <a:rect l="l" t="t" r="r" b="b"/>
              <a:pathLst>
                <a:path w="6754" h="3823" extrusionOk="0">
                  <a:moveTo>
                    <a:pt x="5888" y="0"/>
                  </a:moveTo>
                  <a:cubicBezTo>
                    <a:pt x="3058" y="126"/>
                    <a:pt x="615" y="2383"/>
                    <a:pt x="132" y="3154"/>
                  </a:cubicBezTo>
                  <a:cubicBezTo>
                    <a:pt x="0" y="3364"/>
                    <a:pt x="73" y="3637"/>
                    <a:pt x="292" y="3761"/>
                  </a:cubicBezTo>
                  <a:cubicBezTo>
                    <a:pt x="364" y="3802"/>
                    <a:pt x="445" y="3823"/>
                    <a:pt x="527" y="3823"/>
                  </a:cubicBezTo>
                  <a:cubicBezTo>
                    <a:pt x="543" y="3823"/>
                    <a:pt x="559" y="3822"/>
                    <a:pt x="575" y="3820"/>
                  </a:cubicBezTo>
                  <a:cubicBezTo>
                    <a:pt x="720" y="3808"/>
                    <a:pt x="851" y="3729"/>
                    <a:pt x="928" y="3606"/>
                  </a:cubicBezTo>
                  <a:cubicBezTo>
                    <a:pt x="1301" y="3009"/>
                    <a:pt x="3574" y="887"/>
                    <a:pt x="6112" y="887"/>
                  </a:cubicBezTo>
                  <a:cubicBezTo>
                    <a:pt x="6324" y="887"/>
                    <a:pt x="6538" y="901"/>
                    <a:pt x="6753" y="933"/>
                  </a:cubicBezTo>
                  <a:cubicBezTo>
                    <a:pt x="6680" y="510"/>
                    <a:pt x="6193" y="79"/>
                    <a:pt x="588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57;p86">
              <a:extLst>
                <a:ext uri="{FF2B5EF4-FFF2-40B4-BE49-F238E27FC236}">
                  <a16:creationId xmlns:a16="http://schemas.microsoft.com/office/drawing/2014/main" id="{0F8CC924-BF43-4A41-BE72-B8D827AFC3B8}"/>
                </a:ext>
              </a:extLst>
            </p:cNvPr>
            <p:cNvSpPr/>
            <p:nvPr/>
          </p:nvSpPr>
          <p:spPr>
            <a:xfrm>
              <a:off x="5756275" y="4246875"/>
              <a:ext cx="187000" cy="95600"/>
            </a:xfrm>
            <a:custGeom>
              <a:avLst/>
              <a:gdLst/>
              <a:ahLst/>
              <a:cxnLst/>
              <a:rect l="l" t="t" r="r" b="b"/>
              <a:pathLst>
                <a:path w="7480" h="3824" extrusionOk="0">
                  <a:moveTo>
                    <a:pt x="6130" y="1"/>
                  </a:moveTo>
                  <a:cubicBezTo>
                    <a:pt x="3196" y="1"/>
                    <a:pt x="626" y="2362"/>
                    <a:pt x="132" y="3156"/>
                  </a:cubicBezTo>
                  <a:cubicBezTo>
                    <a:pt x="0" y="3366"/>
                    <a:pt x="72" y="3638"/>
                    <a:pt x="292" y="3762"/>
                  </a:cubicBezTo>
                  <a:cubicBezTo>
                    <a:pt x="364" y="3803"/>
                    <a:pt x="445" y="3824"/>
                    <a:pt x="527" y="3824"/>
                  </a:cubicBezTo>
                  <a:cubicBezTo>
                    <a:pt x="542" y="3824"/>
                    <a:pt x="558" y="3823"/>
                    <a:pt x="574" y="3822"/>
                  </a:cubicBezTo>
                  <a:cubicBezTo>
                    <a:pt x="719" y="3809"/>
                    <a:pt x="850" y="3729"/>
                    <a:pt x="928" y="3607"/>
                  </a:cubicBezTo>
                  <a:cubicBezTo>
                    <a:pt x="1300" y="3010"/>
                    <a:pt x="3567" y="885"/>
                    <a:pt x="6106" y="885"/>
                  </a:cubicBezTo>
                  <a:cubicBezTo>
                    <a:pt x="6558" y="885"/>
                    <a:pt x="7019" y="952"/>
                    <a:pt x="7479" y="1107"/>
                  </a:cubicBezTo>
                  <a:cubicBezTo>
                    <a:pt x="7210" y="623"/>
                    <a:pt x="6756" y="254"/>
                    <a:pt x="6138" y="1"/>
                  </a:cubicBezTo>
                  <a:cubicBezTo>
                    <a:pt x="6135" y="1"/>
                    <a:pt x="6132" y="1"/>
                    <a:pt x="613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58;p86">
              <a:extLst>
                <a:ext uri="{FF2B5EF4-FFF2-40B4-BE49-F238E27FC236}">
                  <a16:creationId xmlns:a16="http://schemas.microsoft.com/office/drawing/2014/main" id="{F9441FB3-423F-4C4A-8670-BC55CB040CA8}"/>
                </a:ext>
              </a:extLst>
            </p:cNvPr>
            <p:cNvSpPr/>
            <p:nvPr/>
          </p:nvSpPr>
          <p:spPr>
            <a:xfrm>
              <a:off x="5706100" y="4195400"/>
              <a:ext cx="172575" cy="95550"/>
            </a:xfrm>
            <a:custGeom>
              <a:avLst/>
              <a:gdLst/>
              <a:ahLst/>
              <a:cxnLst/>
              <a:rect l="l" t="t" r="r" b="b"/>
              <a:pathLst>
                <a:path w="6903" h="3822" extrusionOk="0">
                  <a:moveTo>
                    <a:pt x="5887" y="0"/>
                  </a:moveTo>
                  <a:cubicBezTo>
                    <a:pt x="3056" y="125"/>
                    <a:pt x="614" y="2382"/>
                    <a:pt x="133" y="3153"/>
                  </a:cubicBezTo>
                  <a:cubicBezTo>
                    <a:pt x="1" y="3365"/>
                    <a:pt x="73" y="3636"/>
                    <a:pt x="292" y="3760"/>
                  </a:cubicBezTo>
                  <a:cubicBezTo>
                    <a:pt x="364" y="3801"/>
                    <a:pt x="445" y="3822"/>
                    <a:pt x="527" y="3822"/>
                  </a:cubicBezTo>
                  <a:cubicBezTo>
                    <a:pt x="543" y="3822"/>
                    <a:pt x="559" y="3821"/>
                    <a:pt x="574" y="3819"/>
                  </a:cubicBezTo>
                  <a:cubicBezTo>
                    <a:pt x="719" y="3807"/>
                    <a:pt x="850" y="3727"/>
                    <a:pt x="928" y="3605"/>
                  </a:cubicBezTo>
                  <a:cubicBezTo>
                    <a:pt x="1302" y="3008"/>
                    <a:pt x="3571" y="883"/>
                    <a:pt x="6111" y="883"/>
                  </a:cubicBezTo>
                  <a:cubicBezTo>
                    <a:pt x="6373" y="883"/>
                    <a:pt x="6637" y="906"/>
                    <a:pt x="6903" y="955"/>
                  </a:cubicBezTo>
                  <a:cubicBezTo>
                    <a:pt x="6771" y="544"/>
                    <a:pt x="6437" y="218"/>
                    <a:pt x="58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59;p86">
              <a:extLst>
                <a:ext uri="{FF2B5EF4-FFF2-40B4-BE49-F238E27FC236}">
                  <a16:creationId xmlns:a16="http://schemas.microsoft.com/office/drawing/2014/main" id="{5C303C53-8BF8-490F-BC46-82B9C2259706}"/>
                </a:ext>
              </a:extLst>
            </p:cNvPr>
            <p:cNvSpPr/>
            <p:nvPr/>
          </p:nvSpPr>
          <p:spPr>
            <a:xfrm>
              <a:off x="3763550" y="2453200"/>
              <a:ext cx="1903850" cy="1734150"/>
            </a:xfrm>
            <a:custGeom>
              <a:avLst/>
              <a:gdLst/>
              <a:ahLst/>
              <a:cxnLst/>
              <a:rect l="l" t="t" r="r" b="b"/>
              <a:pathLst>
                <a:path w="76154" h="69366" extrusionOk="0">
                  <a:moveTo>
                    <a:pt x="4106" y="0"/>
                  </a:moveTo>
                  <a:cubicBezTo>
                    <a:pt x="1029" y="7708"/>
                    <a:pt x="1" y="15316"/>
                    <a:pt x="1803" y="19299"/>
                  </a:cubicBezTo>
                  <a:cubicBezTo>
                    <a:pt x="4265" y="24727"/>
                    <a:pt x="7568" y="26780"/>
                    <a:pt x="15556" y="30967"/>
                  </a:cubicBezTo>
                  <a:cubicBezTo>
                    <a:pt x="22163" y="34434"/>
                    <a:pt x="32920" y="38307"/>
                    <a:pt x="34850" y="39155"/>
                  </a:cubicBezTo>
                  <a:cubicBezTo>
                    <a:pt x="36305" y="39794"/>
                    <a:pt x="37008" y="41067"/>
                    <a:pt x="37768" y="44764"/>
                  </a:cubicBezTo>
                  <a:cubicBezTo>
                    <a:pt x="38566" y="48643"/>
                    <a:pt x="38720" y="51693"/>
                    <a:pt x="42825" y="59759"/>
                  </a:cubicBezTo>
                  <a:cubicBezTo>
                    <a:pt x="46845" y="67656"/>
                    <a:pt x="47670" y="69365"/>
                    <a:pt x="47670" y="69365"/>
                  </a:cubicBezTo>
                  <a:cubicBezTo>
                    <a:pt x="47670" y="69365"/>
                    <a:pt x="47717" y="69366"/>
                    <a:pt x="47807" y="69366"/>
                  </a:cubicBezTo>
                  <a:cubicBezTo>
                    <a:pt x="48781" y="69366"/>
                    <a:pt x="54681" y="69229"/>
                    <a:pt x="58136" y="65998"/>
                  </a:cubicBezTo>
                  <a:cubicBezTo>
                    <a:pt x="58136" y="65998"/>
                    <a:pt x="52115" y="36531"/>
                    <a:pt x="50266" y="31805"/>
                  </a:cubicBezTo>
                  <a:cubicBezTo>
                    <a:pt x="49979" y="31075"/>
                    <a:pt x="49261" y="30176"/>
                    <a:pt x="48255" y="29170"/>
                  </a:cubicBezTo>
                  <a:lnTo>
                    <a:pt x="48255" y="29170"/>
                  </a:lnTo>
                  <a:cubicBezTo>
                    <a:pt x="50785" y="29991"/>
                    <a:pt x="52657" y="30597"/>
                    <a:pt x="53337" y="30812"/>
                  </a:cubicBezTo>
                  <a:cubicBezTo>
                    <a:pt x="54851" y="31295"/>
                    <a:pt x="55772" y="31431"/>
                    <a:pt x="56343" y="35163"/>
                  </a:cubicBezTo>
                  <a:cubicBezTo>
                    <a:pt x="56992" y="39393"/>
                    <a:pt x="57453" y="41174"/>
                    <a:pt x="61155" y="48901"/>
                  </a:cubicBezTo>
                  <a:cubicBezTo>
                    <a:pt x="64985" y="56892"/>
                    <a:pt x="65745" y="58901"/>
                    <a:pt x="65745" y="58901"/>
                  </a:cubicBezTo>
                  <a:cubicBezTo>
                    <a:pt x="65745" y="58901"/>
                    <a:pt x="65899" y="58908"/>
                    <a:pt x="66175" y="58908"/>
                  </a:cubicBezTo>
                  <a:cubicBezTo>
                    <a:pt x="67683" y="58908"/>
                    <a:pt x="72825" y="58690"/>
                    <a:pt x="76153" y="55859"/>
                  </a:cubicBezTo>
                  <a:lnTo>
                    <a:pt x="76153" y="55859"/>
                  </a:lnTo>
                  <a:cubicBezTo>
                    <a:pt x="76153" y="55859"/>
                    <a:pt x="76153" y="55859"/>
                    <a:pt x="76153" y="55859"/>
                  </a:cubicBezTo>
                  <a:cubicBezTo>
                    <a:pt x="76153" y="55859"/>
                    <a:pt x="76153" y="55859"/>
                    <a:pt x="76153" y="55859"/>
                  </a:cubicBezTo>
                  <a:lnTo>
                    <a:pt x="76153" y="55859"/>
                  </a:lnTo>
                  <a:cubicBezTo>
                    <a:pt x="76153" y="55858"/>
                    <a:pt x="69747" y="29334"/>
                    <a:pt x="68699" y="24368"/>
                  </a:cubicBezTo>
                  <a:cubicBezTo>
                    <a:pt x="67910" y="20633"/>
                    <a:pt x="65315" y="18010"/>
                    <a:pt x="61757" y="16110"/>
                  </a:cubicBezTo>
                  <a:cubicBezTo>
                    <a:pt x="50303" y="9992"/>
                    <a:pt x="33546" y="2422"/>
                    <a:pt x="33546" y="2422"/>
                  </a:cubicBezTo>
                  <a:lnTo>
                    <a:pt x="33544" y="2424"/>
                  </a:lnTo>
                  <a:lnTo>
                    <a:pt x="4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60;p86">
              <a:extLst>
                <a:ext uri="{FF2B5EF4-FFF2-40B4-BE49-F238E27FC236}">
                  <a16:creationId xmlns:a16="http://schemas.microsoft.com/office/drawing/2014/main" id="{D7B867AF-F227-41F7-BF4C-C6893B170DC0}"/>
                </a:ext>
              </a:extLst>
            </p:cNvPr>
            <p:cNvSpPr/>
            <p:nvPr/>
          </p:nvSpPr>
          <p:spPr>
            <a:xfrm>
              <a:off x="4473700" y="2664575"/>
              <a:ext cx="495175" cy="516825"/>
            </a:xfrm>
            <a:custGeom>
              <a:avLst/>
              <a:gdLst/>
              <a:ahLst/>
              <a:cxnLst/>
              <a:rect l="l" t="t" r="r" b="b"/>
              <a:pathLst>
                <a:path w="19807" h="20673" extrusionOk="0">
                  <a:moveTo>
                    <a:pt x="4817" y="0"/>
                  </a:moveTo>
                  <a:lnTo>
                    <a:pt x="4817" y="0"/>
                  </a:lnTo>
                  <a:cubicBezTo>
                    <a:pt x="4817" y="1"/>
                    <a:pt x="3200" y="4631"/>
                    <a:pt x="9" y="6580"/>
                  </a:cubicBezTo>
                  <a:lnTo>
                    <a:pt x="1" y="6589"/>
                  </a:lnTo>
                  <a:cubicBezTo>
                    <a:pt x="1" y="6589"/>
                    <a:pt x="14076" y="16173"/>
                    <a:pt x="19806" y="20672"/>
                  </a:cubicBezTo>
                  <a:cubicBezTo>
                    <a:pt x="19009" y="19490"/>
                    <a:pt x="18040" y="18569"/>
                    <a:pt x="16925" y="17464"/>
                  </a:cubicBezTo>
                  <a:cubicBezTo>
                    <a:pt x="14505" y="15067"/>
                    <a:pt x="4500" y="7536"/>
                    <a:pt x="3041" y="6349"/>
                  </a:cubicBezTo>
                  <a:cubicBezTo>
                    <a:pt x="3843" y="4999"/>
                    <a:pt x="4817" y="2792"/>
                    <a:pt x="48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61;p86">
              <a:extLst>
                <a:ext uri="{FF2B5EF4-FFF2-40B4-BE49-F238E27FC236}">
                  <a16:creationId xmlns:a16="http://schemas.microsoft.com/office/drawing/2014/main" id="{7FE56CBB-8F8A-480D-AB86-33FF997D4941}"/>
                </a:ext>
              </a:extLst>
            </p:cNvPr>
            <p:cNvSpPr/>
            <p:nvPr/>
          </p:nvSpPr>
          <p:spPr>
            <a:xfrm>
              <a:off x="4391900" y="1537625"/>
              <a:ext cx="1032400" cy="1217450"/>
            </a:xfrm>
            <a:custGeom>
              <a:avLst/>
              <a:gdLst/>
              <a:ahLst/>
              <a:cxnLst/>
              <a:rect l="l" t="t" r="r" b="b"/>
              <a:pathLst>
                <a:path w="41296" h="48698" extrusionOk="0">
                  <a:moveTo>
                    <a:pt x="93" y="0"/>
                  </a:moveTo>
                  <a:lnTo>
                    <a:pt x="1" y="11755"/>
                  </a:lnTo>
                  <a:cubicBezTo>
                    <a:pt x="1" y="11755"/>
                    <a:pt x="3021" y="23974"/>
                    <a:pt x="4124" y="29445"/>
                  </a:cubicBezTo>
                  <a:cubicBezTo>
                    <a:pt x="5228" y="34916"/>
                    <a:pt x="6509" y="35627"/>
                    <a:pt x="10018" y="37368"/>
                  </a:cubicBezTo>
                  <a:cubicBezTo>
                    <a:pt x="11409" y="38057"/>
                    <a:pt x="25509" y="44149"/>
                    <a:pt x="25509" y="44149"/>
                  </a:cubicBezTo>
                  <a:cubicBezTo>
                    <a:pt x="31877" y="46177"/>
                    <a:pt x="41295" y="48698"/>
                    <a:pt x="41295" y="48698"/>
                  </a:cubicBezTo>
                  <a:cubicBezTo>
                    <a:pt x="41295" y="48698"/>
                    <a:pt x="36295" y="42904"/>
                    <a:pt x="34219" y="40655"/>
                  </a:cubicBezTo>
                  <a:cubicBezTo>
                    <a:pt x="32882" y="39208"/>
                    <a:pt x="30381" y="38498"/>
                    <a:pt x="29424" y="37946"/>
                  </a:cubicBezTo>
                  <a:cubicBezTo>
                    <a:pt x="26979" y="36534"/>
                    <a:pt x="14562" y="30173"/>
                    <a:pt x="14562" y="30173"/>
                  </a:cubicBezTo>
                  <a:cubicBezTo>
                    <a:pt x="14562" y="30173"/>
                    <a:pt x="11874" y="19156"/>
                    <a:pt x="9789" y="11045"/>
                  </a:cubicBezTo>
                  <a:cubicBezTo>
                    <a:pt x="7430" y="1872"/>
                    <a:pt x="6125" y="1119"/>
                    <a:pt x="93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62;p86">
              <a:extLst>
                <a:ext uri="{FF2B5EF4-FFF2-40B4-BE49-F238E27FC236}">
                  <a16:creationId xmlns:a16="http://schemas.microsoft.com/office/drawing/2014/main" id="{8DE0B849-41A1-448C-87AE-C5B23B354D2E}"/>
                </a:ext>
              </a:extLst>
            </p:cNvPr>
            <p:cNvSpPr/>
            <p:nvPr/>
          </p:nvSpPr>
          <p:spPr>
            <a:xfrm>
              <a:off x="4343900" y="1539300"/>
              <a:ext cx="377400" cy="657575"/>
            </a:xfrm>
            <a:custGeom>
              <a:avLst/>
              <a:gdLst/>
              <a:ahLst/>
              <a:cxnLst/>
              <a:rect l="l" t="t" r="r" b="b"/>
              <a:pathLst>
                <a:path w="15096" h="26303" extrusionOk="0">
                  <a:moveTo>
                    <a:pt x="2631" y="1"/>
                  </a:moveTo>
                  <a:lnTo>
                    <a:pt x="0" y="11284"/>
                  </a:lnTo>
                  <a:lnTo>
                    <a:pt x="3151" y="25856"/>
                  </a:lnTo>
                  <a:cubicBezTo>
                    <a:pt x="4375" y="26173"/>
                    <a:pt x="5551" y="26302"/>
                    <a:pt x="6656" y="26302"/>
                  </a:cubicBezTo>
                  <a:cubicBezTo>
                    <a:pt x="11582" y="26302"/>
                    <a:pt x="15096" y="23730"/>
                    <a:pt x="15096" y="23730"/>
                  </a:cubicBezTo>
                  <a:cubicBezTo>
                    <a:pt x="15096" y="23730"/>
                    <a:pt x="13503" y="17427"/>
                    <a:pt x="12353" y="12982"/>
                  </a:cubicBezTo>
                  <a:cubicBezTo>
                    <a:pt x="11204" y="8538"/>
                    <a:pt x="10428" y="5207"/>
                    <a:pt x="8840" y="2989"/>
                  </a:cubicBezTo>
                  <a:cubicBezTo>
                    <a:pt x="7252" y="769"/>
                    <a:pt x="4622" y="211"/>
                    <a:pt x="2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63;p86">
              <a:extLst>
                <a:ext uri="{FF2B5EF4-FFF2-40B4-BE49-F238E27FC236}">
                  <a16:creationId xmlns:a16="http://schemas.microsoft.com/office/drawing/2014/main" id="{512C181B-019D-406F-8B1B-21E1C156CC50}"/>
                </a:ext>
              </a:extLst>
            </p:cNvPr>
            <p:cNvSpPr/>
            <p:nvPr/>
          </p:nvSpPr>
          <p:spPr>
            <a:xfrm>
              <a:off x="3722075" y="1486150"/>
              <a:ext cx="880100" cy="1315450"/>
            </a:xfrm>
            <a:custGeom>
              <a:avLst/>
              <a:gdLst/>
              <a:ahLst/>
              <a:cxnLst/>
              <a:rect l="l" t="t" r="r" b="b"/>
              <a:pathLst>
                <a:path w="35204" h="52618" extrusionOk="0">
                  <a:moveTo>
                    <a:pt x="17714" y="0"/>
                  </a:moveTo>
                  <a:lnTo>
                    <a:pt x="4191" y="3078"/>
                  </a:lnTo>
                  <a:cubicBezTo>
                    <a:pt x="4191" y="3078"/>
                    <a:pt x="2033" y="4172"/>
                    <a:pt x="1818" y="5915"/>
                  </a:cubicBezTo>
                  <a:cubicBezTo>
                    <a:pt x="1474" y="8707"/>
                    <a:pt x="1" y="31508"/>
                    <a:pt x="2220" y="50784"/>
                  </a:cubicBezTo>
                  <a:cubicBezTo>
                    <a:pt x="4714" y="52009"/>
                    <a:pt x="8289" y="52618"/>
                    <a:pt x="12177" y="52618"/>
                  </a:cubicBezTo>
                  <a:cubicBezTo>
                    <a:pt x="21986" y="52618"/>
                    <a:pt x="33782" y="48741"/>
                    <a:pt x="35204" y="41104"/>
                  </a:cubicBezTo>
                  <a:cubicBezTo>
                    <a:pt x="35204" y="41104"/>
                    <a:pt x="32618" y="39091"/>
                    <a:pt x="31612" y="33687"/>
                  </a:cubicBezTo>
                  <a:cubicBezTo>
                    <a:pt x="31886" y="26223"/>
                    <a:pt x="31934" y="19248"/>
                    <a:pt x="32046" y="16047"/>
                  </a:cubicBezTo>
                  <a:cubicBezTo>
                    <a:pt x="32168" y="12518"/>
                    <a:pt x="33583" y="4649"/>
                    <a:pt x="27503" y="2127"/>
                  </a:cubicBezTo>
                  <a:lnTo>
                    <a:pt x="17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64;p86">
              <a:extLst>
                <a:ext uri="{FF2B5EF4-FFF2-40B4-BE49-F238E27FC236}">
                  <a16:creationId xmlns:a16="http://schemas.microsoft.com/office/drawing/2014/main" id="{EED1B065-9EB4-45B2-AD5F-B100203C246A}"/>
                </a:ext>
              </a:extLst>
            </p:cNvPr>
            <p:cNvSpPr/>
            <p:nvPr/>
          </p:nvSpPr>
          <p:spPr>
            <a:xfrm>
              <a:off x="3936775" y="839675"/>
              <a:ext cx="255125" cy="540450"/>
            </a:xfrm>
            <a:custGeom>
              <a:avLst/>
              <a:gdLst/>
              <a:ahLst/>
              <a:cxnLst/>
              <a:rect l="l" t="t" r="r" b="b"/>
              <a:pathLst>
                <a:path w="10205" h="21618" extrusionOk="0">
                  <a:moveTo>
                    <a:pt x="5042" y="1"/>
                  </a:moveTo>
                  <a:cubicBezTo>
                    <a:pt x="4925" y="1"/>
                    <a:pt x="2411" y="29"/>
                    <a:pt x="949" y="2396"/>
                  </a:cubicBezTo>
                  <a:cubicBezTo>
                    <a:pt x="1" y="3932"/>
                    <a:pt x="251" y="7230"/>
                    <a:pt x="783" y="11597"/>
                  </a:cubicBezTo>
                  <a:cubicBezTo>
                    <a:pt x="1314" y="15965"/>
                    <a:pt x="1989" y="18639"/>
                    <a:pt x="2461" y="19887"/>
                  </a:cubicBezTo>
                  <a:cubicBezTo>
                    <a:pt x="2933" y="21134"/>
                    <a:pt x="4156" y="21618"/>
                    <a:pt x="4156" y="21618"/>
                  </a:cubicBezTo>
                  <a:lnTo>
                    <a:pt x="4643" y="16571"/>
                  </a:lnTo>
                  <a:lnTo>
                    <a:pt x="4886" y="13043"/>
                  </a:lnTo>
                  <a:cubicBezTo>
                    <a:pt x="4886" y="13043"/>
                    <a:pt x="5254" y="13204"/>
                    <a:pt x="5792" y="13204"/>
                  </a:cubicBezTo>
                  <a:cubicBezTo>
                    <a:pt x="6804" y="13204"/>
                    <a:pt x="8419" y="12634"/>
                    <a:pt x="9328" y="9355"/>
                  </a:cubicBezTo>
                  <a:cubicBezTo>
                    <a:pt x="10205" y="6193"/>
                    <a:pt x="9896" y="5105"/>
                    <a:pt x="9896" y="5105"/>
                  </a:cubicBezTo>
                  <a:lnTo>
                    <a:pt x="5046" y="1"/>
                  </a:lnTo>
                  <a:cubicBezTo>
                    <a:pt x="5046" y="1"/>
                    <a:pt x="5045" y="1"/>
                    <a:pt x="5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65;p86">
              <a:extLst>
                <a:ext uri="{FF2B5EF4-FFF2-40B4-BE49-F238E27FC236}">
                  <a16:creationId xmlns:a16="http://schemas.microsoft.com/office/drawing/2014/main" id="{A0502EB6-563A-427E-AEF3-57CDAC542427}"/>
                </a:ext>
              </a:extLst>
            </p:cNvPr>
            <p:cNvSpPr/>
            <p:nvPr/>
          </p:nvSpPr>
          <p:spPr>
            <a:xfrm>
              <a:off x="4127750" y="779475"/>
              <a:ext cx="500600" cy="473300"/>
            </a:xfrm>
            <a:custGeom>
              <a:avLst/>
              <a:gdLst/>
              <a:ahLst/>
              <a:cxnLst/>
              <a:rect l="l" t="t" r="r" b="b"/>
              <a:pathLst>
                <a:path w="20024" h="18932" extrusionOk="0">
                  <a:moveTo>
                    <a:pt x="10001" y="1"/>
                  </a:moveTo>
                  <a:cubicBezTo>
                    <a:pt x="5269" y="1"/>
                    <a:pt x="1182" y="3543"/>
                    <a:pt x="614" y="8358"/>
                  </a:cubicBezTo>
                  <a:cubicBezTo>
                    <a:pt x="0" y="13548"/>
                    <a:pt x="3713" y="18254"/>
                    <a:pt x="8904" y="18865"/>
                  </a:cubicBezTo>
                  <a:cubicBezTo>
                    <a:pt x="9280" y="18910"/>
                    <a:pt x="9654" y="18931"/>
                    <a:pt x="10024" y="18931"/>
                  </a:cubicBezTo>
                  <a:cubicBezTo>
                    <a:pt x="14756" y="18931"/>
                    <a:pt x="18843" y="15389"/>
                    <a:pt x="19411" y="10575"/>
                  </a:cubicBezTo>
                  <a:cubicBezTo>
                    <a:pt x="20023" y="5384"/>
                    <a:pt x="16312" y="679"/>
                    <a:pt x="11121" y="67"/>
                  </a:cubicBezTo>
                  <a:cubicBezTo>
                    <a:pt x="10745" y="22"/>
                    <a:pt x="10371" y="1"/>
                    <a:pt x="100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66;p86">
              <a:extLst>
                <a:ext uri="{FF2B5EF4-FFF2-40B4-BE49-F238E27FC236}">
                  <a16:creationId xmlns:a16="http://schemas.microsoft.com/office/drawing/2014/main" id="{C95C4DDE-BD97-4302-B14B-045C4771265E}"/>
                </a:ext>
              </a:extLst>
            </p:cNvPr>
            <p:cNvSpPr/>
            <p:nvPr/>
          </p:nvSpPr>
          <p:spPr>
            <a:xfrm>
              <a:off x="3880725" y="904925"/>
              <a:ext cx="705125" cy="757375"/>
            </a:xfrm>
            <a:custGeom>
              <a:avLst/>
              <a:gdLst/>
              <a:ahLst/>
              <a:cxnLst/>
              <a:rect l="l" t="t" r="r" b="b"/>
              <a:pathLst>
                <a:path w="28205" h="30295" extrusionOk="0">
                  <a:moveTo>
                    <a:pt x="22117" y="1"/>
                  </a:moveTo>
                  <a:cubicBezTo>
                    <a:pt x="19187" y="1"/>
                    <a:pt x="15529" y="879"/>
                    <a:pt x="12138" y="2494"/>
                  </a:cubicBezTo>
                  <a:cubicBezTo>
                    <a:pt x="11132" y="9499"/>
                    <a:pt x="9458" y="9988"/>
                    <a:pt x="8347" y="10180"/>
                  </a:cubicBezTo>
                  <a:cubicBezTo>
                    <a:pt x="8301" y="10187"/>
                    <a:pt x="8256" y="10191"/>
                    <a:pt x="8214" y="10191"/>
                  </a:cubicBezTo>
                  <a:cubicBezTo>
                    <a:pt x="7335" y="10191"/>
                    <a:pt x="7075" y="8595"/>
                    <a:pt x="6482" y="7807"/>
                  </a:cubicBezTo>
                  <a:cubicBezTo>
                    <a:pt x="6131" y="7341"/>
                    <a:pt x="5283" y="6831"/>
                    <a:pt x="4286" y="6831"/>
                  </a:cubicBezTo>
                  <a:cubicBezTo>
                    <a:pt x="3515" y="6831"/>
                    <a:pt x="2656" y="7135"/>
                    <a:pt x="1866" y="7998"/>
                  </a:cubicBezTo>
                  <a:cubicBezTo>
                    <a:pt x="0" y="10039"/>
                    <a:pt x="1405" y="13884"/>
                    <a:pt x="3040" y="14897"/>
                  </a:cubicBezTo>
                  <a:cubicBezTo>
                    <a:pt x="3603" y="15246"/>
                    <a:pt x="4113" y="15379"/>
                    <a:pt x="4565" y="15379"/>
                  </a:cubicBezTo>
                  <a:cubicBezTo>
                    <a:pt x="6037" y="15379"/>
                    <a:pt x="6885" y="13961"/>
                    <a:pt x="6885" y="13961"/>
                  </a:cubicBezTo>
                  <a:lnTo>
                    <a:pt x="6885" y="13961"/>
                  </a:lnTo>
                  <a:lnTo>
                    <a:pt x="5770" y="25365"/>
                  </a:lnTo>
                  <a:cubicBezTo>
                    <a:pt x="5770" y="25365"/>
                    <a:pt x="6179" y="27575"/>
                    <a:pt x="10342" y="29634"/>
                  </a:cubicBezTo>
                  <a:cubicBezTo>
                    <a:pt x="11244" y="30080"/>
                    <a:pt x="12296" y="30294"/>
                    <a:pt x="13288" y="30294"/>
                  </a:cubicBezTo>
                  <a:cubicBezTo>
                    <a:pt x="15870" y="30294"/>
                    <a:pt x="18040" y="28841"/>
                    <a:pt x="16047" y="26229"/>
                  </a:cubicBezTo>
                  <a:lnTo>
                    <a:pt x="16445" y="22779"/>
                  </a:lnTo>
                  <a:cubicBezTo>
                    <a:pt x="17247" y="22944"/>
                    <a:pt x="18196" y="23107"/>
                    <a:pt x="19147" y="23107"/>
                  </a:cubicBezTo>
                  <a:cubicBezTo>
                    <a:pt x="19747" y="23107"/>
                    <a:pt x="20347" y="23042"/>
                    <a:pt x="20912" y="22872"/>
                  </a:cubicBezTo>
                  <a:cubicBezTo>
                    <a:pt x="22462" y="22405"/>
                    <a:pt x="23616" y="21661"/>
                    <a:pt x="25069" y="19299"/>
                  </a:cubicBezTo>
                  <a:cubicBezTo>
                    <a:pt x="27834" y="14808"/>
                    <a:pt x="28205" y="7807"/>
                    <a:pt x="26956" y="1431"/>
                  </a:cubicBezTo>
                  <a:cubicBezTo>
                    <a:pt x="25973" y="460"/>
                    <a:pt x="24235" y="1"/>
                    <a:pt x="22117" y="1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67;p86">
              <a:extLst>
                <a:ext uri="{FF2B5EF4-FFF2-40B4-BE49-F238E27FC236}">
                  <a16:creationId xmlns:a16="http://schemas.microsoft.com/office/drawing/2014/main" id="{464AC440-2380-451C-B6EB-20A44C699092}"/>
                </a:ext>
              </a:extLst>
            </p:cNvPr>
            <p:cNvSpPr/>
            <p:nvPr/>
          </p:nvSpPr>
          <p:spPr>
            <a:xfrm>
              <a:off x="4033875" y="690000"/>
              <a:ext cx="594825" cy="316925"/>
            </a:xfrm>
            <a:custGeom>
              <a:avLst/>
              <a:gdLst/>
              <a:ahLst/>
              <a:cxnLst/>
              <a:rect l="l" t="t" r="r" b="b"/>
              <a:pathLst>
                <a:path w="23793" h="12677" extrusionOk="0">
                  <a:moveTo>
                    <a:pt x="20106" y="1"/>
                  </a:moveTo>
                  <a:cubicBezTo>
                    <a:pt x="19768" y="1"/>
                    <a:pt x="19437" y="248"/>
                    <a:pt x="19149" y="460"/>
                  </a:cubicBezTo>
                  <a:cubicBezTo>
                    <a:pt x="17910" y="1366"/>
                    <a:pt x="16610" y="1655"/>
                    <a:pt x="15281" y="1655"/>
                  </a:cubicBezTo>
                  <a:cubicBezTo>
                    <a:pt x="13236" y="1655"/>
                    <a:pt x="11122" y="970"/>
                    <a:pt x="9052" y="786"/>
                  </a:cubicBezTo>
                  <a:cubicBezTo>
                    <a:pt x="8706" y="755"/>
                    <a:pt x="8349" y="739"/>
                    <a:pt x="7987" y="739"/>
                  </a:cubicBezTo>
                  <a:cubicBezTo>
                    <a:pt x="5360" y="739"/>
                    <a:pt x="2428" y="1589"/>
                    <a:pt x="1005" y="3883"/>
                  </a:cubicBezTo>
                  <a:cubicBezTo>
                    <a:pt x="264" y="5077"/>
                    <a:pt x="1" y="6399"/>
                    <a:pt x="1056" y="7414"/>
                  </a:cubicBezTo>
                  <a:cubicBezTo>
                    <a:pt x="1957" y="8281"/>
                    <a:pt x="4878" y="10604"/>
                    <a:pt x="6011" y="11092"/>
                  </a:cubicBezTo>
                  <a:cubicBezTo>
                    <a:pt x="7593" y="11773"/>
                    <a:pt x="10563" y="12677"/>
                    <a:pt x="13726" y="12677"/>
                  </a:cubicBezTo>
                  <a:cubicBezTo>
                    <a:pt x="16557" y="12677"/>
                    <a:pt x="19542" y="11953"/>
                    <a:pt x="21823" y="9697"/>
                  </a:cubicBezTo>
                  <a:cubicBezTo>
                    <a:pt x="22533" y="8995"/>
                    <a:pt x="23378" y="7399"/>
                    <a:pt x="23597" y="6420"/>
                  </a:cubicBezTo>
                  <a:cubicBezTo>
                    <a:pt x="23782" y="5592"/>
                    <a:pt x="23792" y="4872"/>
                    <a:pt x="23534" y="4082"/>
                  </a:cubicBezTo>
                  <a:cubicBezTo>
                    <a:pt x="23532" y="4069"/>
                    <a:pt x="23528" y="4058"/>
                    <a:pt x="23523" y="4046"/>
                  </a:cubicBezTo>
                  <a:cubicBezTo>
                    <a:pt x="23469" y="3903"/>
                    <a:pt x="23367" y="3767"/>
                    <a:pt x="23219" y="3746"/>
                  </a:cubicBezTo>
                  <a:cubicBezTo>
                    <a:pt x="23205" y="3744"/>
                    <a:pt x="23192" y="3743"/>
                    <a:pt x="23179" y="3743"/>
                  </a:cubicBezTo>
                  <a:cubicBezTo>
                    <a:pt x="23076" y="3743"/>
                    <a:pt x="22977" y="3795"/>
                    <a:pt x="22885" y="3845"/>
                  </a:cubicBezTo>
                  <a:cubicBezTo>
                    <a:pt x="22515" y="4050"/>
                    <a:pt x="21683" y="4593"/>
                    <a:pt x="20660" y="4981"/>
                  </a:cubicBezTo>
                  <a:cubicBezTo>
                    <a:pt x="20962" y="4079"/>
                    <a:pt x="21090" y="3128"/>
                    <a:pt x="21035" y="2179"/>
                  </a:cubicBezTo>
                  <a:cubicBezTo>
                    <a:pt x="21003" y="1597"/>
                    <a:pt x="21001" y="260"/>
                    <a:pt x="20313" y="34"/>
                  </a:cubicBezTo>
                  <a:cubicBezTo>
                    <a:pt x="20244" y="11"/>
                    <a:pt x="20175" y="1"/>
                    <a:pt x="20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68;p86">
              <a:extLst>
                <a:ext uri="{FF2B5EF4-FFF2-40B4-BE49-F238E27FC236}">
                  <a16:creationId xmlns:a16="http://schemas.microsoft.com/office/drawing/2014/main" id="{395E0755-F672-464B-B8EA-B73870E41427}"/>
                </a:ext>
              </a:extLst>
            </p:cNvPr>
            <p:cNvSpPr/>
            <p:nvPr/>
          </p:nvSpPr>
          <p:spPr>
            <a:xfrm>
              <a:off x="4089375" y="1321900"/>
              <a:ext cx="202475" cy="186850"/>
            </a:xfrm>
            <a:custGeom>
              <a:avLst/>
              <a:gdLst/>
              <a:ahLst/>
              <a:cxnLst/>
              <a:rect l="l" t="t" r="r" b="b"/>
              <a:pathLst>
                <a:path w="8099" h="7474" extrusionOk="0">
                  <a:moveTo>
                    <a:pt x="1" y="1"/>
                  </a:moveTo>
                  <a:cubicBezTo>
                    <a:pt x="1" y="1"/>
                    <a:pt x="147" y="2466"/>
                    <a:pt x="1199" y="3881"/>
                  </a:cubicBezTo>
                  <a:cubicBezTo>
                    <a:pt x="3039" y="6356"/>
                    <a:pt x="7937" y="7473"/>
                    <a:pt x="7937" y="7473"/>
                  </a:cubicBezTo>
                  <a:lnTo>
                    <a:pt x="8099" y="6100"/>
                  </a:lnTo>
                  <a:cubicBezTo>
                    <a:pt x="8099" y="6100"/>
                    <a:pt x="3946" y="4508"/>
                    <a:pt x="2365" y="3193"/>
                  </a:cubicBezTo>
                  <a:cubicBezTo>
                    <a:pt x="1199" y="2222"/>
                    <a:pt x="209" y="748"/>
                    <a:pt x="1" y="1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69;p86">
              <a:extLst>
                <a:ext uri="{FF2B5EF4-FFF2-40B4-BE49-F238E27FC236}">
                  <a16:creationId xmlns:a16="http://schemas.microsoft.com/office/drawing/2014/main" id="{9F957A9A-50AC-4A7D-B609-3D4B21BF73D2}"/>
                </a:ext>
              </a:extLst>
            </p:cNvPr>
            <p:cNvSpPr/>
            <p:nvPr/>
          </p:nvSpPr>
          <p:spPr>
            <a:xfrm>
              <a:off x="4270875" y="1135450"/>
              <a:ext cx="55225" cy="54100"/>
            </a:xfrm>
            <a:custGeom>
              <a:avLst/>
              <a:gdLst/>
              <a:ahLst/>
              <a:cxnLst/>
              <a:rect l="l" t="t" r="r" b="b"/>
              <a:pathLst>
                <a:path w="2209" h="2164" extrusionOk="0">
                  <a:moveTo>
                    <a:pt x="1109" y="1"/>
                  </a:moveTo>
                  <a:cubicBezTo>
                    <a:pt x="588" y="1"/>
                    <a:pt x="135" y="407"/>
                    <a:pt x="71" y="958"/>
                  </a:cubicBezTo>
                  <a:cubicBezTo>
                    <a:pt x="1" y="1552"/>
                    <a:pt x="407" y="2088"/>
                    <a:pt x="978" y="2157"/>
                  </a:cubicBezTo>
                  <a:cubicBezTo>
                    <a:pt x="1019" y="2162"/>
                    <a:pt x="1060" y="2164"/>
                    <a:pt x="1100" y="2164"/>
                  </a:cubicBezTo>
                  <a:cubicBezTo>
                    <a:pt x="1620" y="2164"/>
                    <a:pt x="2073" y="1758"/>
                    <a:pt x="2137" y="1207"/>
                  </a:cubicBezTo>
                  <a:cubicBezTo>
                    <a:pt x="2208" y="614"/>
                    <a:pt x="1802" y="78"/>
                    <a:pt x="1231" y="8"/>
                  </a:cubicBezTo>
                  <a:cubicBezTo>
                    <a:pt x="1190" y="3"/>
                    <a:pt x="1149" y="1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70;p86">
              <a:extLst>
                <a:ext uri="{FF2B5EF4-FFF2-40B4-BE49-F238E27FC236}">
                  <a16:creationId xmlns:a16="http://schemas.microsoft.com/office/drawing/2014/main" id="{280B5069-9869-4683-99D5-75D92484A05B}"/>
                </a:ext>
              </a:extLst>
            </p:cNvPr>
            <p:cNvSpPr/>
            <p:nvPr/>
          </p:nvSpPr>
          <p:spPr>
            <a:xfrm>
              <a:off x="4290275" y="1314825"/>
              <a:ext cx="55200" cy="54100"/>
            </a:xfrm>
            <a:custGeom>
              <a:avLst/>
              <a:gdLst/>
              <a:ahLst/>
              <a:cxnLst/>
              <a:rect l="l" t="t" r="r" b="b"/>
              <a:pathLst>
                <a:path w="2208" h="2164" extrusionOk="0">
                  <a:moveTo>
                    <a:pt x="1109" y="1"/>
                  </a:moveTo>
                  <a:cubicBezTo>
                    <a:pt x="588" y="1"/>
                    <a:pt x="136" y="406"/>
                    <a:pt x="70" y="958"/>
                  </a:cubicBezTo>
                  <a:cubicBezTo>
                    <a:pt x="0" y="1551"/>
                    <a:pt x="407" y="2087"/>
                    <a:pt x="977" y="2156"/>
                  </a:cubicBezTo>
                  <a:cubicBezTo>
                    <a:pt x="1018" y="2161"/>
                    <a:pt x="1059" y="2163"/>
                    <a:pt x="1100" y="2163"/>
                  </a:cubicBezTo>
                  <a:cubicBezTo>
                    <a:pt x="1620" y="2163"/>
                    <a:pt x="2072" y="1757"/>
                    <a:pt x="2138" y="1207"/>
                  </a:cubicBezTo>
                  <a:cubicBezTo>
                    <a:pt x="2207" y="614"/>
                    <a:pt x="1802" y="77"/>
                    <a:pt x="1230" y="8"/>
                  </a:cubicBezTo>
                  <a:cubicBezTo>
                    <a:pt x="1190" y="3"/>
                    <a:pt x="1149" y="1"/>
                    <a:pt x="1109" y="1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71;p86">
              <a:extLst>
                <a:ext uri="{FF2B5EF4-FFF2-40B4-BE49-F238E27FC236}">
                  <a16:creationId xmlns:a16="http://schemas.microsoft.com/office/drawing/2014/main" id="{6B9DE62D-9D93-449A-8203-9239E291FF57}"/>
                </a:ext>
              </a:extLst>
            </p:cNvPr>
            <p:cNvSpPr/>
            <p:nvPr/>
          </p:nvSpPr>
          <p:spPr>
            <a:xfrm>
              <a:off x="4238425" y="1046125"/>
              <a:ext cx="63525" cy="48825"/>
            </a:xfrm>
            <a:custGeom>
              <a:avLst/>
              <a:gdLst/>
              <a:ahLst/>
              <a:cxnLst/>
              <a:rect l="l" t="t" r="r" b="b"/>
              <a:pathLst>
                <a:path w="2541" h="1953" extrusionOk="0">
                  <a:moveTo>
                    <a:pt x="2197" y="1"/>
                  </a:moveTo>
                  <a:lnTo>
                    <a:pt x="0" y="1281"/>
                  </a:lnTo>
                  <a:cubicBezTo>
                    <a:pt x="233" y="1710"/>
                    <a:pt x="664" y="1952"/>
                    <a:pt x="1106" y="1952"/>
                  </a:cubicBezTo>
                  <a:cubicBezTo>
                    <a:pt x="1315" y="1952"/>
                    <a:pt x="1526" y="1899"/>
                    <a:pt x="1720" y="1785"/>
                  </a:cubicBezTo>
                  <a:cubicBezTo>
                    <a:pt x="2327" y="1431"/>
                    <a:pt x="2541" y="631"/>
                    <a:pt x="2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72;p86">
              <a:extLst>
                <a:ext uri="{FF2B5EF4-FFF2-40B4-BE49-F238E27FC236}">
                  <a16:creationId xmlns:a16="http://schemas.microsoft.com/office/drawing/2014/main" id="{C9C68C5B-B606-45C4-B0B9-1BA2CFD9B462}"/>
                </a:ext>
              </a:extLst>
            </p:cNvPr>
            <p:cNvSpPr/>
            <p:nvPr/>
          </p:nvSpPr>
          <p:spPr>
            <a:xfrm>
              <a:off x="4489000" y="1044850"/>
              <a:ext cx="65325" cy="45300"/>
            </a:xfrm>
            <a:custGeom>
              <a:avLst/>
              <a:gdLst/>
              <a:ahLst/>
              <a:cxnLst/>
              <a:rect l="l" t="t" r="r" b="b"/>
              <a:pathLst>
                <a:path w="2613" h="1812" extrusionOk="0">
                  <a:moveTo>
                    <a:pt x="1153" y="0"/>
                  </a:moveTo>
                  <a:cubicBezTo>
                    <a:pt x="657" y="0"/>
                    <a:pt x="192" y="303"/>
                    <a:pt x="0" y="804"/>
                  </a:cubicBezTo>
                  <a:lnTo>
                    <a:pt x="2357" y="1811"/>
                  </a:lnTo>
                  <a:cubicBezTo>
                    <a:pt x="2613" y="1144"/>
                    <a:pt x="2292" y="379"/>
                    <a:pt x="1641" y="101"/>
                  </a:cubicBezTo>
                  <a:cubicBezTo>
                    <a:pt x="1480" y="32"/>
                    <a:pt x="1315" y="0"/>
                    <a:pt x="11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73;p86">
              <a:extLst>
                <a:ext uri="{FF2B5EF4-FFF2-40B4-BE49-F238E27FC236}">
                  <a16:creationId xmlns:a16="http://schemas.microsoft.com/office/drawing/2014/main" id="{1E915D4E-F168-4823-8A45-907D5C2D9508}"/>
                </a:ext>
              </a:extLst>
            </p:cNvPr>
            <p:cNvSpPr/>
            <p:nvPr/>
          </p:nvSpPr>
          <p:spPr>
            <a:xfrm>
              <a:off x="4468250" y="1141800"/>
              <a:ext cx="55200" cy="54100"/>
            </a:xfrm>
            <a:custGeom>
              <a:avLst/>
              <a:gdLst/>
              <a:ahLst/>
              <a:cxnLst/>
              <a:rect l="l" t="t" r="r" b="b"/>
              <a:pathLst>
                <a:path w="2208" h="2164" extrusionOk="0">
                  <a:moveTo>
                    <a:pt x="1107" y="0"/>
                  </a:moveTo>
                  <a:cubicBezTo>
                    <a:pt x="587" y="0"/>
                    <a:pt x="134" y="405"/>
                    <a:pt x="70" y="957"/>
                  </a:cubicBezTo>
                  <a:cubicBezTo>
                    <a:pt x="0" y="1550"/>
                    <a:pt x="407" y="2085"/>
                    <a:pt x="977" y="2156"/>
                  </a:cubicBezTo>
                  <a:cubicBezTo>
                    <a:pt x="1018" y="2161"/>
                    <a:pt x="1059" y="2163"/>
                    <a:pt x="1099" y="2163"/>
                  </a:cubicBezTo>
                  <a:cubicBezTo>
                    <a:pt x="1619" y="2163"/>
                    <a:pt x="2072" y="1757"/>
                    <a:pt x="2136" y="1206"/>
                  </a:cubicBezTo>
                  <a:cubicBezTo>
                    <a:pt x="2207" y="612"/>
                    <a:pt x="1800" y="76"/>
                    <a:pt x="1230" y="8"/>
                  </a:cubicBezTo>
                  <a:cubicBezTo>
                    <a:pt x="1189" y="2"/>
                    <a:pt x="1148" y="0"/>
                    <a:pt x="1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74;p86">
              <a:extLst>
                <a:ext uri="{FF2B5EF4-FFF2-40B4-BE49-F238E27FC236}">
                  <a16:creationId xmlns:a16="http://schemas.microsoft.com/office/drawing/2014/main" id="{1799B20D-9AA3-4704-8FDF-6536BA186FFF}"/>
                </a:ext>
              </a:extLst>
            </p:cNvPr>
            <p:cNvSpPr/>
            <p:nvPr/>
          </p:nvSpPr>
          <p:spPr>
            <a:xfrm>
              <a:off x="4391875" y="1117825"/>
              <a:ext cx="88125" cy="179150"/>
            </a:xfrm>
            <a:custGeom>
              <a:avLst/>
              <a:gdLst/>
              <a:ahLst/>
              <a:cxnLst/>
              <a:rect l="l" t="t" r="r" b="b"/>
              <a:pathLst>
                <a:path w="3525" h="7166" extrusionOk="0">
                  <a:moveTo>
                    <a:pt x="476" y="0"/>
                  </a:moveTo>
                  <a:lnTo>
                    <a:pt x="1" y="7165"/>
                  </a:lnTo>
                  <a:lnTo>
                    <a:pt x="3525" y="638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75;p86">
              <a:extLst>
                <a:ext uri="{FF2B5EF4-FFF2-40B4-BE49-F238E27FC236}">
                  <a16:creationId xmlns:a16="http://schemas.microsoft.com/office/drawing/2014/main" id="{5B083E22-1C19-4A1F-9B51-8A0051B8F572}"/>
                </a:ext>
              </a:extLst>
            </p:cNvPr>
            <p:cNvSpPr/>
            <p:nvPr/>
          </p:nvSpPr>
          <p:spPr>
            <a:xfrm>
              <a:off x="3836050" y="2916725"/>
              <a:ext cx="183775" cy="551375"/>
            </a:xfrm>
            <a:custGeom>
              <a:avLst/>
              <a:gdLst/>
              <a:ahLst/>
              <a:cxnLst/>
              <a:rect l="l" t="t" r="r" b="b"/>
              <a:pathLst>
                <a:path w="7351" h="22055" extrusionOk="0">
                  <a:moveTo>
                    <a:pt x="0" y="1"/>
                  </a:moveTo>
                  <a:lnTo>
                    <a:pt x="0" y="19563"/>
                  </a:lnTo>
                  <a:cubicBezTo>
                    <a:pt x="0" y="20459"/>
                    <a:pt x="468" y="21267"/>
                    <a:pt x="1247" y="21715"/>
                  </a:cubicBezTo>
                  <a:cubicBezTo>
                    <a:pt x="1631" y="21941"/>
                    <a:pt x="2061" y="22054"/>
                    <a:pt x="2491" y="22054"/>
                  </a:cubicBezTo>
                  <a:cubicBezTo>
                    <a:pt x="2921" y="22054"/>
                    <a:pt x="3351" y="21941"/>
                    <a:pt x="3735" y="21715"/>
                  </a:cubicBezTo>
                  <a:lnTo>
                    <a:pt x="7351" y="19626"/>
                  </a:lnTo>
                  <a:cubicBezTo>
                    <a:pt x="6557" y="19223"/>
                    <a:pt x="5755" y="18805"/>
                    <a:pt x="4961" y="18389"/>
                  </a:cubicBezTo>
                  <a:lnTo>
                    <a:pt x="2601" y="19753"/>
                  </a:lnTo>
                  <a:cubicBezTo>
                    <a:pt x="2562" y="19776"/>
                    <a:pt x="2525" y="19787"/>
                    <a:pt x="2488" y="19787"/>
                  </a:cubicBezTo>
                  <a:cubicBezTo>
                    <a:pt x="2451" y="19787"/>
                    <a:pt x="2415" y="19776"/>
                    <a:pt x="2379" y="19753"/>
                  </a:cubicBezTo>
                  <a:cubicBezTo>
                    <a:pt x="2302" y="19712"/>
                    <a:pt x="2265" y="19648"/>
                    <a:pt x="2265" y="19563"/>
                  </a:cubicBezTo>
                  <a:lnTo>
                    <a:pt x="2265" y="130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76;p86">
              <a:extLst>
                <a:ext uri="{FF2B5EF4-FFF2-40B4-BE49-F238E27FC236}">
                  <a16:creationId xmlns:a16="http://schemas.microsoft.com/office/drawing/2014/main" id="{4D741241-E23E-4713-BAE6-28FFF5C7B8B7}"/>
                </a:ext>
              </a:extLst>
            </p:cNvPr>
            <p:cNvSpPr/>
            <p:nvPr/>
          </p:nvSpPr>
          <p:spPr>
            <a:xfrm>
              <a:off x="4112125" y="3076125"/>
              <a:ext cx="220350" cy="551350"/>
            </a:xfrm>
            <a:custGeom>
              <a:avLst/>
              <a:gdLst/>
              <a:ahLst/>
              <a:cxnLst/>
              <a:rect l="l" t="t" r="r" b="b"/>
              <a:pathLst>
                <a:path w="8814" h="22054" extrusionOk="0">
                  <a:moveTo>
                    <a:pt x="0" y="0"/>
                  </a:moveTo>
                  <a:lnTo>
                    <a:pt x="0" y="19562"/>
                  </a:lnTo>
                  <a:cubicBezTo>
                    <a:pt x="0" y="20459"/>
                    <a:pt x="467" y="21265"/>
                    <a:pt x="1246" y="21714"/>
                  </a:cubicBezTo>
                  <a:cubicBezTo>
                    <a:pt x="1630" y="21941"/>
                    <a:pt x="2060" y="22054"/>
                    <a:pt x="2490" y="22054"/>
                  </a:cubicBezTo>
                  <a:cubicBezTo>
                    <a:pt x="2920" y="22054"/>
                    <a:pt x="3350" y="21941"/>
                    <a:pt x="3734" y="21714"/>
                  </a:cubicBezTo>
                  <a:lnTo>
                    <a:pt x="8813" y="18782"/>
                  </a:lnTo>
                  <a:cubicBezTo>
                    <a:pt x="8201" y="18614"/>
                    <a:pt x="7597" y="18412"/>
                    <a:pt x="7005" y="18181"/>
                  </a:cubicBezTo>
                  <a:cubicBezTo>
                    <a:pt x="6701" y="18059"/>
                    <a:pt x="6370" y="17927"/>
                    <a:pt x="6017" y="17782"/>
                  </a:cubicBezTo>
                  <a:lnTo>
                    <a:pt x="2601" y="19752"/>
                  </a:lnTo>
                  <a:cubicBezTo>
                    <a:pt x="2562" y="19774"/>
                    <a:pt x="2525" y="19786"/>
                    <a:pt x="2488" y="19786"/>
                  </a:cubicBezTo>
                  <a:cubicBezTo>
                    <a:pt x="2451" y="19786"/>
                    <a:pt x="2415" y="19774"/>
                    <a:pt x="2379" y="19752"/>
                  </a:cubicBezTo>
                  <a:cubicBezTo>
                    <a:pt x="2306" y="19711"/>
                    <a:pt x="2265" y="19648"/>
                    <a:pt x="2265" y="19562"/>
                  </a:cubicBezTo>
                  <a:lnTo>
                    <a:pt x="2265" y="12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77;p86">
              <a:extLst>
                <a:ext uri="{FF2B5EF4-FFF2-40B4-BE49-F238E27FC236}">
                  <a16:creationId xmlns:a16="http://schemas.microsoft.com/office/drawing/2014/main" id="{A8FE39AA-4884-4659-B2C5-3E4714E9C2B5}"/>
                </a:ext>
              </a:extLst>
            </p:cNvPr>
            <p:cNvSpPr/>
            <p:nvPr/>
          </p:nvSpPr>
          <p:spPr>
            <a:xfrm>
              <a:off x="3619500" y="2504625"/>
              <a:ext cx="1916400" cy="888775"/>
            </a:xfrm>
            <a:custGeom>
              <a:avLst/>
              <a:gdLst/>
              <a:ahLst/>
              <a:cxnLst/>
              <a:rect l="l" t="t" r="r" b="b"/>
              <a:pathLst>
                <a:path w="76656" h="35551" extrusionOk="0">
                  <a:moveTo>
                    <a:pt x="11274" y="1"/>
                  </a:moveTo>
                  <a:cubicBezTo>
                    <a:pt x="9144" y="1"/>
                    <a:pt x="7014" y="470"/>
                    <a:pt x="5388" y="1408"/>
                  </a:cubicBezTo>
                  <a:lnTo>
                    <a:pt x="2436" y="3113"/>
                  </a:lnTo>
                  <a:cubicBezTo>
                    <a:pt x="817" y="4048"/>
                    <a:pt x="8" y="5271"/>
                    <a:pt x="3" y="6497"/>
                  </a:cubicBezTo>
                  <a:cubicBezTo>
                    <a:pt x="2" y="7004"/>
                    <a:pt x="4" y="8984"/>
                    <a:pt x="3" y="9486"/>
                  </a:cubicBezTo>
                  <a:cubicBezTo>
                    <a:pt x="1" y="10717"/>
                    <a:pt x="808" y="11947"/>
                    <a:pt x="2434" y="12888"/>
                  </a:cubicBezTo>
                  <a:lnTo>
                    <a:pt x="39247" y="34141"/>
                  </a:lnTo>
                  <a:cubicBezTo>
                    <a:pt x="40872" y="35081"/>
                    <a:pt x="43004" y="35551"/>
                    <a:pt x="45135" y="35551"/>
                  </a:cubicBezTo>
                  <a:cubicBezTo>
                    <a:pt x="47264" y="35551"/>
                    <a:pt x="49393" y="35082"/>
                    <a:pt x="51018" y="34144"/>
                  </a:cubicBezTo>
                  <a:lnTo>
                    <a:pt x="74216" y="20750"/>
                  </a:lnTo>
                  <a:cubicBezTo>
                    <a:pt x="75841" y="19811"/>
                    <a:pt x="76651" y="18582"/>
                    <a:pt x="76649" y="17352"/>
                  </a:cubicBezTo>
                  <a:cubicBezTo>
                    <a:pt x="76649" y="16849"/>
                    <a:pt x="76646" y="14883"/>
                    <a:pt x="76649" y="14384"/>
                  </a:cubicBezTo>
                  <a:cubicBezTo>
                    <a:pt x="76656" y="13150"/>
                    <a:pt x="75847" y="11916"/>
                    <a:pt x="74218" y="10974"/>
                  </a:cubicBezTo>
                  <a:lnTo>
                    <a:pt x="58425" y="1840"/>
                  </a:lnTo>
                  <a:cubicBezTo>
                    <a:pt x="56799" y="899"/>
                    <a:pt x="54667" y="429"/>
                    <a:pt x="52535" y="429"/>
                  </a:cubicBezTo>
                  <a:cubicBezTo>
                    <a:pt x="50407" y="429"/>
                    <a:pt x="48279" y="898"/>
                    <a:pt x="46655" y="1835"/>
                  </a:cubicBezTo>
                  <a:lnTo>
                    <a:pt x="38181" y="6729"/>
                  </a:lnTo>
                  <a:cubicBezTo>
                    <a:pt x="36555" y="7667"/>
                    <a:pt x="34425" y="8136"/>
                    <a:pt x="32295" y="8136"/>
                  </a:cubicBezTo>
                  <a:cubicBezTo>
                    <a:pt x="30164" y="8136"/>
                    <a:pt x="28034" y="7667"/>
                    <a:pt x="26409" y="6729"/>
                  </a:cubicBezTo>
                  <a:lnTo>
                    <a:pt x="17160" y="1408"/>
                  </a:lnTo>
                  <a:cubicBezTo>
                    <a:pt x="15535" y="470"/>
                    <a:pt x="13405" y="1"/>
                    <a:pt x="11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78;p86">
              <a:extLst>
                <a:ext uri="{FF2B5EF4-FFF2-40B4-BE49-F238E27FC236}">
                  <a16:creationId xmlns:a16="http://schemas.microsoft.com/office/drawing/2014/main" id="{BBA3DA97-E8A2-4BBF-A3E4-C68F39D71CA1}"/>
                </a:ext>
              </a:extLst>
            </p:cNvPr>
            <p:cNvSpPr/>
            <p:nvPr/>
          </p:nvSpPr>
          <p:spPr>
            <a:xfrm>
              <a:off x="3599100" y="2504625"/>
              <a:ext cx="1957125" cy="814425"/>
            </a:xfrm>
            <a:custGeom>
              <a:avLst/>
              <a:gdLst/>
              <a:ahLst/>
              <a:cxnLst/>
              <a:rect l="l" t="t" r="r" b="b"/>
              <a:pathLst>
                <a:path w="78285" h="32577" extrusionOk="0">
                  <a:moveTo>
                    <a:pt x="12090" y="1"/>
                  </a:moveTo>
                  <a:cubicBezTo>
                    <a:pt x="9960" y="1"/>
                    <a:pt x="7830" y="470"/>
                    <a:pt x="6204" y="1408"/>
                  </a:cubicBezTo>
                  <a:lnTo>
                    <a:pt x="3252" y="3113"/>
                  </a:lnTo>
                  <a:cubicBezTo>
                    <a:pt x="0" y="4990"/>
                    <a:pt x="0" y="8034"/>
                    <a:pt x="3250" y="9913"/>
                  </a:cubicBezTo>
                  <a:lnTo>
                    <a:pt x="40063" y="31167"/>
                  </a:lnTo>
                  <a:cubicBezTo>
                    <a:pt x="41688" y="32107"/>
                    <a:pt x="43820" y="32577"/>
                    <a:pt x="45951" y="32577"/>
                  </a:cubicBezTo>
                  <a:cubicBezTo>
                    <a:pt x="48080" y="32577"/>
                    <a:pt x="50209" y="32108"/>
                    <a:pt x="51834" y="31170"/>
                  </a:cubicBezTo>
                  <a:lnTo>
                    <a:pt x="75032" y="17776"/>
                  </a:lnTo>
                  <a:cubicBezTo>
                    <a:pt x="78283" y="15899"/>
                    <a:pt x="78285" y="12853"/>
                    <a:pt x="75034" y="10974"/>
                  </a:cubicBezTo>
                  <a:lnTo>
                    <a:pt x="59241" y="1840"/>
                  </a:lnTo>
                  <a:cubicBezTo>
                    <a:pt x="57615" y="899"/>
                    <a:pt x="55483" y="429"/>
                    <a:pt x="53352" y="429"/>
                  </a:cubicBezTo>
                  <a:cubicBezTo>
                    <a:pt x="51224" y="429"/>
                    <a:pt x="49096" y="898"/>
                    <a:pt x="47471" y="1835"/>
                  </a:cubicBezTo>
                  <a:lnTo>
                    <a:pt x="38997" y="6728"/>
                  </a:lnTo>
                  <a:cubicBezTo>
                    <a:pt x="37371" y="7666"/>
                    <a:pt x="35241" y="8135"/>
                    <a:pt x="33111" y="8135"/>
                  </a:cubicBezTo>
                  <a:cubicBezTo>
                    <a:pt x="30980" y="8135"/>
                    <a:pt x="28850" y="7666"/>
                    <a:pt x="27225" y="6728"/>
                  </a:cubicBezTo>
                  <a:lnTo>
                    <a:pt x="17976" y="1408"/>
                  </a:lnTo>
                  <a:cubicBezTo>
                    <a:pt x="16351" y="470"/>
                    <a:pt x="14221" y="1"/>
                    <a:pt x="120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979;p86">
              <a:extLst>
                <a:ext uri="{FF2B5EF4-FFF2-40B4-BE49-F238E27FC236}">
                  <a16:creationId xmlns:a16="http://schemas.microsoft.com/office/drawing/2014/main" id="{571B5A80-7FBB-4E4D-97F3-71ADBA9EAB04}"/>
                </a:ext>
              </a:extLst>
            </p:cNvPr>
            <p:cNvSpPr/>
            <p:nvPr/>
          </p:nvSpPr>
          <p:spPr>
            <a:xfrm>
              <a:off x="4387950" y="2608700"/>
              <a:ext cx="977600" cy="561975"/>
            </a:xfrm>
            <a:custGeom>
              <a:avLst/>
              <a:gdLst/>
              <a:ahLst/>
              <a:cxnLst/>
              <a:rect l="l" t="t" r="r" b="b"/>
              <a:pathLst>
                <a:path w="39104" h="22479" extrusionOk="0">
                  <a:moveTo>
                    <a:pt x="16720" y="0"/>
                  </a:moveTo>
                  <a:cubicBezTo>
                    <a:pt x="16502" y="0"/>
                    <a:pt x="16283" y="48"/>
                    <a:pt x="16116" y="144"/>
                  </a:cubicBezTo>
                  <a:lnTo>
                    <a:pt x="334" y="9255"/>
                  </a:lnTo>
                  <a:cubicBezTo>
                    <a:pt x="0" y="9449"/>
                    <a:pt x="0" y="9761"/>
                    <a:pt x="334" y="9953"/>
                  </a:cubicBezTo>
                  <a:lnTo>
                    <a:pt x="21779" y="22335"/>
                  </a:lnTo>
                  <a:cubicBezTo>
                    <a:pt x="21946" y="22431"/>
                    <a:pt x="22164" y="22479"/>
                    <a:pt x="22383" y="22479"/>
                  </a:cubicBezTo>
                  <a:cubicBezTo>
                    <a:pt x="22601" y="22479"/>
                    <a:pt x="22820" y="22431"/>
                    <a:pt x="22986" y="22335"/>
                  </a:cubicBezTo>
                  <a:lnTo>
                    <a:pt x="38770" y="13223"/>
                  </a:lnTo>
                  <a:cubicBezTo>
                    <a:pt x="39104" y="13031"/>
                    <a:pt x="39104" y="12718"/>
                    <a:pt x="38770" y="12526"/>
                  </a:cubicBezTo>
                  <a:lnTo>
                    <a:pt x="17324" y="144"/>
                  </a:lnTo>
                  <a:cubicBezTo>
                    <a:pt x="17157" y="48"/>
                    <a:pt x="16939" y="0"/>
                    <a:pt x="16720" y="0"/>
                  </a:cubicBezTo>
                  <a:close/>
                </a:path>
              </a:pathLst>
            </a:custGeom>
            <a:solidFill>
              <a:srgbClr val="000549">
                <a:alpha val="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980;p86">
              <a:extLst>
                <a:ext uri="{FF2B5EF4-FFF2-40B4-BE49-F238E27FC236}">
                  <a16:creationId xmlns:a16="http://schemas.microsoft.com/office/drawing/2014/main" id="{E8834794-BAFE-47CC-BF2B-A48508BAA1C9}"/>
                </a:ext>
              </a:extLst>
            </p:cNvPr>
            <p:cNvSpPr/>
            <p:nvPr/>
          </p:nvSpPr>
          <p:spPr>
            <a:xfrm>
              <a:off x="4387950" y="2645675"/>
              <a:ext cx="977575" cy="562025"/>
            </a:xfrm>
            <a:custGeom>
              <a:avLst/>
              <a:gdLst/>
              <a:ahLst/>
              <a:cxnLst/>
              <a:rect l="l" t="t" r="r" b="b"/>
              <a:pathLst>
                <a:path w="39103" h="22481" extrusionOk="0">
                  <a:moveTo>
                    <a:pt x="16720" y="0"/>
                  </a:moveTo>
                  <a:cubicBezTo>
                    <a:pt x="16502" y="0"/>
                    <a:pt x="16283" y="49"/>
                    <a:pt x="16116" y="145"/>
                  </a:cubicBezTo>
                  <a:lnTo>
                    <a:pt x="334" y="9257"/>
                  </a:lnTo>
                  <a:cubicBezTo>
                    <a:pt x="0" y="9449"/>
                    <a:pt x="0" y="9762"/>
                    <a:pt x="334" y="9955"/>
                  </a:cubicBezTo>
                  <a:lnTo>
                    <a:pt x="21779" y="22336"/>
                  </a:lnTo>
                  <a:cubicBezTo>
                    <a:pt x="21946" y="22432"/>
                    <a:pt x="22164" y="22480"/>
                    <a:pt x="22383" y="22480"/>
                  </a:cubicBezTo>
                  <a:cubicBezTo>
                    <a:pt x="22601" y="22480"/>
                    <a:pt x="22820" y="22432"/>
                    <a:pt x="22986" y="22336"/>
                  </a:cubicBezTo>
                  <a:lnTo>
                    <a:pt x="38769" y="13224"/>
                  </a:lnTo>
                  <a:cubicBezTo>
                    <a:pt x="39103" y="13031"/>
                    <a:pt x="39103" y="12719"/>
                    <a:pt x="38769" y="12527"/>
                  </a:cubicBezTo>
                  <a:lnTo>
                    <a:pt x="17324" y="145"/>
                  </a:lnTo>
                  <a:cubicBezTo>
                    <a:pt x="17157" y="49"/>
                    <a:pt x="16939" y="0"/>
                    <a:pt x="16720" y="0"/>
                  </a:cubicBezTo>
                  <a:close/>
                </a:path>
              </a:pathLst>
            </a:custGeom>
            <a:solidFill>
              <a:srgbClr val="000549">
                <a:alpha val="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981;p86">
              <a:extLst>
                <a:ext uri="{FF2B5EF4-FFF2-40B4-BE49-F238E27FC236}">
                  <a16:creationId xmlns:a16="http://schemas.microsoft.com/office/drawing/2014/main" id="{2F16D476-99C4-4E07-84D9-F6EA850C94D7}"/>
                </a:ext>
              </a:extLst>
            </p:cNvPr>
            <p:cNvSpPr/>
            <p:nvPr/>
          </p:nvSpPr>
          <p:spPr>
            <a:xfrm>
              <a:off x="4387950" y="2623200"/>
              <a:ext cx="977575" cy="562025"/>
            </a:xfrm>
            <a:custGeom>
              <a:avLst/>
              <a:gdLst/>
              <a:ahLst/>
              <a:cxnLst/>
              <a:rect l="l" t="t" r="r" b="b"/>
              <a:pathLst>
                <a:path w="39103" h="22481" extrusionOk="0">
                  <a:moveTo>
                    <a:pt x="16719" y="1"/>
                  </a:moveTo>
                  <a:cubicBezTo>
                    <a:pt x="16501" y="1"/>
                    <a:pt x="16282" y="49"/>
                    <a:pt x="16115" y="145"/>
                  </a:cubicBezTo>
                  <a:lnTo>
                    <a:pt x="334" y="9257"/>
                  </a:lnTo>
                  <a:cubicBezTo>
                    <a:pt x="0" y="9450"/>
                    <a:pt x="0" y="9762"/>
                    <a:pt x="334" y="9954"/>
                  </a:cubicBezTo>
                  <a:lnTo>
                    <a:pt x="21779" y="22336"/>
                  </a:lnTo>
                  <a:cubicBezTo>
                    <a:pt x="21946" y="22432"/>
                    <a:pt x="22164" y="22481"/>
                    <a:pt x="22383" y="22481"/>
                  </a:cubicBezTo>
                  <a:cubicBezTo>
                    <a:pt x="22601" y="22481"/>
                    <a:pt x="22820" y="22432"/>
                    <a:pt x="22986" y="22336"/>
                  </a:cubicBezTo>
                  <a:lnTo>
                    <a:pt x="38769" y="13224"/>
                  </a:lnTo>
                  <a:cubicBezTo>
                    <a:pt x="39103" y="13032"/>
                    <a:pt x="39103" y="12720"/>
                    <a:pt x="38769" y="12527"/>
                  </a:cubicBezTo>
                  <a:lnTo>
                    <a:pt x="17323" y="145"/>
                  </a:lnTo>
                  <a:cubicBezTo>
                    <a:pt x="17156" y="49"/>
                    <a:pt x="16938" y="1"/>
                    <a:pt x="167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982;p86">
              <a:extLst>
                <a:ext uri="{FF2B5EF4-FFF2-40B4-BE49-F238E27FC236}">
                  <a16:creationId xmlns:a16="http://schemas.microsoft.com/office/drawing/2014/main" id="{816187E0-7E40-46BE-9192-F7B23AEAAD4C}"/>
                </a:ext>
              </a:extLst>
            </p:cNvPr>
            <p:cNvSpPr/>
            <p:nvPr/>
          </p:nvSpPr>
          <p:spPr>
            <a:xfrm>
              <a:off x="4404350" y="2623200"/>
              <a:ext cx="944525" cy="534750"/>
            </a:xfrm>
            <a:custGeom>
              <a:avLst/>
              <a:gdLst/>
              <a:ahLst/>
              <a:cxnLst/>
              <a:rect l="l" t="t" r="r" b="b"/>
              <a:pathLst>
                <a:path w="37781" h="21390" extrusionOk="0">
                  <a:moveTo>
                    <a:pt x="16064" y="1"/>
                  </a:moveTo>
                  <a:cubicBezTo>
                    <a:pt x="15846" y="1"/>
                    <a:pt x="15627" y="49"/>
                    <a:pt x="15460" y="145"/>
                  </a:cubicBezTo>
                  <a:lnTo>
                    <a:pt x="0" y="9071"/>
                  </a:lnTo>
                  <a:lnTo>
                    <a:pt x="21067" y="21235"/>
                  </a:lnTo>
                  <a:cubicBezTo>
                    <a:pt x="21247" y="21338"/>
                    <a:pt x="21482" y="21390"/>
                    <a:pt x="21717" y="21390"/>
                  </a:cubicBezTo>
                  <a:cubicBezTo>
                    <a:pt x="21953" y="21390"/>
                    <a:pt x="22188" y="21338"/>
                    <a:pt x="22367" y="21235"/>
                  </a:cubicBezTo>
                  <a:lnTo>
                    <a:pt x="37781" y="12336"/>
                  </a:lnTo>
                  <a:lnTo>
                    <a:pt x="16668" y="145"/>
                  </a:lnTo>
                  <a:cubicBezTo>
                    <a:pt x="16501" y="49"/>
                    <a:pt x="16283" y="1"/>
                    <a:pt x="16064" y="1"/>
                  </a:cubicBezTo>
                  <a:close/>
                </a:path>
              </a:pathLst>
            </a:custGeom>
            <a:solidFill>
              <a:srgbClr val="000549">
                <a:alpha val="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983;p86">
              <a:extLst>
                <a:ext uri="{FF2B5EF4-FFF2-40B4-BE49-F238E27FC236}">
                  <a16:creationId xmlns:a16="http://schemas.microsoft.com/office/drawing/2014/main" id="{63427FBE-BCF3-4D35-9E1C-385D14055B12}"/>
                </a:ext>
              </a:extLst>
            </p:cNvPr>
            <p:cNvSpPr/>
            <p:nvPr/>
          </p:nvSpPr>
          <p:spPr>
            <a:xfrm>
              <a:off x="4387950" y="2581800"/>
              <a:ext cx="977575" cy="562050"/>
            </a:xfrm>
            <a:custGeom>
              <a:avLst/>
              <a:gdLst/>
              <a:ahLst/>
              <a:cxnLst/>
              <a:rect l="l" t="t" r="r" b="b"/>
              <a:pathLst>
                <a:path w="39103" h="22482" extrusionOk="0">
                  <a:moveTo>
                    <a:pt x="16719" y="1"/>
                  </a:moveTo>
                  <a:cubicBezTo>
                    <a:pt x="16501" y="1"/>
                    <a:pt x="16282" y="49"/>
                    <a:pt x="16115" y="146"/>
                  </a:cubicBezTo>
                  <a:lnTo>
                    <a:pt x="334" y="9258"/>
                  </a:lnTo>
                  <a:cubicBezTo>
                    <a:pt x="0" y="9450"/>
                    <a:pt x="0" y="9762"/>
                    <a:pt x="334" y="9955"/>
                  </a:cubicBezTo>
                  <a:lnTo>
                    <a:pt x="21779" y="22337"/>
                  </a:lnTo>
                  <a:cubicBezTo>
                    <a:pt x="21946" y="22433"/>
                    <a:pt x="22164" y="22481"/>
                    <a:pt x="22383" y="22481"/>
                  </a:cubicBezTo>
                  <a:cubicBezTo>
                    <a:pt x="22601" y="22481"/>
                    <a:pt x="22820" y="22433"/>
                    <a:pt x="22986" y="22337"/>
                  </a:cubicBezTo>
                  <a:lnTo>
                    <a:pt x="38769" y="13225"/>
                  </a:lnTo>
                  <a:cubicBezTo>
                    <a:pt x="39103" y="13032"/>
                    <a:pt x="39103" y="12720"/>
                    <a:pt x="38769" y="12528"/>
                  </a:cubicBezTo>
                  <a:lnTo>
                    <a:pt x="17323" y="146"/>
                  </a:lnTo>
                  <a:cubicBezTo>
                    <a:pt x="17156" y="49"/>
                    <a:pt x="16938" y="1"/>
                    <a:pt x="167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984;p86">
              <a:extLst>
                <a:ext uri="{FF2B5EF4-FFF2-40B4-BE49-F238E27FC236}">
                  <a16:creationId xmlns:a16="http://schemas.microsoft.com/office/drawing/2014/main" id="{04399037-DA8A-4706-BF92-728AF9F3B957}"/>
                </a:ext>
              </a:extLst>
            </p:cNvPr>
            <p:cNvSpPr/>
            <p:nvPr/>
          </p:nvSpPr>
          <p:spPr>
            <a:xfrm>
              <a:off x="5145575" y="2874425"/>
              <a:ext cx="122000" cy="69950"/>
            </a:xfrm>
            <a:custGeom>
              <a:avLst/>
              <a:gdLst/>
              <a:ahLst/>
              <a:cxnLst/>
              <a:rect l="l" t="t" r="r" b="b"/>
              <a:pathLst>
                <a:path w="4880" h="2798" extrusionOk="0">
                  <a:moveTo>
                    <a:pt x="2089" y="0"/>
                  </a:moveTo>
                  <a:cubicBezTo>
                    <a:pt x="2051" y="0"/>
                    <a:pt x="2014" y="9"/>
                    <a:pt x="1979" y="26"/>
                  </a:cubicBezTo>
                  <a:lnTo>
                    <a:pt x="46" y="1141"/>
                  </a:lnTo>
                  <a:cubicBezTo>
                    <a:pt x="16" y="1160"/>
                    <a:pt x="1" y="1181"/>
                    <a:pt x="1" y="1206"/>
                  </a:cubicBezTo>
                  <a:cubicBezTo>
                    <a:pt x="1" y="1230"/>
                    <a:pt x="16" y="1252"/>
                    <a:pt x="46" y="1269"/>
                  </a:cubicBezTo>
                  <a:lnTo>
                    <a:pt x="478" y="1519"/>
                  </a:lnTo>
                  <a:cubicBezTo>
                    <a:pt x="510" y="1536"/>
                    <a:pt x="546" y="1545"/>
                    <a:pt x="582" y="1545"/>
                  </a:cubicBezTo>
                  <a:cubicBezTo>
                    <a:pt x="584" y="1545"/>
                    <a:pt x="586" y="1545"/>
                    <a:pt x="588" y="1545"/>
                  </a:cubicBezTo>
                  <a:cubicBezTo>
                    <a:pt x="590" y="1545"/>
                    <a:pt x="593" y="1545"/>
                    <a:pt x="595" y="1545"/>
                  </a:cubicBezTo>
                  <a:cubicBezTo>
                    <a:pt x="631" y="1545"/>
                    <a:pt x="666" y="1536"/>
                    <a:pt x="699" y="1519"/>
                  </a:cubicBezTo>
                  <a:lnTo>
                    <a:pt x="1987" y="775"/>
                  </a:lnTo>
                  <a:lnTo>
                    <a:pt x="2444" y="1038"/>
                  </a:lnTo>
                  <a:lnTo>
                    <a:pt x="1277" y="1712"/>
                  </a:lnTo>
                  <a:cubicBezTo>
                    <a:pt x="1248" y="1729"/>
                    <a:pt x="1233" y="1750"/>
                    <a:pt x="1233" y="1776"/>
                  </a:cubicBezTo>
                  <a:cubicBezTo>
                    <a:pt x="1233" y="1801"/>
                    <a:pt x="1247" y="1821"/>
                    <a:pt x="1277" y="1839"/>
                  </a:cubicBezTo>
                  <a:lnTo>
                    <a:pt x="1710" y="2089"/>
                  </a:lnTo>
                  <a:cubicBezTo>
                    <a:pt x="1742" y="2106"/>
                    <a:pt x="1778" y="2115"/>
                    <a:pt x="1814" y="2115"/>
                  </a:cubicBezTo>
                  <a:cubicBezTo>
                    <a:pt x="1816" y="2115"/>
                    <a:pt x="1818" y="2115"/>
                    <a:pt x="1819" y="2115"/>
                  </a:cubicBezTo>
                  <a:cubicBezTo>
                    <a:pt x="1821" y="2115"/>
                    <a:pt x="1823" y="2115"/>
                    <a:pt x="1825" y="2115"/>
                  </a:cubicBezTo>
                  <a:cubicBezTo>
                    <a:pt x="1862" y="2115"/>
                    <a:pt x="1897" y="2106"/>
                    <a:pt x="1930" y="2088"/>
                  </a:cubicBezTo>
                  <a:lnTo>
                    <a:pt x="3096" y="1415"/>
                  </a:lnTo>
                  <a:lnTo>
                    <a:pt x="3536" y="1669"/>
                  </a:lnTo>
                  <a:lnTo>
                    <a:pt x="2281" y="2394"/>
                  </a:lnTo>
                  <a:cubicBezTo>
                    <a:pt x="2251" y="2412"/>
                    <a:pt x="2236" y="2432"/>
                    <a:pt x="2236" y="2457"/>
                  </a:cubicBezTo>
                  <a:cubicBezTo>
                    <a:pt x="2236" y="2482"/>
                    <a:pt x="2251" y="2503"/>
                    <a:pt x="2281" y="2521"/>
                  </a:cubicBezTo>
                  <a:lnTo>
                    <a:pt x="2713" y="2771"/>
                  </a:lnTo>
                  <a:cubicBezTo>
                    <a:pt x="2745" y="2788"/>
                    <a:pt x="2781" y="2797"/>
                    <a:pt x="2817" y="2797"/>
                  </a:cubicBezTo>
                  <a:cubicBezTo>
                    <a:pt x="2819" y="2797"/>
                    <a:pt x="2821" y="2797"/>
                    <a:pt x="2823" y="2797"/>
                  </a:cubicBezTo>
                  <a:cubicBezTo>
                    <a:pt x="2825" y="2797"/>
                    <a:pt x="2828" y="2797"/>
                    <a:pt x="2830" y="2797"/>
                  </a:cubicBezTo>
                  <a:cubicBezTo>
                    <a:pt x="2866" y="2797"/>
                    <a:pt x="2901" y="2789"/>
                    <a:pt x="2933" y="2771"/>
                  </a:cubicBezTo>
                  <a:lnTo>
                    <a:pt x="4833" y="1673"/>
                  </a:lnTo>
                  <a:cubicBezTo>
                    <a:pt x="4863" y="1657"/>
                    <a:pt x="4879" y="1637"/>
                    <a:pt x="4879" y="1611"/>
                  </a:cubicBezTo>
                  <a:cubicBezTo>
                    <a:pt x="4878" y="1585"/>
                    <a:pt x="4863" y="1564"/>
                    <a:pt x="4833" y="1547"/>
                  </a:cubicBezTo>
                  <a:lnTo>
                    <a:pt x="2199" y="26"/>
                  </a:lnTo>
                  <a:cubicBezTo>
                    <a:pt x="2164" y="9"/>
                    <a:pt x="2126" y="0"/>
                    <a:pt x="20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85;p86">
              <a:extLst>
                <a:ext uri="{FF2B5EF4-FFF2-40B4-BE49-F238E27FC236}">
                  <a16:creationId xmlns:a16="http://schemas.microsoft.com/office/drawing/2014/main" id="{34B97293-0D5C-421E-9129-7B4D8516DB9A}"/>
                </a:ext>
              </a:extLst>
            </p:cNvPr>
            <p:cNvSpPr/>
            <p:nvPr/>
          </p:nvSpPr>
          <p:spPr>
            <a:xfrm>
              <a:off x="5069550" y="2908600"/>
              <a:ext cx="137750" cy="79725"/>
            </a:xfrm>
            <a:custGeom>
              <a:avLst/>
              <a:gdLst/>
              <a:ahLst/>
              <a:cxnLst/>
              <a:rect l="l" t="t" r="r" b="b"/>
              <a:pathLst>
                <a:path w="5510" h="3189" extrusionOk="0">
                  <a:moveTo>
                    <a:pt x="2743" y="0"/>
                  </a:moveTo>
                  <a:cubicBezTo>
                    <a:pt x="2714" y="0"/>
                    <a:pt x="2685" y="8"/>
                    <a:pt x="2659" y="22"/>
                  </a:cubicBezTo>
                  <a:lnTo>
                    <a:pt x="2039" y="380"/>
                  </a:lnTo>
                  <a:cubicBezTo>
                    <a:pt x="1984" y="411"/>
                    <a:pt x="1957" y="438"/>
                    <a:pt x="1955" y="461"/>
                  </a:cubicBezTo>
                  <a:cubicBezTo>
                    <a:pt x="1954" y="484"/>
                    <a:pt x="1957" y="508"/>
                    <a:pt x="1965" y="530"/>
                  </a:cubicBezTo>
                  <a:lnTo>
                    <a:pt x="2177" y="1255"/>
                  </a:lnTo>
                  <a:lnTo>
                    <a:pt x="2177" y="1255"/>
                  </a:lnTo>
                  <a:lnTo>
                    <a:pt x="918" y="1136"/>
                  </a:lnTo>
                  <a:cubicBezTo>
                    <a:pt x="884" y="1132"/>
                    <a:pt x="851" y="1130"/>
                    <a:pt x="817" y="1130"/>
                  </a:cubicBezTo>
                  <a:cubicBezTo>
                    <a:pt x="811" y="1130"/>
                    <a:pt x="804" y="1130"/>
                    <a:pt x="797" y="1130"/>
                  </a:cubicBezTo>
                  <a:cubicBezTo>
                    <a:pt x="758" y="1131"/>
                    <a:pt x="711" y="1147"/>
                    <a:pt x="657" y="1178"/>
                  </a:cubicBezTo>
                  <a:lnTo>
                    <a:pt x="37" y="1536"/>
                  </a:lnTo>
                  <a:cubicBezTo>
                    <a:pt x="13" y="1550"/>
                    <a:pt x="0" y="1567"/>
                    <a:pt x="0" y="1588"/>
                  </a:cubicBezTo>
                  <a:cubicBezTo>
                    <a:pt x="0" y="1608"/>
                    <a:pt x="12" y="1625"/>
                    <a:pt x="37" y="1639"/>
                  </a:cubicBezTo>
                  <a:cubicBezTo>
                    <a:pt x="42" y="1642"/>
                    <a:pt x="50" y="1646"/>
                    <a:pt x="57" y="1649"/>
                  </a:cubicBezTo>
                  <a:cubicBezTo>
                    <a:pt x="69" y="1653"/>
                    <a:pt x="82" y="1656"/>
                    <a:pt x="95" y="1659"/>
                  </a:cubicBezTo>
                  <a:lnTo>
                    <a:pt x="2328" y="1871"/>
                  </a:lnTo>
                  <a:lnTo>
                    <a:pt x="2708" y="3134"/>
                  </a:lnTo>
                  <a:cubicBezTo>
                    <a:pt x="2716" y="3148"/>
                    <a:pt x="2726" y="3160"/>
                    <a:pt x="2740" y="3169"/>
                  </a:cubicBezTo>
                  <a:cubicBezTo>
                    <a:pt x="2766" y="3182"/>
                    <a:pt x="2795" y="3189"/>
                    <a:pt x="2824" y="3189"/>
                  </a:cubicBezTo>
                  <a:cubicBezTo>
                    <a:pt x="2826" y="3189"/>
                    <a:pt x="2828" y="3189"/>
                    <a:pt x="2830" y="3189"/>
                  </a:cubicBezTo>
                  <a:cubicBezTo>
                    <a:pt x="2832" y="3189"/>
                    <a:pt x="2834" y="3189"/>
                    <a:pt x="2836" y="3189"/>
                  </a:cubicBezTo>
                  <a:cubicBezTo>
                    <a:pt x="2865" y="3189"/>
                    <a:pt x="2894" y="3182"/>
                    <a:pt x="2920" y="3169"/>
                  </a:cubicBezTo>
                  <a:lnTo>
                    <a:pt x="3544" y="2808"/>
                  </a:lnTo>
                  <a:cubicBezTo>
                    <a:pt x="3598" y="2776"/>
                    <a:pt x="3624" y="2746"/>
                    <a:pt x="3622" y="2716"/>
                  </a:cubicBezTo>
                  <a:cubicBezTo>
                    <a:pt x="3619" y="2686"/>
                    <a:pt x="3615" y="2663"/>
                    <a:pt x="3613" y="2649"/>
                  </a:cubicBezTo>
                  <a:lnTo>
                    <a:pt x="3401" y="1976"/>
                  </a:lnTo>
                  <a:lnTo>
                    <a:pt x="4584" y="2090"/>
                  </a:lnTo>
                  <a:cubicBezTo>
                    <a:pt x="4608" y="2091"/>
                    <a:pt x="4646" y="2093"/>
                    <a:pt x="4697" y="2094"/>
                  </a:cubicBezTo>
                  <a:cubicBezTo>
                    <a:pt x="4754" y="2094"/>
                    <a:pt x="4809" y="2079"/>
                    <a:pt x="4857" y="2049"/>
                  </a:cubicBezTo>
                  <a:lnTo>
                    <a:pt x="5473" y="1694"/>
                  </a:lnTo>
                  <a:cubicBezTo>
                    <a:pt x="5497" y="1679"/>
                    <a:pt x="5509" y="1664"/>
                    <a:pt x="5509" y="1642"/>
                  </a:cubicBezTo>
                  <a:cubicBezTo>
                    <a:pt x="5509" y="1621"/>
                    <a:pt x="5497" y="1604"/>
                    <a:pt x="5473" y="1590"/>
                  </a:cubicBezTo>
                  <a:cubicBezTo>
                    <a:pt x="5456" y="1580"/>
                    <a:pt x="5435" y="1575"/>
                    <a:pt x="5416" y="1572"/>
                  </a:cubicBezTo>
                  <a:lnTo>
                    <a:pt x="3246" y="1359"/>
                  </a:lnTo>
                  <a:lnTo>
                    <a:pt x="2871" y="55"/>
                  </a:lnTo>
                  <a:cubicBezTo>
                    <a:pt x="2867" y="48"/>
                    <a:pt x="2861" y="40"/>
                    <a:pt x="2854" y="34"/>
                  </a:cubicBezTo>
                  <a:cubicBezTo>
                    <a:pt x="2850" y="30"/>
                    <a:pt x="2844" y="25"/>
                    <a:pt x="2839" y="22"/>
                  </a:cubicBezTo>
                  <a:cubicBezTo>
                    <a:pt x="2813" y="8"/>
                    <a:pt x="2784" y="0"/>
                    <a:pt x="2755" y="0"/>
                  </a:cubicBezTo>
                  <a:cubicBezTo>
                    <a:pt x="2753" y="0"/>
                    <a:pt x="2751" y="1"/>
                    <a:pt x="2749" y="1"/>
                  </a:cubicBezTo>
                  <a:cubicBezTo>
                    <a:pt x="2747" y="1"/>
                    <a:pt x="2745" y="0"/>
                    <a:pt x="27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986;p86">
              <a:extLst>
                <a:ext uri="{FF2B5EF4-FFF2-40B4-BE49-F238E27FC236}">
                  <a16:creationId xmlns:a16="http://schemas.microsoft.com/office/drawing/2014/main" id="{BFB45931-24D6-4B08-A237-5D36B9A799B8}"/>
                </a:ext>
              </a:extLst>
            </p:cNvPr>
            <p:cNvSpPr/>
            <p:nvPr/>
          </p:nvSpPr>
          <p:spPr>
            <a:xfrm>
              <a:off x="4996100" y="2950475"/>
              <a:ext cx="115850" cy="66850"/>
            </a:xfrm>
            <a:custGeom>
              <a:avLst/>
              <a:gdLst/>
              <a:ahLst/>
              <a:cxnLst/>
              <a:rect l="l" t="t" r="r" b="b"/>
              <a:pathLst>
                <a:path w="4634" h="2674" extrusionOk="0">
                  <a:moveTo>
                    <a:pt x="2771" y="1217"/>
                  </a:moveTo>
                  <a:lnTo>
                    <a:pt x="3419" y="1973"/>
                  </a:lnTo>
                  <a:lnTo>
                    <a:pt x="2110" y="1599"/>
                  </a:lnTo>
                  <a:lnTo>
                    <a:pt x="2771" y="1217"/>
                  </a:lnTo>
                  <a:close/>
                  <a:moveTo>
                    <a:pt x="2780" y="1"/>
                  </a:moveTo>
                  <a:cubicBezTo>
                    <a:pt x="2751" y="1"/>
                    <a:pt x="2723" y="8"/>
                    <a:pt x="2697" y="22"/>
                  </a:cubicBezTo>
                  <a:lnTo>
                    <a:pt x="2183" y="317"/>
                  </a:lnTo>
                  <a:cubicBezTo>
                    <a:pt x="2129" y="348"/>
                    <a:pt x="2102" y="377"/>
                    <a:pt x="2102" y="404"/>
                  </a:cubicBezTo>
                  <a:cubicBezTo>
                    <a:pt x="2101" y="428"/>
                    <a:pt x="2109" y="451"/>
                    <a:pt x="2126" y="468"/>
                  </a:cubicBezTo>
                  <a:lnTo>
                    <a:pt x="2351" y="730"/>
                  </a:lnTo>
                  <a:lnTo>
                    <a:pt x="1265" y="1355"/>
                  </a:lnTo>
                  <a:lnTo>
                    <a:pt x="814" y="1226"/>
                  </a:lnTo>
                  <a:cubicBezTo>
                    <a:pt x="783" y="1217"/>
                    <a:pt x="751" y="1212"/>
                    <a:pt x="719" y="1212"/>
                  </a:cubicBezTo>
                  <a:cubicBezTo>
                    <a:pt x="713" y="1212"/>
                    <a:pt x="708" y="1212"/>
                    <a:pt x="702" y="1213"/>
                  </a:cubicBezTo>
                  <a:cubicBezTo>
                    <a:pt x="657" y="1213"/>
                    <a:pt x="606" y="1228"/>
                    <a:pt x="552" y="1259"/>
                  </a:cubicBezTo>
                  <a:lnTo>
                    <a:pt x="38" y="1556"/>
                  </a:lnTo>
                  <a:cubicBezTo>
                    <a:pt x="14" y="1570"/>
                    <a:pt x="1" y="1587"/>
                    <a:pt x="1" y="1607"/>
                  </a:cubicBezTo>
                  <a:cubicBezTo>
                    <a:pt x="1" y="1628"/>
                    <a:pt x="14" y="1645"/>
                    <a:pt x="38" y="1659"/>
                  </a:cubicBezTo>
                  <a:cubicBezTo>
                    <a:pt x="63" y="1670"/>
                    <a:pt x="89" y="1680"/>
                    <a:pt x="116" y="1685"/>
                  </a:cubicBezTo>
                  <a:lnTo>
                    <a:pt x="3574" y="2656"/>
                  </a:lnTo>
                  <a:cubicBezTo>
                    <a:pt x="3622" y="2668"/>
                    <a:pt x="3673" y="2673"/>
                    <a:pt x="3723" y="2673"/>
                  </a:cubicBezTo>
                  <a:cubicBezTo>
                    <a:pt x="3725" y="2673"/>
                    <a:pt x="3727" y="2673"/>
                    <a:pt x="3729" y="2673"/>
                  </a:cubicBezTo>
                  <a:cubicBezTo>
                    <a:pt x="3786" y="2673"/>
                    <a:pt x="3843" y="2657"/>
                    <a:pt x="3893" y="2627"/>
                  </a:cubicBezTo>
                  <a:lnTo>
                    <a:pt x="4552" y="2246"/>
                  </a:lnTo>
                  <a:cubicBezTo>
                    <a:pt x="4607" y="2214"/>
                    <a:pt x="4634" y="2183"/>
                    <a:pt x="4632" y="2149"/>
                  </a:cubicBezTo>
                  <a:cubicBezTo>
                    <a:pt x="4632" y="2117"/>
                    <a:pt x="4621" y="2087"/>
                    <a:pt x="4602" y="2063"/>
                  </a:cubicBezTo>
                  <a:lnTo>
                    <a:pt x="2921" y="66"/>
                  </a:lnTo>
                  <a:cubicBezTo>
                    <a:pt x="2909" y="49"/>
                    <a:pt x="2894" y="34"/>
                    <a:pt x="2877" y="22"/>
                  </a:cubicBezTo>
                  <a:cubicBezTo>
                    <a:pt x="2851" y="8"/>
                    <a:pt x="2822" y="1"/>
                    <a:pt x="2792" y="1"/>
                  </a:cubicBezTo>
                  <a:cubicBezTo>
                    <a:pt x="2790" y="1"/>
                    <a:pt x="2788" y="1"/>
                    <a:pt x="2786" y="1"/>
                  </a:cubicBezTo>
                  <a:cubicBezTo>
                    <a:pt x="2784" y="1"/>
                    <a:pt x="2782" y="1"/>
                    <a:pt x="27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987;p86">
              <a:extLst>
                <a:ext uri="{FF2B5EF4-FFF2-40B4-BE49-F238E27FC236}">
                  <a16:creationId xmlns:a16="http://schemas.microsoft.com/office/drawing/2014/main" id="{9A99770C-C269-4A04-A4BB-00F975ADEAA7}"/>
                </a:ext>
              </a:extLst>
            </p:cNvPr>
            <p:cNvSpPr/>
            <p:nvPr/>
          </p:nvSpPr>
          <p:spPr>
            <a:xfrm>
              <a:off x="4917250" y="2996375"/>
              <a:ext cx="139075" cy="80300"/>
            </a:xfrm>
            <a:custGeom>
              <a:avLst/>
              <a:gdLst/>
              <a:ahLst/>
              <a:cxnLst/>
              <a:rect l="l" t="t" r="r" b="b"/>
              <a:pathLst>
                <a:path w="5563" h="3212" extrusionOk="0">
                  <a:moveTo>
                    <a:pt x="2772" y="1"/>
                  </a:moveTo>
                  <a:cubicBezTo>
                    <a:pt x="2735" y="1"/>
                    <a:pt x="2697" y="9"/>
                    <a:pt x="2663" y="26"/>
                  </a:cubicBezTo>
                  <a:lnTo>
                    <a:pt x="2129" y="335"/>
                  </a:lnTo>
                  <a:cubicBezTo>
                    <a:pt x="2099" y="351"/>
                    <a:pt x="2084" y="372"/>
                    <a:pt x="2084" y="397"/>
                  </a:cubicBezTo>
                  <a:cubicBezTo>
                    <a:pt x="2084" y="423"/>
                    <a:pt x="2099" y="445"/>
                    <a:pt x="2129" y="462"/>
                  </a:cubicBezTo>
                  <a:lnTo>
                    <a:pt x="3479" y="1241"/>
                  </a:lnTo>
                  <a:lnTo>
                    <a:pt x="2422" y="1074"/>
                  </a:lnTo>
                  <a:cubicBezTo>
                    <a:pt x="2382" y="1069"/>
                    <a:pt x="2341" y="1067"/>
                    <a:pt x="2300" y="1067"/>
                  </a:cubicBezTo>
                  <a:cubicBezTo>
                    <a:pt x="2254" y="1067"/>
                    <a:pt x="2210" y="1078"/>
                    <a:pt x="2170" y="1101"/>
                  </a:cubicBezTo>
                  <a:lnTo>
                    <a:pt x="1909" y="1251"/>
                  </a:lnTo>
                  <a:cubicBezTo>
                    <a:pt x="1868" y="1275"/>
                    <a:pt x="1848" y="1299"/>
                    <a:pt x="1848" y="1326"/>
                  </a:cubicBezTo>
                  <a:cubicBezTo>
                    <a:pt x="1848" y="1351"/>
                    <a:pt x="1852" y="1374"/>
                    <a:pt x="1860" y="1397"/>
                  </a:cubicBezTo>
                  <a:lnTo>
                    <a:pt x="2150" y="2007"/>
                  </a:lnTo>
                  <a:lnTo>
                    <a:pt x="800" y="1228"/>
                  </a:lnTo>
                  <a:cubicBezTo>
                    <a:pt x="767" y="1210"/>
                    <a:pt x="732" y="1202"/>
                    <a:pt x="696" y="1202"/>
                  </a:cubicBezTo>
                  <a:cubicBezTo>
                    <a:pt x="694" y="1202"/>
                    <a:pt x="692" y="1202"/>
                    <a:pt x="689" y="1202"/>
                  </a:cubicBezTo>
                  <a:cubicBezTo>
                    <a:pt x="687" y="1202"/>
                    <a:pt x="686" y="1202"/>
                    <a:pt x="684" y="1202"/>
                  </a:cubicBezTo>
                  <a:cubicBezTo>
                    <a:pt x="647" y="1202"/>
                    <a:pt x="612" y="1211"/>
                    <a:pt x="579" y="1229"/>
                  </a:cubicBezTo>
                  <a:lnTo>
                    <a:pt x="45" y="1537"/>
                  </a:lnTo>
                  <a:cubicBezTo>
                    <a:pt x="16" y="1555"/>
                    <a:pt x="1" y="1576"/>
                    <a:pt x="1" y="1601"/>
                  </a:cubicBezTo>
                  <a:cubicBezTo>
                    <a:pt x="1" y="1625"/>
                    <a:pt x="15" y="1647"/>
                    <a:pt x="45" y="1664"/>
                  </a:cubicBezTo>
                  <a:lnTo>
                    <a:pt x="2680" y="3185"/>
                  </a:lnTo>
                  <a:cubicBezTo>
                    <a:pt x="2711" y="3203"/>
                    <a:pt x="2747" y="3212"/>
                    <a:pt x="2784" y="3212"/>
                  </a:cubicBezTo>
                  <a:cubicBezTo>
                    <a:pt x="2786" y="3212"/>
                    <a:pt x="2788" y="3212"/>
                    <a:pt x="2790" y="3212"/>
                  </a:cubicBezTo>
                  <a:cubicBezTo>
                    <a:pt x="2792" y="3212"/>
                    <a:pt x="2794" y="3212"/>
                    <a:pt x="2796" y="3212"/>
                  </a:cubicBezTo>
                  <a:cubicBezTo>
                    <a:pt x="2833" y="3212"/>
                    <a:pt x="2868" y="3202"/>
                    <a:pt x="2900" y="3185"/>
                  </a:cubicBezTo>
                  <a:lnTo>
                    <a:pt x="3373" y="2912"/>
                  </a:lnTo>
                  <a:cubicBezTo>
                    <a:pt x="3427" y="2880"/>
                    <a:pt x="3454" y="2849"/>
                    <a:pt x="3451" y="2816"/>
                  </a:cubicBezTo>
                  <a:cubicBezTo>
                    <a:pt x="3450" y="2792"/>
                    <a:pt x="3446" y="2769"/>
                    <a:pt x="3438" y="2747"/>
                  </a:cubicBezTo>
                  <a:lnTo>
                    <a:pt x="2969" y="1714"/>
                  </a:lnTo>
                  <a:lnTo>
                    <a:pt x="4758" y="1985"/>
                  </a:lnTo>
                  <a:cubicBezTo>
                    <a:pt x="4798" y="1990"/>
                    <a:pt x="4838" y="1992"/>
                    <a:pt x="4877" y="1993"/>
                  </a:cubicBezTo>
                  <a:cubicBezTo>
                    <a:pt x="4936" y="1993"/>
                    <a:pt x="4993" y="1978"/>
                    <a:pt x="5043" y="1948"/>
                  </a:cubicBezTo>
                  <a:lnTo>
                    <a:pt x="5517" y="1675"/>
                  </a:lnTo>
                  <a:cubicBezTo>
                    <a:pt x="5547" y="1658"/>
                    <a:pt x="5562" y="1637"/>
                    <a:pt x="5562" y="1611"/>
                  </a:cubicBezTo>
                  <a:cubicBezTo>
                    <a:pt x="5562" y="1586"/>
                    <a:pt x="5546" y="1564"/>
                    <a:pt x="5517" y="1547"/>
                  </a:cubicBezTo>
                  <a:lnTo>
                    <a:pt x="2883" y="26"/>
                  </a:lnTo>
                  <a:cubicBezTo>
                    <a:pt x="2848" y="9"/>
                    <a:pt x="2810" y="1"/>
                    <a:pt x="2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988;p86">
              <a:extLst>
                <a:ext uri="{FF2B5EF4-FFF2-40B4-BE49-F238E27FC236}">
                  <a16:creationId xmlns:a16="http://schemas.microsoft.com/office/drawing/2014/main" id="{C379DCF2-FD0E-4892-AE12-11C0546E4A08}"/>
                </a:ext>
              </a:extLst>
            </p:cNvPr>
            <p:cNvSpPr/>
            <p:nvPr/>
          </p:nvSpPr>
          <p:spPr>
            <a:xfrm>
              <a:off x="4749825" y="2718050"/>
              <a:ext cx="232300" cy="137050"/>
            </a:xfrm>
            <a:custGeom>
              <a:avLst/>
              <a:gdLst/>
              <a:ahLst/>
              <a:cxnLst/>
              <a:rect l="l" t="t" r="r" b="b"/>
              <a:pathLst>
                <a:path w="9292" h="5482" extrusionOk="0">
                  <a:moveTo>
                    <a:pt x="7407" y="903"/>
                  </a:moveTo>
                  <a:lnTo>
                    <a:pt x="7407" y="903"/>
                  </a:lnTo>
                  <a:cubicBezTo>
                    <a:pt x="7488" y="923"/>
                    <a:pt x="7577" y="974"/>
                    <a:pt x="7586" y="1050"/>
                  </a:cubicBezTo>
                  <a:cubicBezTo>
                    <a:pt x="7593" y="1106"/>
                    <a:pt x="7542" y="1177"/>
                    <a:pt x="7483" y="1177"/>
                  </a:cubicBezTo>
                  <a:cubicBezTo>
                    <a:pt x="7476" y="1177"/>
                    <a:pt x="7470" y="1176"/>
                    <a:pt x="7463" y="1174"/>
                  </a:cubicBezTo>
                  <a:cubicBezTo>
                    <a:pt x="7350" y="1142"/>
                    <a:pt x="7355" y="994"/>
                    <a:pt x="7407" y="903"/>
                  </a:cubicBezTo>
                  <a:close/>
                  <a:moveTo>
                    <a:pt x="5395" y="2218"/>
                  </a:moveTo>
                  <a:cubicBezTo>
                    <a:pt x="5552" y="2356"/>
                    <a:pt x="5681" y="2604"/>
                    <a:pt x="5656" y="2767"/>
                  </a:cubicBezTo>
                  <a:cubicBezTo>
                    <a:pt x="5451" y="2666"/>
                    <a:pt x="5342" y="2429"/>
                    <a:pt x="5395" y="2218"/>
                  </a:cubicBezTo>
                  <a:close/>
                  <a:moveTo>
                    <a:pt x="8759" y="1"/>
                  </a:moveTo>
                  <a:cubicBezTo>
                    <a:pt x="8749" y="1"/>
                    <a:pt x="8740" y="13"/>
                    <a:pt x="8738" y="21"/>
                  </a:cubicBezTo>
                  <a:cubicBezTo>
                    <a:pt x="8719" y="104"/>
                    <a:pt x="8646" y="302"/>
                    <a:pt x="8549" y="302"/>
                  </a:cubicBezTo>
                  <a:cubicBezTo>
                    <a:pt x="8518" y="302"/>
                    <a:pt x="8484" y="282"/>
                    <a:pt x="8449" y="233"/>
                  </a:cubicBezTo>
                  <a:cubicBezTo>
                    <a:pt x="8444" y="224"/>
                    <a:pt x="8437" y="221"/>
                    <a:pt x="8431" y="221"/>
                  </a:cubicBezTo>
                  <a:cubicBezTo>
                    <a:pt x="8419" y="221"/>
                    <a:pt x="8408" y="235"/>
                    <a:pt x="8404" y="251"/>
                  </a:cubicBezTo>
                  <a:cubicBezTo>
                    <a:pt x="8372" y="390"/>
                    <a:pt x="8312" y="450"/>
                    <a:pt x="8206" y="450"/>
                  </a:cubicBezTo>
                  <a:cubicBezTo>
                    <a:pt x="8176" y="450"/>
                    <a:pt x="8142" y="445"/>
                    <a:pt x="8104" y="436"/>
                  </a:cubicBezTo>
                  <a:cubicBezTo>
                    <a:pt x="8068" y="427"/>
                    <a:pt x="8046" y="420"/>
                    <a:pt x="8025" y="420"/>
                  </a:cubicBezTo>
                  <a:cubicBezTo>
                    <a:pt x="8005" y="420"/>
                    <a:pt x="7986" y="427"/>
                    <a:pt x="7955" y="447"/>
                  </a:cubicBezTo>
                  <a:cubicBezTo>
                    <a:pt x="7911" y="475"/>
                    <a:pt x="7898" y="535"/>
                    <a:pt x="7848" y="564"/>
                  </a:cubicBezTo>
                  <a:cubicBezTo>
                    <a:pt x="7823" y="578"/>
                    <a:pt x="7789" y="586"/>
                    <a:pt x="7762" y="596"/>
                  </a:cubicBezTo>
                  <a:cubicBezTo>
                    <a:pt x="7681" y="625"/>
                    <a:pt x="7600" y="651"/>
                    <a:pt x="7525" y="690"/>
                  </a:cubicBezTo>
                  <a:cubicBezTo>
                    <a:pt x="7475" y="716"/>
                    <a:pt x="7430" y="748"/>
                    <a:pt x="7391" y="786"/>
                  </a:cubicBezTo>
                  <a:cubicBezTo>
                    <a:pt x="7368" y="781"/>
                    <a:pt x="7345" y="779"/>
                    <a:pt x="7323" y="779"/>
                  </a:cubicBezTo>
                  <a:cubicBezTo>
                    <a:pt x="7101" y="779"/>
                    <a:pt x="6940" y="1024"/>
                    <a:pt x="6898" y="1256"/>
                  </a:cubicBezTo>
                  <a:cubicBezTo>
                    <a:pt x="6865" y="1222"/>
                    <a:pt x="6823" y="1199"/>
                    <a:pt x="6777" y="1199"/>
                  </a:cubicBezTo>
                  <a:cubicBezTo>
                    <a:pt x="6745" y="1199"/>
                    <a:pt x="6711" y="1210"/>
                    <a:pt x="6678" y="1237"/>
                  </a:cubicBezTo>
                  <a:cubicBezTo>
                    <a:pt x="6591" y="1307"/>
                    <a:pt x="6599" y="1441"/>
                    <a:pt x="6591" y="1553"/>
                  </a:cubicBezTo>
                  <a:cubicBezTo>
                    <a:pt x="6532" y="1505"/>
                    <a:pt x="6460" y="1457"/>
                    <a:pt x="6389" y="1457"/>
                  </a:cubicBezTo>
                  <a:cubicBezTo>
                    <a:pt x="6365" y="1457"/>
                    <a:pt x="6340" y="1462"/>
                    <a:pt x="6316" y="1475"/>
                  </a:cubicBezTo>
                  <a:cubicBezTo>
                    <a:pt x="6232" y="1520"/>
                    <a:pt x="6209" y="1627"/>
                    <a:pt x="6200" y="1722"/>
                  </a:cubicBezTo>
                  <a:cubicBezTo>
                    <a:pt x="6137" y="1650"/>
                    <a:pt x="6053" y="1584"/>
                    <a:pt x="5970" y="1584"/>
                  </a:cubicBezTo>
                  <a:cubicBezTo>
                    <a:pt x="5928" y="1584"/>
                    <a:pt x="5885" y="1601"/>
                    <a:pt x="5846" y="1644"/>
                  </a:cubicBezTo>
                  <a:cubicBezTo>
                    <a:pt x="5761" y="1737"/>
                    <a:pt x="5937" y="1727"/>
                    <a:pt x="5668" y="1824"/>
                  </a:cubicBezTo>
                  <a:cubicBezTo>
                    <a:pt x="5635" y="1837"/>
                    <a:pt x="5598" y="1823"/>
                    <a:pt x="5559" y="1840"/>
                  </a:cubicBezTo>
                  <a:cubicBezTo>
                    <a:pt x="5485" y="1871"/>
                    <a:pt x="5423" y="1956"/>
                    <a:pt x="5383" y="2023"/>
                  </a:cubicBezTo>
                  <a:cubicBezTo>
                    <a:pt x="5378" y="2034"/>
                    <a:pt x="5375" y="2045"/>
                    <a:pt x="5369" y="2056"/>
                  </a:cubicBezTo>
                  <a:cubicBezTo>
                    <a:pt x="5338" y="2033"/>
                    <a:pt x="5304" y="2014"/>
                    <a:pt x="5268" y="1999"/>
                  </a:cubicBezTo>
                  <a:cubicBezTo>
                    <a:pt x="5216" y="1976"/>
                    <a:pt x="5170" y="1966"/>
                    <a:pt x="5130" y="1966"/>
                  </a:cubicBezTo>
                  <a:cubicBezTo>
                    <a:pt x="4888" y="1966"/>
                    <a:pt x="4870" y="2342"/>
                    <a:pt x="4877" y="2604"/>
                  </a:cubicBezTo>
                  <a:cubicBezTo>
                    <a:pt x="4801" y="2491"/>
                    <a:pt x="4694" y="2382"/>
                    <a:pt x="4584" y="2382"/>
                  </a:cubicBezTo>
                  <a:cubicBezTo>
                    <a:pt x="4580" y="2382"/>
                    <a:pt x="4575" y="2382"/>
                    <a:pt x="4571" y="2383"/>
                  </a:cubicBezTo>
                  <a:cubicBezTo>
                    <a:pt x="4395" y="2398"/>
                    <a:pt x="4429" y="2645"/>
                    <a:pt x="4454" y="2812"/>
                  </a:cubicBezTo>
                  <a:cubicBezTo>
                    <a:pt x="4401" y="2747"/>
                    <a:pt x="4330" y="2699"/>
                    <a:pt x="4251" y="2672"/>
                  </a:cubicBezTo>
                  <a:cubicBezTo>
                    <a:pt x="4248" y="2671"/>
                    <a:pt x="4246" y="2671"/>
                    <a:pt x="4244" y="2671"/>
                  </a:cubicBezTo>
                  <a:cubicBezTo>
                    <a:pt x="4230" y="2671"/>
                    <a:pt x="4219" y="2683"/>
                    <a:pt x="4216" y="2696"/>
                  </a:cubicBezTo>
                  <a:cubicBezTo>
                    <a:pt x="4199" y="2759"/>
                    <a:pt x="4199" y="2839"/>
                    <a:pt x="4176" y="2899"/>
                  </a:cubicBezTo>
                  <a:cubicBezTo>
                    <a:pt x="4148" y="2967"/>
                    <a:pt x="4111" y="2993"/>
                    <a:pt x="4072" y="2993"/>
                  </a:cubicBezTo>
                  <a:cubicBezTo>
                    <a:pt x="4026" y="2993"/>
                    <a:pt x="3975" y="2958"/>
                    <a:pt x="3932" y="2916"/>
                  </a:cubicBezTo>
                  <a:cubicBezTo>
                    <a:pt x="3928" y="2912"/>
                    <a:pt x="3924" y="2910"/>
                    <a:pt x="3920" y="2910"/>
                  </a:cubicBezTo>
                  <a:cubicBezTo>
                    <a:pt x="3908" y="2910"/>
                    <a:pt x="3898" y="2923"/>
                    <a:pt x="3896" y="2935"/>
                  </a:cubicBezTo>
                  <a:cubicBezTo>
                    <a:pt x="3882" y="3008"/>
                    <a:pt x="3871" y="3156"/>
                    <a:pt x="3791" y="3190"/>
                  </a:cubicBezTo>
                  <a:cubicBezTo>
                    <a:pt x="3779" y="3195"/>
                    <a:pt x="3767" y="3197"/>
                    <a:pt x="3755" y="3197"/>
                  </a:cubicBezTo>
                  <a:cubicBezTo>
                    <a:pt x="3686" y="3197"/>
                    <a:pt x="3608" y="3132"/>
                    <a:pt x="3562" y="3098"/>
                  </a:cubicBezTo>
                  <a:cubicBezTo>
                    <a:pt x="3557" y="3094"/>
                    <a:pt x="3552" y="3093"/>
                    <a:pt x="3547" y="3093"/>
                  </a:cubicBezTo>
                  <a:cubicBezTo>
                    <a:pt x="3528" y="3093"/>
                    <a:pt x="3514" y="3116"/>
                    <a:pt x="3514" y="3134"/>
                  </a:cubicBezTo>
                  <a:cubicBezTo>
                    <a:pt x="3513" y="3222"/>
                    <a:pt x="3537" y="3392"/>
                    <a:pt x="3437" y="3392"/>
                  </a:cubicBezTo>
                  <a:cubicBezTo>
                    <a:pt x="3415" y="3392"/>
                    <a:pt x="3387" y="3384"/>
                    <a:pt x="3352" y="3365"/>
                  </a:cubicBezTo>
                  <a:cubicBezTo>
                    <a:pt x="3290" y="3331"/>
                    <a:pt x="3251" y="3255"/>
                    <a:pt x="3184" y="3219"/>
                  </a:cubicBezTo>
                  <a:cubicBezTo>
                    <a:pt x="3178" y="3217"/>
                    <a:pt x="3173" y="3215"/>
                    <a:pt x="3167" y="3215"/>
                  </a:cubicBezTo>
                  <a:cubicBezTo>
                    <a:pt x="3157" y="3215"/>
                    <a:pt x="3147" y="3220"/>
                    <a:pt x="3141" y="3229"/>
                  </a:cubicBezTo>
                  <a:cubicBezTo>
                    <a:pt x="3046" y="3371"/>
                    <a:pt x="3039" y="3530"/>
                    <a:pt x="2998" y="3689"/>
                  </a:cubicBezTo>
                  <a:cubicBezTo>
                    <a:pt x="2944" y="3629"/>
                    <a:pt x="2890" y="3604"/>
                    <a:pt x="2840" y="3604"/>
                  </a:cubicBezTo>
                  <a:cubicBezTo>
                    <a:pt x="2706" y="3604"/>
                    <a:pt x="2598" y="3784"/>
                    <a:pt x="2584" y="3967"/>
                  </a:cubicBezTo>
                  <a:cubicBezTo>
                    <a:pt x="2522" y="3899"/>
                    <a:pt x="2445" y="3842"/>
                    <a:pt x="2367" y="3842"/>
                  </a:cubicBezTo>
                  <a:cubicBezTo>
                    <a:pt x="2320" y="3842"/>
                    <a:pt x="2272" y="3863"/>
                    <a:pt x="2227" y="3915"/>
                  </a:cubicBezTo>
                  <a:cubicBezTo>
                    <a:pt x="2148" y="4007"/>
                    <a:pt x="2120" y="4125"/>
                    <a:pt x="2119" y="4247"/>
                  </a:cubicBezTo>
                  <a:cubicBezTo>
                    <a:pt x="2036" y="4119"/>
                    <a:pt x="1916" y="4009"/>
                    <a:pt x="1786" y="4009"/>
                  </a:cubicBezTo>
                  <a:cubicBezTo>
                    <a:pt x="1754" y="4009"/>
                    <a:pt x="1721" y="4016"/>
                    <a:pt x="1689" y="4030"/>
                  </a:cubicBezTo>
                  <a:cubicBezTo>
                    <a:pt x="1540" y="4095"/>
                    <a:pt x="1506" y="4262"/>
                    <a:pt x="1527" y="4427"/>
                  </a:cubicBezTo>
                  <a:cubicBezTo>
                    <a:pt x="1514" y="4419"/>
                    <a:pt x="1500" y="4413"/>
                    <a:pt x="1485" y="4407"/>
                  </a:cubicBezTo>
                  <a:cubicBezTo>
                    <a:pt x="1463" y="4401"/>
                    <a:pt x="1443" y="4398"/>
                    <a:pt x="1424" y="4398"/>
                  </a:cubicBezTo>
                  <a:cubicBezTo>
                    <a:pt x="1326" y="4398"/>
                    <a:pt x="1265" y="4481"/>
                    <a:pt x="1225" y="4570"/>
                  </a:cubicBezTo>
                  <a:cubicBezTo>
                    <a:pt x="1192" y="4546"/>
                    <a:pt x="1158" y="4522"/>
                    <a:pt x="1127" y="4495"/>
                  </a:cubicBezTo>
                  <a:cubicBezTo>
                    <a:pt x="1122" y="4492"/>
                    <a:pt x="1116" y="4490"/>
                    <a:pt x="1110" y="4490"/>
                  </a:cubicBezTo>
                  <a:cubicBezTo>
                    <a:pt x="1105" y="4490"/>
                    <a:pt x="1101" y="4491"/>
                    <a:pt x="1097" y="4493"/>
                  </a:cubicBezTo>
                  <a:cubicBezTo>
                    <a:pt x="1033" y="4546"/>
                    <a:pt x="1009" y="4606"/>
                    <a:pt x="993" y="4685"/>
                  </a:cubicBezTo>
                  <a:cubicBezTo>
                    <a:pt x="986" y="4717"/>
                    <a:pt x="993" y="4774"/>
                    <a:pt x="975" y="4802"/>
                  </a:cubicBezTo>
                  <a:cubicBezTo>
                    <a:pt x="960" y="4830"/>
                    <a:pt x="943" y="4840"/>
                    <a:pt x="925" y="4840"/>
                  </a:cubicBezTo>
                  <a:cubicBezTo>
                    <a:pt x="885" y="4840"/>
                    <a:pt x="841" y="4788"/>
                    <a:pt x="803" y="4752"/>
                  </a:cubicBezTo>
                  <a:cubicBezTo>
                    <a:pt x="795" y="4745"/>
                    <a:pt x="784" y="4740"/>
                    <a:pt x="773" y="4740"/>
                  </a:cubicBezTo>
                  <a:cubicBezTo>
                    <a:pt x="766" y="4740"/>
                    <a:pt x="760" y="4742"/>
                    <a:pt x="755" y="4746"/>
                  </a:cubicBezTo>
                  <a:cubicBezTo>
                    <a:pt x="659" y="4839"/>
                    <a:pt x="696" y="4920"/>
                    <a:pt x="663" y="5037"/>
                  </a:cubicBezTo>
                  <a:cubicBezTo>
                    <a:pt x="651" y="5082"/>
                    <a:pt x="644" y="5097"/>
                    <a:pt x="627" y="5097"/>
                  </a:cubicBezTo>
                  <a:cubicBezTo>
                    <a:pt x="611" y="5097"/>
                    <a:pt x="585" y="5083"/>
                    <a:pt x="535" y="5069"/>
                  </a:cubicBezTo>
                  <a:cubicBezTo>
                    <a:pt x="476" y="5053"/>
                    <a:pt x="428" y="5042"/>
                    <a:pt x="370" y="5042"/>
                  </a:cubicBezTo>
                  <a:cubicBezTo>
                    <a:pt x="365" y="5042"/>
                    <a:pt x="360" y="5042"/>
                    <a:pt x="355" y="5042"/>
                  </a:cubicBezTo>
                  <a:cubicBezTo>
                    <a:pt x="98" y="5052"/>
                    <a:pt x="1" y="5205"/>
                    <a:pt x="35" y="5452"/>
                  </a:cubicBezTo>
                  <a:cubicBezTo>
                    <a:pt x="38" y="5472"/>
                    <a:pt x="50" y="5481"/>
                    <a:pt x="62" y="5481"/>
                  </a:cubicBezTo>
                  <a:cubicBezTo>
                    <a:pt x="75" y="5481"/>
                    <a:pt x="88" y="5471"/>
                    <a:pt x="91" y="5451"/>
                  </a:cubicBezTo>
                  <a:cubicBezTo>
                    <a:pt x="110" y="5285"/>
                    <a:pt x="209" y="5207"/>
                    <a:pt x="364" y="5198"/>
                  </a:cubicBezTo>
                  <a:cubicBezTo>
                    <a:pt x="422" y="5194"/>
                    <a:pt x="485" y="5187"/>
                    <a:pt x="547" y="5187"/>
                  </a:cubicBezTo>
                  <a:cubicBezTo>
                    <a:pt x="593" y="5187"/>
                    <a:pt x="638" y="5191"/>
                    <a:pt x="680" y="5201"/>
                  </a:cubicBezTo>
                  <a:cubicBezTo>
                    <a:pt x="682" y="5202"/>
                    <a:pt x="685" y="5202"/>
                    <a:pt x="687" y="5202"/>
                  </a:cubicBezTo>
                  <a:cubicBezTo>
                    <a:pt x="701" y="5202"/>
                    <a:pt x="711" y="5189"/>
                    <a:pt x="716" y="5176"/>
                  </a:cubicBezTo>
                  <a:cubicBezTo>
                    <a:pt x="746" y="5081"/>
                    <a:pt x="750" y="4975"/>
                    <a:pt x="801" y="4889"/>
                  </a:cubicBezTo>
                  <a:cubicBezTo>
                    <a:pt x="846" y="4923"/>
                    <a:pt x="900" y="4960"/>
                    <a:pt x="949" y="4960"/>
                  </a:cubicBezTo>
                  <a:cubicBezTo>
                    <a:pt x="978" y="4960"/>
                    <a:pt x="1004" y="4948"/>
                    <a:pt x="1027" y="4916"/>
                  </a:cubicBezTo>
                  <a:cubicBezTo>
                    <a:pt x="1080" y="4839"/>
                    <a:pt x="1057" y="4628"/>
                    <a:pt x="1133" y="4628"/>
                  </a:cubicBezTo>
                  <a:cubicBezTo>
                    <a:pt x="1153" y="4628"/>
                    <a:pt x="1181" y="4644"/>
                    <a:pt x="1220" y="4682"/>
                  </a:cubicBezTo>
                  <a:cubicBezTo>
                    <a:pt x="1228" y="4690"/>
                    <a:pt x="1236" y="4694"/>
                    <a:pt x="1244" y="4694"/>
                  </a:cubicBezTo>
                  <a:cubicBezTo>
                    <a:pt x="1254" y="4694"/>
                    <a:pt x="1263" y="4688"/>
                    <a:pt x="1270" y="4676"/>
                  </a:cubicBezTo>
                  <a:cubicBezTo>
                    <a:pt x="1329" y="4583"/>
                    <a:pt x="1391" y="4540"/>
                    <a:pt x="1450" y="4540"/>
                  </a:cubicBezTo>
                  <a:cubicBezTo>
                    <a:pt x="1493" y="4540"/>
                    <a:pt x="1533" y="4563"/>
                    <a:pt x="1569" y="4605"/>
                  </a:cubicBezTo>
                  <a:cubicBezTo>
                    <a:pt x="1589" y="4663"/>
                    <a:pt x="1616" y="4717"/>
                    <a:pt x="1651" y="4767"/>
                  </a:cubicBezTo>
                  <a:cubicBezTo>
                    <a:pt x="1658" y="4776"/>
                    <a:pt x="1665" y="4780"/>
                    <a:pt x="1672" y="4780"/>
                  </a:cubicBezTo>
                  <a:cubicBezTo>
                    <a:pt x="1692" y="4780"/>
                    <a:pt x="1707" y="4740"/>
                    <a:pt x="1702" y="4718"/>
                  </a:cubicBezTo>
                  <a:cubicBezTo>
                    <a:pt x="1690" y="4671"/>
                    <a:pt x="1674" y="4625"/>
                    <a:pt x="1654" y="4581"/>
                  </a:cubicBezTo>
                  <a:cubicBezTo>
                    <a:pt x="1638" y="4449"/>
                    <a:pt x="1667" y="4264"/>
                    <a:pt x="1744" y="4208"/>
                  </a:cubicBezTo>
                  <a:cubicBezTo>
                    <a:pt x="1773" y="4187"/>
                    <a:pt x="1803" y="4178"/>
                    <a:pt x="1833" y="4178"/>
                  </a:cubicBezTo>
                  <a:cubicBezTo>
                    <a:pt x="1981" y="4178"/>
                    <a:pt x="2128" y="4401"/>
                    <a:pt x="2151" y="4519"/>
                  </a:cubicBezTo>
                  <a:cubicBezTo>
                    <a:pt x="2153" y="4524"/>
                    <a:pt x="2154" y="4530"/>
                    <a:pt x="2155" y="4534"/>
                  </a:cubicBezTo>
                  <a:cubicBezTo>
                    <a:pt x="2161" y="4559"/>
                    <a:pt x="2175" y="4569"/>
                    <a:pt x="2189" y="4569"/>
                  </a:cubicBezTo>
                  <a:cubicBezTo>
                    <a:pt x="2211" y="4569"/>
                    <a:pt x="2234" y="4542"/>
                    <a:pt x="2228" y="4507"/>
                  </a:cubicBezTo>
                  <a:cubicBezTo>
                    <a:pt x="2227" y="4502"/>
                    <a:pt x="2225" y="4495"/>
                    <a:pt x="2224" y="4489"/>
                  </a:cubicBezTo>
                  <a:cubicBezTo>
                    <a:pt x="2193" y="4369"/>
                    <a:pt x="2220" y="4183"/>
                    <a:pt x="2282" y="4076"/>
                  </a:cubicBezTo>
                  <a:cubicBezTo>
                    <a:pt x="2319" y="4011"/>
                    <a:pt x="2361" y="3985"/>
                    <a:pt x="2405" y="3985"/>
                  </a:cubicBezTo>
                  <a:cubicBezTo>
                    <a:pt x="2470" y="3985"/>
                    <a:pt x="2539" y="4042"/>
                    <a:pt x="2601" y="4114"/>
                  </a:cubicBezTo>
                  <a:cubicBezTo>
                    <a:pt x="2609" y="4123"/>
                    <a:pt x="2617" y="4127"/>
                    <a:pt x="2623" y="4127"/>
                  </a:cubicBezTo>
                  <a:cubicBezTo>
                    <a:pt x="2643" y="4127"/>
                    <a:pt x="2656" y="4094"/>
                    <a:pt x="2656" y="4073"/>
                  </a:cubicBezTo>
                  <a:cubicBezTo>
                    <a:pt x="2653" y="3930"/>
                    <a:pt x="2734" y="3744"/>
                    <a:pt x="2851" y="3744"/>
                  </a:cubicBezTo>
                  <a:cubicBezTo>
                    <a:pt x="2895" y="3744"/>
                    <a:pt x="2944" y="3770"/>
                    <a:pt x="2995" y="3835"/>
                  </a:cubicBezTo>
                  <a:cubicBezTo>
                    <a:pt x="3002" y="3844"/>
                    <a:pt x="3011" y="3848"/>
                    <a:pt x="3018" y="3848"/>
                  </a:cubicBezTo>
                  <a:cubicBezTo>
                    <a:pt x="3036" y="3848"/>
                    <a:pt x="3052" y="3829"/>
                    <a:pt x="3056" y="3811"/>
                  </a:cubicBezTo>
                  <a:cubicBezTo>
                    <a:pt x="3076" y="3734"/>
                    <a:pt x="3095" y="3657"/>
                    <a:pt x="3114" y="3580"/>
                  </a:cubicBezTo>
                  <a:cubicBezTo>
                    <a:pt x="3126" y="3525"/>
                    <a:pt x="3143" y="3471"/>
                    <a:pt x="3163" y="3419"/>
                  </a:cubicBezTo>
                  <a:cubicBezTo>
                    <a:pt x="3168" y="3373"/>
                    <a:pt x="3179" y="3350"/>
                    <a:pt x="3195" y="3350"/>
                  </a:cubicBezTo>
                  <a:cubicBezTo>
                    <a:pt x="3208" y="3350"/>
                    <a:pt x="3224" y="3364"/>
                    <a:pt x="3245" y="3392"/>
                  </a:cubicBezTo>
                  <a:cubicBezTo>
                    <a:pt x="3310" y="3430"/>
                    <a:pt x="3358" y="3532"/>
                    <a:pt x="3443" y="3532"/>
                  </a:cubicBezTo>
                  <a:cubicBezTo>
                    <a:pt x="3447" y="3532"/>
                    <a:pt x="3451" y="3532"/>
                    <a:pt x="3455" y="3531"/>
                  </a:cubicBezTo>
                  <a:cubicBezTo>
                    <a:pt x="3581" y="3517"/>
                    <a:pt x="3596" y="3344"/>
                    <a:pt x="3590" y="3220"/>
                  </a:cubicBezTo>
                  <a:lnTo>
                    <a:pt x="3590" y="3220"/>
                  </a:lnTo>
                  <a:cubicBezTo>
                    <a:pt x="3640" y="3246"/>
                    <a:pt x="3699" y="3272"/>
                    <a:pt x="3752" y="3272"/>
                  </a:cubicBezTo>
                  <a:cubicBezTo>
                    <a:pt x="3779" y="3272"/>
                    <a:pt x="3804" y="3265"/>
                    <a:pt x="3827" y="3250"/>
                  </a:cubicBezTo>
                  <a:cubicBezTo>
                    <a:pt x="3897" y="3205"/>
                    <a:pt x="3919" y="3089"/>
                    <a:pt x="3932" y="3003"/>
                  </a:cubicBezTo>
                  <a:cubicBezTo>
                    <a:pt x="3976" y="3042"/>
                    <a:pt x="4026" y="3082"/>
                    <a:pt x="4080" y="3082"/>
                  </a:cubicBezTo>
                  <a:cubicBezTo>
                    <a:pt x="4100" y="3082"/>
                    <a:pt x="4121" y="3077"/>
                    <a:pt x="4142" y="3063"/>
                  </a:cubicBezTo>
                  <a:cubicBezTo>
                    <a:pt x="4218" y="3013"/>
                    <a:pt x="4247" y="2873"/>
                    <a:pt x="4266" y="2774"/>
                  </a:cubicBezTo>
                  <a:cubicBezTo>
                    <a:pt x="4360" y="2807"/>
                    <a:pt x="4424" y="2858"/>
                    <a:pt x="4476" y="2950"/>
                  </a:cubicBezTo>
                  <a:cubicBezTo>
                    <a:pt x="4481" y="2960"/>
                    <a:pt x="4487" y="2963"/>
                    <a:pt x="4492" y="2963"/>
                  </a:cubicBezTo>
                  <a:cubicBezTo>
                    <a:pt x="4506" y="2963"/>
                    <a:pt x="4520" y="2938"/>
                    <a:pt x="4521" y="2922"/>
                  </a:cubicBezTo>
                  <a:cubicBezTo>
                    <a:pt x="4528" y="2829"/>
                    <a:pt x="4494" y="2665"/>
                    <a:pt x="4541" y="2581"/>
                  </a:cubicBezTo>
                  <a:cubicBezTo>
                    <a:pt x="4562" y="2545"/>
                    <a:pt x="4588" y="2530"/>
                    <a:pt x="4616" y="2530"/>
                  </a:cubicBezTo>
                  <a:cubicBezTo>
                    <a:pt x="4720" y="2530"/>
                    <a:pt x="4857" y="2733"/>
                    <a:pt x="4891" y="2817"/>
                  </a:cubicBezTo>
                  <a:cubicBezTo>
                    <a:pt x="4900" y="2841"/>
                    <a:pt x="4917" y="2852"/>
                    <a:pt x="4933" y="2852"/>
                  </a:cubicBezTo>
                  <a:cubicBezTo>
                    <a:pt x="4954" y="2852"/>
                    <a:pt x="4974" y="2833"/>
                    <a:pt x="4972" y="2800"/>
                  </a:cubicBezTo>
                  <a:cubicBezTo>
                    <a:pt x="4966" y="2629"/>
                    <a:pt x="4919" y="2113"/>
                    <a:pt x="5177" y="2113"/>
                  </a:cubicBezTo>
                  <a:cubicBezTo>
                    <a:pt x="5182" y="2113"/>
                    <a:pt x="5188" y="2113"/>
                    <a:pt x="5193" y="2114"/>
                  </a:cubicBezTo>
                  <a:cubicBezTo>
                    <a:pt x="5241" y="2120"/>
                    <a:pt x="5287" y="2137"/>
                    <a:pt x="5325" y="2164"/>
                  </a:cubicBezTo>
                  <a:cubicBezTo>
                    <a:pt x="5243" y="2456"/>
                    <a:pt x="5380" y="2789"/>
                    <a:pt x="5674" y="2904"/>
                  </a:cubicBezTo>
                  <a:cubicBezTo>
                    <a:pt x="5679" y="2907"/>
                    <a:pt x="5684" y="2908"/>
                    <a:pt x="5690" y="2908"/>
                  </a:cubicBezTo>
                  <a:cubicBezTo>
                    <a:pt x="5705" y="2908"/>
                    <a:pt x="5718" y="2898"/>
                    <a:pt x="5723" y="2884"/>
                  </a:cubicBezTo>
                  <a:cubicBezTo>
                    <a:pt x="5815" y="2647"/>
                    <a:pt x="5646" y="2301"/>
                    <a:pt x="5436" y="2111"/>
                  </a:cubicBezTo>
                  <a:cubicBezTo>
                    <a:pt x="5457" y="2072"/>
                    <a:pt x="5484" y="2035"/>
                    <a:pt x="5516" y="2004"/>
                  </a:cubicBezTo>
                  <a:cubicBezTo>
                    <a:pt x="5612" y="1911"/>
                    <a:pt x="5749" y="1970"/>
                    <a:pt x="5829" y="1870"/>
                  </a:cubicBezTo>
                  <a:cubicBezTo>
                    <a:pt x="5883" y="1804"/>
                    <a:pt x="5852" y="1797"/>
                    <a:pt x="5937" y="1738"/>
                  </a:cubicBezTo>
                  <a:cubicBezTo>
                    <a:pt x="5971" y="1714"/>
                    <a:pt x="5996" y="1703"/>
                    <a:pt x="6018" y="1703"/>
                  </a:cubicBezTo>
                  <a:cubicBezTo>
                    <a:pt x="6050" y="1703"/>
                    <a:pt x="6076" y="1726"/>
                    <a:pt x="6120" y="1765"/>
                  </a:cubicBezTo>
                  <a:cubicBezTo>
                    <a:pt x="6154" y="1795"/>
                    <a:pt x="6184" y="1832"/>
                    <a:pt x="6209" y="1870"/>
                  </a:cubicBezTo>
                  <a:cubicBezTo>
                    <a:pt x="6216" y="1880"/>
                    <a:pt x="6223" y="1884"/>
                    <a:pt x="6230" y="1884"/>
                  </a:cubicBezTo>
                  <a:cubicBezTo>
                    <a:pt x="6248" y="1884"/>
                    <a:pt x="6264" y="1859"/>
                    <a:pt x="6266" y="1840"/>
                  </a:cubicBezTo>
                  <a:cubicBezTo>
                    <a:pt x="6272" y="1764"/>
                    <a:pt x="6278" y="1607"/>
                    <a:pt x="6372" y="1579"/>
                  </a:cubicBezTo>
                  <a:cubicBezTo>
                    <a:pt x="6381" y="1577"/>
                    <a:pt x="6390" y="1576"/>
                    <a:pt x="6400" y="1576"/>
                  </a:cubicBezTo>
                  <a:cubicBezTo>
                    <a:pt x="6474" y="1576"/>
                    <a:pt x="6554" y="1652"/>
                    <a:pt x="6600" y="1692"/>
                  </a:cubicBezTo>
                  <a:cubicBezTo>
                    <a:pt x="6609" y="1700"/>
                    <a:pt x="6618" y="1704"/>
                    <a:pt x="6627" y="1704"/>
                  </a:cubicBezTo>
                  <a:cubicBezTo>
                    <a:pt x="6643" y="1704"/>
                    <a:pt x="6656" y="1690"/>
                    <a:pt x="6661" y="1668"/>
                  </a:cubicBezTo>
                  <a:cubicBezTo>
                    <a:pt x="6671" y="1621"/>
                    <a:pt x="6676" y="1574"/>
                    <a:pt x="6680" y="1527"/>
                  </a:cubicBezTo>
                  <a:cubicBezTo>
                    <a:pt x="6683" y="1498"/>
                    <a:pt x="6681" y="1458"/>
                    <a:pt x="6690" y="1429"/>
                  </a:cubicBezTo>
                  <a:cubicBezTo>
                    <a:pt x="6707" y="1383"/>
                    <a:pt x="6757" y="1315"/>
                    <a:pt x="6806" y="1315"/>
                  </a:cubicBezTo>
                  <a:cubicBezTo>
                    <a:pt x="6838" y="1315"/>
                    <a:pt x="6870" y="1343"/>
                    <a:pt x="6893" y="1421"/>
                  </a:cubicBezTo>
                  <a:cubicBezTo>
                    <a:pt x="6900" y="1445"/>
                    <a:pt x="6917" y="1455"/>
                    <a:pt x="6933" y="1455"/>
                  </a:cubicBezTo>
                  <a:cubicBezTo>
                    <a:pt x="6954" y="1455"/>
                    <a:pt x="6975" y="1437"/>
                    <a:pt x="6974" y="1405"/>
                  </a:cubicBezTo>
                  <a:cubicBezTo>
                    <a:pt x="6968" y="1259"/>
                    <a:pt x="7015" y="1102"/>
                    <a:pt x="7118" y="996"/>
                  </a:cubicBezTo>
                  <a:cubicBezTo>
                    <a:pt x="7172" y="939"/>
                    <a:pt x="7237" y="898"/>
                    <a:pt x="7317" y="892"/>
                  </a:cubicBezTo>
                  <a:lnTo>
                    <a:pt x="7319" y="892"/>
                  </a:lnTo>
                  <a:cubicBezTo>
                    <a:pt x="7307" y="920"/>
                    <a:pt x="7301" y="950"/>
                    <a:pt x="7298" y="980"/>
                  </a:cubicBezTo>
                  <a:cubicBezTo>
                    <a:pt x="7293" y="1081"/>
                    <a:pt x="7340" y="1249"/>
                    <a:pt x="7454" y="1278"/>
                  </a:cubicBezTo>
                  <a:cubicBezTo>
                    <a:pt x="7465" y="1281"/>
                    <a:pt x="7477" y="1282"/>
                    <a:pt x="7488" y="1282"/>
                  </a:cubicBezTo>
                  <a:cubicBezTo>
                    <a:pt x="7571" y="1282"/>
                    <a:pt x="7636" y="1205"/>
                    <a:pt x="7655" y="1126"/>
                  </a:cubicBezTo>
                  <a:cubicBezTo>
                    <a:pt x="7685" y="1000"/>
                    <a:pt x="7608" y="888"/>
                    <a:pt x="7502" y="829"/>
                  </a:cubicBezTo>
                  <a:cubicBezTo>
                    <a:pt x="7497" y="826"/>
                    <a:pt x="7492" y="823"/>
                    <a:pt x="7486" y="821"/>
                  </a:cubicBezTo>
                  <a:cubicBezTo>
                    <a:pt x="7556" y="772"/>
                    <a:pt x="7641" y="741"/>
                    <a:pt x="7718" y="711"/>
                  </a:cubicBezTo>
                  <a:cubicBezTo>
                    <a:pt x="7780" y="686"/>
                    <a:pt x="7865" y="670"/>
                    <a:pt x="7917" y="628"/>
                  </a:cubicBezTo>
                  <a:cubicBezTo>
                    <a:pt x="7941" y="609"/>
                    <a:pt x="7960" y="548"/>
                    <a:pt x="7978" y="538"/>
                  </a:cubicBezTo>
                  <a:cubicBezTo>
                    <a:pt x="8030" y="510"/>
                    <a:pt x="8060" y="500"/>
                    <a:pt x="8078" y="500"/>
                  </a:cubicBezTo>
                  <a:cubicBezTo>
                    <a:pt x="8120" y="500"/>
                    <a:pt x="8097" y="557"/>
                    <a:pt x="8152" y="557"/>
                  </a:cubicBezTo>
                  <a:cubicBezTo>
                    <a:pt x="8154" y="557"/>
                    <a:pt x="8156" y="557"/>
                    <a:pt x="8157" y="556"/>
                  </a:cubicBezTo>
                  <a:cubicBezTo>
                    <a:pt x="8326" y="548"/>
                    <a:pt x="8403" y="467"/>
                    <a:pt x="8443" y="327"/>
                  </a:cubicBezTo>
                  <a:cubicBezTo>
                    <a:pt x="8476" y="360"/>
                    <a:pt x="8509" y="375"/>
                    <a:pt x="8539" y="375"/>
                  </a:cubicBezTo>
                  <a:cubicBezTo>
                    <a:pt x="8643" y="375"/>
                    <a:pt x="8727" y="212"/>
                    <a:pt x="8763" y="85"/>
                  </a:cubicBezTo>
                  <a:cubicBezTo>
                    <a:pt x="8827" y="175"/>
                    <a:pt x="8905" y="317"/>
                    <a:pt x="9009" y="343"/>
                  </a:cubicBezTo>
                  <a:cubicBezTo>
                    <a:pt x="9021" y="346"/>
                    <a:pt x="9032" y="347"/>
                    <a:pt x="9044" y="347"/>
                  </a:cubicBezTo>
                  <a:cubicBezTo>
                    <a:pt x="9139" y="347"/>
                    <a:pt x="9225" y="260"/>
                    <a:pt x="9289" y="202"/>
                  </a:cubicBezTo>
                  <a:cubicBezTo>
                    <a:pt x="9291" y="201"/>
                    <a:pt x="9292" y="194"/>
                    <a:pt x="9289" y="194"/>
                  </a:cubicBezTo>
                  <a:lnTo>
                    <a:pt x="9289" y="194"/>
                  </a:lnTo>
                  <a:cubicBezTo>
                    <a:pt x="9289" y="194"/>
                    <a:pt x="9288" y="194"/>
                    <a:pt x="9288" y="195"/>
                  </a:cubicBezTo>
                  <a:cubicBezTo>
                    <a:pt x="9220" y="247"/>
                    <a:pt x="9148" y="303"/>
                    <a:pt x="9073" y="303"/>
                  </a:cubicBezTo>
                  <a:cubicBezTo>
                    <a:pt x="9040" y="303"/>
                    <a:pt x="9006" y="292"/>
                    <a:pt x="8971" y="266"/>
                  </a:cubicBezTo>
                  <a:cubicBezTo>
                    <a:pt x="8889" y="202"/>
                    <a:pt x="8831" y="88"/>
                    <a:pt x="8769" y="6"/>
                  </a:cubicBezTo>
                  <a:cubicBezTo>
                    <a:pt x="8766" y="2"/>
                    <a:pt x="8762" y="1"/>
                    <a:pt x="8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989;p86">
              <a:extLst>
                <a:ext uri="{FF2B5EF4-FFF2-40B4-BE49-F238E27FC236}">
                  <a16:creationId xmlns:a16="http://schemas.microsoft.com/office/drawing/2014/main" id="{8F76BF32-401F-452F-AA6C-2E27CE3A9FC5}"/>
                </a:ext>
              </a:extLst>
            </p:cNvPr>
            <p:cNvSpPr/>
            <p:nvPr/>
          </p:nvSpPr>
          <p:spPr>
            <a:xfrm>
              <a:off x="4884925" y="2694450"/>
              <a:ext cx="52475" cy="23275"/>
            </a:xfrm>
            <a:custGeom>
              <a:avLst/>
              <a:gdLst/>
              <a:ahLst/>
              <a:cxnLst/>
              <a:rect l="l" t="t" r="r" b="b"/>
              <a:pathLst>
                <a:path w="2099" h="931" extrusionOk="0">
                  <a:moveTo>
                    <a:pt x="187" y="338"/>
                  </a:moveTo>
                  <a:cubicBezTo>
                    <a:pt x="262" y="365"/>
                    <a:pt x="299" y="442"/>
                    <a:pt x="269" y="507"/>
                  </a:cubicBezTo>
                  <a:cubicBezTo>
                    <a:pt x="223" y="454"/>
                    <a:pt x="185" y="395"/>
                    <a:pt x="187" y="338"/>
                  </a:cubicBezTo>
                  <a:close/>
                  <a:moveTo>
                    <a:pt x="2083" y="0"/>
                  </a:moveTo>
                  <a:cubicBezTo>
                    <a:pt x="2076" y="0"/>
                    <a:pt x="2068" y="6"/>
                    <a:pt x="2065" y="19"/>
                  </a:cubicBezTo>
                  <a:cubicBezTo>
                    <a:pt x="2044" y="109"/>
                    <a:pt x="1950" y="269"/>
                    <a:pt x="1842" y="269"/>
                  </a:cubicBezTo>
                  <a:cubicBezTo>
                    <a:pt x="1826" y="269"/>
                    <a:pt x="1810" y="265"/>
                    <a:pt x="1794" y="257"/>
                  </a:cubicBezTo>
                  <a:cubicBezTo>
                    <a:pt x="1696" y="211"/>
                    <a:pt x="1674" y="78"/>
                    <a:pt x="1577" y="29"/>
                  </a:cubicBezTo>
                  <a:cubicBezTo>
                    <a:pt x="1575" y="28"/>
                    <a:pt x="1573" y="27"/>
                    <a:pt x="1571" y="27"/>
                  </a:cubicBezTo>
                  <a:cubicBezTo>
                    <a:pt x="1562" y="27"/>
                    <a:pt x="1555" y="35"/>
                    <a:pt x="1551" y="43"/>
                  </a:cubicBezTo>
                  <a:cubicBezTo>
                    <a:pt x="1511" y="142"/>
                    <a:pt x="1462" y="258"/>
                    <a:pt x="1378" y="258"/>
                  </a:cubicBezTo>
                  <a:cubicBezTo>
                    <a:pt x="1347" y="258"/>
                    <a:pt x="1310" y="241"/>
                    <a:pt x="1267" y="200"/>
                  </a:cubicBezTo>
                  <a:cubicBezTo>
                    <a:pt x="1263" y="195"/>
                    <a:pt x="1258" y="193"/>
                    <a:pt x="1254" y="193"/>
                  </a:cubicBezTo>
                  <a:cubicBezTo>
                    <a:pt x="1243" y="193"/>
                    <a:pt x="1233" y="209"/>
                    <a:pt x="1230" y="220"/>
                  </a:cubicBezTo>
                  <a:cubicBezTo>
                    <a:pt x="1208" y="295"/>
                    <a:pt x="1175" y="409"/>
                    <a:pt x="1100" y="409"/>
                  </a:cubicBezTo>
                  <a:cubicBezTo>
                    <a:pt x="1081" y="409"/>
                    <a:pt x="1058" y="401"/>
                    <a:pt x="1032" y="383"/>
                  </a:cubicBezTo>
                  <a:cubicBezTo>
                    <a:pt x="1027" y="379"/>
                    <a:pt x="1022" y="377"/>
                    <a:pt x="1018" y="377"/>
                  </a:cubicBezTo>
                  <a:cubicBezTo>
                    <a:pt x="998" y="377"/>
                    <a:pt x="989" y="411"/>
                    <a:pt x="991" y="429"/>
                  </a:cubicBezTo>
                  <a:cubicBezTo>
                    <a:pt x="1000" y="480"/>
                    <a:pt x="984" y="494"/>
                    <a:pt x="958" y="494"/>
                  </a:cubicBezTo>
                  <a:cubicBezTo>
                    <a:pt x="929" y="494"/>
                    <a:pt x="889" y="477"/>
                    <a:pt x="857" y="472"/>
                  </a:cubicBezTo>
                  <a:cubicBezTo>
                    <a:pt x="849" y="471"/>
                    <a:pt x="840" y="470"/>
                    <a:pt x="831" y="470"/>
                  </a:cubicBezTo>
                  <a:cubicBezTo>
                    <a:pt x="790" y="470"/>
                    <a:pt x="750" y="484"/>
                    <a:pt x="718" y="513"/>
                  </a:cubicBezTo>
                  <a:cubicBezTo>
                    <a:pt x="638" y="574"/>
                    <a:pt x="580" y="676"/>
                    <a:pt x="559" y="779"/>
                  </a:cubicBezTo>
                  <a:cubicBezTo>
                    <a:pt x="508" y="726"/>
                    <a:pt x="449" y="681"/>
                    <a:pt x="396" y="632"/>
                  </a:cubicBezTo>
                  <a:cubicBezTo>
                    <a:pt x="377" y="614"/>
                    <a:pt x="352" y="592"/>
                    <a:pt x="327" y="567"/>
                  </a:cubicBezTo>
                  <a:cubicBezTo>
                    <a:pt x="333" y="556"/>
                    <a:pt x="337" y="544"/>
                    <a:pt x="341" y="532"/>
                  </a:cubicBezTo>
                  <a:cubicBezTo>
                    <a:pt x="374" y="403"/>
                    <a:pt x="299" y="254"/>
                    <a:pt x="164" y="231"/>
                  </a:cubicBezTo>
                  <a:cubicBezTo>
                    <a:pt x="162" y="230"/>
                    <a:pt x="160" y="230"/>
                    <a:pt x="158" y="230"/>
                  </a:cubicBezTo>
                  <a:cubicBezTo>
                    <a:pt x="142" y="230"/>
                    <a:pt x="133" y="242"/>
                    <a:pt x="128" y="257"/>
                  </a:cubicBezTo>
                  <a:cubicBezTo>
                    <a:pt x="85" y="373"/>
                    <a:pt x="132" y="476"/>
                    <a:pt x="211" y="570"/>
                  </a:cubicBezTo>
                  <a:cubicBezTo>
                    <a:pt x="154" y="603"/>
                    <a:pt x="86" y="607"/>
                    <a:pt x="31" y="641"/>
                  </a:cubicBezTo>
                  <a:cubicBezTo>
                    <a:pt x="5" y="656"/>
                    <a:pt x="1" y="732"/>
                    <a:pt x="41" y="732"/>
                  </a:cubicBezTo>
                  <a:cubicBezTo>
                    <a:pt x="41" y="732"/>
                    <a:pt x="42" y="731"/>
                    <a:pt x="42" y="731"/>
                  </a:cubicBezTo>
                  <a:cubicBezTo>
                    <a:pt x="123" y="726"/>
                    <a:pt x="213" y="695"/>
                    <a:pt x="275" y="638"/>
                  </a:cubicBezTo>
                  <a:cubicBezTo>
                    <a:pt x="378" y="739"/>
                    <a:pt x="504" y="830"/>
                    <a:pt x="567" y="916"/>
                  </a:cubicBezTo>
                  <a:cubicBezTo>
                    <a:pt x="574" y="926"/>
                    <a:pt x="582" y="931"/>
                    <a:pt x="589" y="931"/>
                  </a:cubicBezTo>
                  <a:cubicBezTo>
                    <a:pt x="609" y="931"/>
                    <a:pt x="625" y="893"/>
                    <a:pt x="624" y="872"/>
                  </a:cubicBezTo>
                  <a:cubicBezTo>
                    <a:pt x="617" y="781"/>
                    <a:pt x="671" y="669"/>
                    <a:pt x="735" y="607"/>
                  </a:cubicBezTo>
                  <a:cubicBezTo>
                    <a:pt x="771" y="573"/>
                    <a:pt x="802" y="563"/>
                    <a:pt x="836" y="563"/>
                  </a:cubicBezTo>
                  <a:cubicBezTo>
                    <a:pt x="862" y="563"/>
                    <a:pt x="891" y="569"/>
                    <a:pt x="926" y="576"/>
                  </a:cubicBezTo>
                  <a:cubicBezTo>
                    <a:pt x="939" y="578"/>
                    <a:pt x="950" y="580"/>
                    <a:pt x="961" y="580"/>
                  </a:cubicBezTo>
                  <a:cubicBezTo>
                    <a:pt x="1024" y="580"/>
                    <a:pt x="1048" y="536"/>
                    <a:pt x="1049" y="478"/>
                  </a:cubicBezTo>
                  <a:cubicBezTo>
                    <a:pt x="1066" y="485"/>
                    <a:pt x="1082" y="488"/>
                    <a:pt x="1097" y="488"/>
                  </a:cubicBezTo>
                  <a:cubicBezTo>
                    <a:pt x="1185" y="488"/>
                    <a:pt x="1234" y="383"/>
                    <a:pt x="1264" y="285"/>
                  </a:cubicBezTo>
                  <a:cubicBezTo>
                    <a:pt x="1299" y="314"/>
                    <a:pt x="1338" y="338"/>
                    <a:pt x="1379" y="338"/>
                  </a:cubicBezTo>
                  <a:cubicBezTo>
                    <a:pt x="1400" y="338"/>
                    <a:pt x="1422" y="331"/>
                    <a:pt x="1444" y="316"/>
                  </a:cubicBezTo>
                  <a:cubicBezTo>
                    <a:pt x="1513" y="271"/>
                    <a:pt x="1547" y="180"/>
                    <a:pt x="1576" y="104"/>
                  </a:cubicBezTo>
                  <a:cubicBezTo>
                    <a:pt x="1666" y="165"/>
                    <a:pt x="1712" y="330"/>
                    <a:pt x="1833" y="330"/>
                  </a:cubicBezTo>
                  <a:cubicBezTo>
                    <a:pt x="1843" y="330"/>
                    <a:pt x="1854" y="328"/>
                    <a:pt x="1864" y="326"/>
                  </a:cubicBezTo>
                  <a:cubicBezTo>
                    <a:pt x="1981" y="300"/>
                    <a:pt x="2072" y="132"/>
                    <a:pt x="2095" y="25"/>
                  </a:cubicBezTo>
                  <a:cubicBezTo>
                    <a:pt x="2099" y="9"/>
                    <a:pt x="2091" y="0"/>
                    <a:pt x="20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90;p86">
              <a:extLst>
                <a:ext uri="{FF2B5EF4-FFF2-40B4-BE49-F238E27FC236}">
                  <a16:creationId xmlns:a16="http://schemas.microsoft.com/office/drawing/2014/main" id="{D4F7A4A8-26F9-4F38-90AC-887ADCD369B1}"/>
                </a:ext>
              </a:extLst>
            </p:cNvPr>
            <p:cNvSpPr/>
            <p:nvPr/>
          </p:nvSpPr>
          <p:spPr>
            <a:xfrm>
              <a:off x="4693575" y="2856875"/>
              <a:ext cx="52475" cy="23275"/>
            </a:xfrm>
            <a:custGeom>
              <a:avLst/>
              <a:gdLst/>
              <a:ahLst/>
              <a:cxnLst/>
              <a:rect l="l" t="t" r="r" b="b"/>
              <a:pathLst>
                <a:path w="2099" h="931" extrusionOk="0">
                  <a:moveTo>
                    <a:pt x="186" y="339"/>
                  </a:moveTo>
                  <a:cubicBezTo>
                    <a:pt x="262" y="365"/>
                    <a:pt x="299" y="442"/>
                    <a:pt x="270" y="507"/>
                  </a:cubicBezTo>
                  <a:cubicBezTo>
                    <a:pt x="223" y="455"/>
                    <a:pt x="186" y="396"/>
                    <a:pt x="186" y="339"/>
                  </a:cubicBezTo>
                  <a:close/>
                  <a:moveTo>
                    <a:pt x="2083" y="1"/>
                  </a:moveTo>
                  <a:cubicBezTo>
                    <a:pt x="2076" y="1"/>
                    <a:pt x="2068" y="7"/>
                    <a:pt x="2065" y="20"/>
                  </a:cubicBezTo>
                  <a:cubicBezTo>
                    <a:pt x="2045" y="110"/>
                    <a:pt x="1950" y="268"/>
                    <a:pt x="1843" y="268"/>
                  </a:cubicBezTo>
                  <a:cubicBezTo>
                    <a:pt x="1827" y="268"/>
                    <a:pt x="1810" y="265"/>
                    <a:pt x="1794" y="257"/>
                  </a:cubicBezTo>
                  <a:cubicBezTo>
                    <a:pt x="1696" y="211"/>
                    <a:pt x="1675" y="79"/>
                    <a:pt x="1577" y="30"/>
                  </a:cubicBezTo>
                  <a:cubicBezTo>
                    <a:pt x="1575" y="29"/>
                    <a:pt x="1573" y="28"/>
                    <a:pt x="1571" y="28"/>
                  </a:cubicBezTo>
                  <a:cubicBezTo>
                    <a:pt x="1563" y="28"/>
                    <a:pt x="1555" y="35"/>
                    <a:pt x="1551" y="43"/>
                  </a:cubicBezTo>
                  <a:cubicBezTo>
                    <a:pt x="1511" y="142"/>
                    <a:pt x="1462" y="257"/>
                    <a:pt x="1379" y="257"/>
                  </a:cubicBezTo>
                  <a:cubicBezTo>
                    <a:pt x="1347" y="257"/>
                    <a:pt x="1310" y="241"/>
                    <a:pt x="1267" y="199"/>
                  </a:cubicBezTo>
                  <a:cubicBezTo>
                    <a:pt x="1263" y="195"/>
                    <a:pt x="1259" y="194"/>
                    <a:pt x="1255" y="194"/>
                  </a:cubicBezTo>
                  <a:cubicBezTo>
                    <a:pt x="1243" y="194"/>
                    <a:pt x="1234" y="209"/>
                    <a:pt x="1231" y="221"/>
                  </a:cubicBezTo>
                  <a:cubicBezTo>
                    <a:pt x="1210" y="296"/>
                    <a:pt x="1176" y="410"/>
                    <a:pt x="1100" y="410"/>
                  </a:cubicBezTo>
                  <a:cubicBezTo>
                    <a:pt x="1081" y="410"/>
                    <a:pt x="1058" y="402"/>
                    <a:pt x="1032" y="384"/>
                  </a:cubicBezTo>
                  <a:cubicBezTo>
                    <a:pt x="1027" y="380"/>
                    <a:pt x="1022" y="378"/>
                    <a:pt x="1018" y="378"/>
                  </a:cubicBezTo>
                  <a:cubicBezTo>
                    <a:pt x="999" y="378"/>
                    <a:pt x="989" y="411"/>
                    <a:pt x="993" y="430"/>
                  </a:cubicBezTo>
                  <a:cubicBezTo>
                    <a:pt x="1001" y="480"/>
                    <a:pt x="984" y="494"/>
                    <a:pt x="958" y="494"/>
                  </a:cubicBezTo>
                  <a:cubicBezTo>
                    <a:pt x="930" y="494"/>
                    <a:pt x="890" y="477"/>
                    <a:pt x="859" y="473"/>
                  </a:cubicBezTo>
                  <a:cubicBezTo>
                    <a:pt x="849" y="471"/>
                    <a:pt x="840" y="470"/>
                    <a:pt x="831" y="470"/>
                  </a:cubicBezTo>
                  <a:cubicBezTo>
                    <a:pt x="790" y="470"/>
                    <a:pt x="750" y="485"/>
                    <a:pt x="718" y="512"/>
                  </a:cubicBezTo>
                  <a:cubicBezTo>
                    <a:pt x="638" y="574"/>
                    <a:pt x="580" y="676"/>
                    <a:pt x="559" y="779"/>
                  </a:cubicBezTo>
                  <a:cubicBezTo>
                    <a:pt x="509" y="727"/>
                    <a:pt x="449" y="681"/>
                    <a:pt x="396" y="633"/>
                  </a:cubicBezTo>
                  <a:cubicBezTo>
                    <a:pt x="378" y="614"/>
                    <a:pt x="354" y="593"/>
                    <a:pt x="328" y="569"/>
                  </a:cubicBezTo>
                  <a:cubicBezTo>
                    <a:pt x="333" y="557"/>
                    <a:pt x="337" y="546"/>
                    <a:pt x="341" y="533"/>
                  </a:cubicBezTo>
                  <a:cubicBezTo>
                    <a:pt x="375" y="404"/>
                    <a:pt x="299" y="256"/>
                    <a:pt x="165" y="231"/>
                  </a:cubicBezTo>
                  <a:cubicBezTo>
                    <a:pt x="163" y="231"/>
                    <a:pt x="161" y="231"/>
                    <a:pt x="159" y="231"/>
                  </a:cubicBezTo>
                  <a:cubicBezTo>
                    <a:pt x="143" y="231"/>
                    <a:pt x="134" y="243"/>
                    <a:pt x="128" y="258"/>
                  </a:cubicBezTo>
                  <a:cubicBezTo>
                    <a:pt x="87" y="375"/>
                    <a:pt x="133" y="478"/>
                    <a:pt x="211" y="571"/>
                  </a:cubicBezTo>
                  <a:cubicBezTo>
                    <a:pt x="155" y="605"/>
                    <a:pt x="88" y="609"/>
                    <a:pt x="31" y="643"/>
                  </a:cubicBezTo>
                  <a:cubicBezTo>
                    <a:pt x="6" y="657"/>
                    <a:pt x="1" y="732"/>
                    <a:pt x="41" y="732"/>
                  </a:cubicBezTo>
                  <a:cubicBezTo>
                    <a:pt x="42" y="732"/>
                    <a:pt x="43" y="732"/>
                    <a:pt x="44" y="732"/>
                  </a:cubicBezTo>
                  <a:cubicBezTo>
                    <a:pt x="124" y="727"/>
                    <a:pt x="214" y="695"/>
                    <a:pt x="275" y="638"/>
                  </a:cubicBezTo>
                  <a:cubicBezTo>
                    <a:pt x="378" y="740"/>
                    <a:pt x="505" y="831"/>
                    <a:pt x="568" y="917"/>
                  </a:cubicBezTo>
                  <a:cubicBezTo>
                    <a:pt x="576" y="927"/>
                    <a:pt x="583" y="931"/>
                    <a:pt x="590" y="931"/>
                  </a:cubicBezTo>
                  <a:cubicBezTo>
                    <a:pt x="610" y="931"/>
                    <a:pt x="625" y="894"/>
                    <a:pt x="624" y="873"/>
                  </a:cubicBezTo>
                  <a:cubicBezTo>
                    <a:pt x="617" y="782"/>
                    <a:pt x="671" y="670"/>
                    <a:pt x="735" y="608"/>
                  </a:cubicBezTo>
                  <a:cubicBezTo>
                    <a:pt x="771" y="574"/>
                    <a:pt x="802" y="563"/>
                    <a:pt x="835" y="563"/>
                  </a:cubicBezTo>
                  <a:cubicBezTo>
                    <a:pt x="863" y="563"/>
                    <a:pt x="892" y="570"/>
                    <a:pt x="927" y="577"/>
                  </a:cubicBezTo>
                  <a:cubicBezTo>
                    <a:pt x="939" y="579"/>
                    <a:pt x="950" y="580"/>
                    <a:pt x="960" y="580"/>
                  </a:cubicBezTo>
                  <a:cubicBezTo>
                    <a:pt x="1024" y="580"/>
                    <a:pt x="1048" y="537"/>
                    <a:pt x="1051" y="478"/>
                  </a:cubicBezTo>
                  <a:cubicBezTo>
                    <a:pt x="1068" y="485"/>
                    <a:pt x="1084" y="488"/>
                    <a:pt x="1099" y="488"/>
                  </a:cubicBezTo>
                  <a:cubicBezTo>
                    <a:pt x="1185" y="488"/>
                    <a:pt x="1235" y="384"/>
                    <a:pt x="1265" y="286"/>
                  </a:cubicBezTo>
                  <a:cubicBezTo>
                    <a:pt x="1300" y="315"/>
                    <a:pt x="1339" y="338"/>
                    <a:pt x="1380" y="338"/>
                  </a:cubicBezTo>
                  <a:cubicBezTo>
                    <a:pt x="1401" y="338"/>
                    <a:pt x="1423" y="332"/>
                    <a:pt x="1445" y="317"/>
                  </a:cubicBezTo>
                  <a:cubicBezTo>
                    <a:pt x="1513" y="272"/>
                    <a:pt x="1547" y="181"/>
                    <a:pt x="1576" y="105"/>
                  </a:cubicBezTo>
                  <a:cubicBezTo>
                    <a:pt x="1666" y="165"/>
                    <a:pt x="1713" y="330"/>
                    <a:pt x="1834" y="330"/>
                  </a:cubicBezTo>
                  <a:cubicBezTo>
                    <a:pt x="1843" y="330"/>
                    <a:pt x="1854" y="329"/>
                    <a:pt x="1865" y="327"/>
                  </a:cubicBezTo>
                  <a:cubicBezTo>
                    <a:pt x="1981" y="301"/>
                    <a:pt x="2073" y="133"/>
                    <a:pt x="2095" y="26"/>
                  </a:cubicBezTo>
                  <a:cubicBezTo>
                    <a:pt x="2099" y="10"/>
                    <a:pt x="2091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91;p86">
              <a:extLst>
                <a:ext uri="{FF2B5EF4-FFF2-40B4-BE49-F238E27FC236}">
                  <a16:creationId xmlns:a16="http://schemas.microsoft.com/office/drawing/2014/main" id="{A4D718EC-D3A4-45C8-9411-4759DA8C30B1}"/>
                </a:ext>
              </a:extLst>
            </p:cNvPr>
            <p:cNvSpPr/>
            <p:nvPr/>
          </p:nvSpPr>
          <p:spPr>
            <a:xfrm>
              <a:off x="4833925" y="2723450"/>
              <a:ext cx="51575" cy="32300"/>
            </a:xfrm>
            <a:custGeom>
              <a:avLst/>
              <a:gdLst/>
              <a:ahLst/>
              <a:cxnLst/>
              <a:rect l="l" t="t" r="r" b="b"/>
              <a:pathLst>
                <a:path w="2063" h="1292" extrusionOk="0">
                  <a:moveTo>
                    <a:pt x="2018" y="0"/>
                  </a:moveTo>
                  <a:cubicBezTo>
                    <a:pt x="2006" y="0"/>
                    <a:pt x="1992" y="18"/>
                    <a:pt x="1993" y="35"/>
                  </a:cubicBezTo>
                  <a:cubicBezTo>
                    <a:pt x="2000" y="100"/>
                    <a:pt x="1977" y="123"/>
                    <a:pt x="1941" y="123"/>
                  </a:cubicBezTo>
                  <a:cubicBezTo>
                    <a:pt x="1882" y="123"/>
                    <a:pt x="1789" y="58"/>
                    <a:pt x="1751" y="21"/>
                  </a:cubicBezTo>
                  <a:cubicBezTo>
                    <a:pt x="1743" y="13"/>
                    <a:pt x="1734" y="9"/>
                    <a:pt x="1726" y="9"/>
                  </a:cubicBezTo>
                  <a:cubicBezTo>
                    <a:pt x="1705" y="9"/>
                    <a:pt x="1688" y="31"/>
                    <a:pt x="1690" y="56"/>
                  </a:cubicBezTo>
                  <a:cubicBezTo>
                    <a:pt x="1695" y="144"/>
                    <a:pt x="1654" y="228"/>
                    <a:pt x="1588" y="228"/>
                  </a:cubicBezTo>
                  <a:cubicBezTo>
                    <a:pt x="1563" y="228"/>
                    <a:pt x="1535" y="216"/>
                    <a:pt x="1504" y="188"/>
                  </a:cubicBezTo>
                  <a:cubicBezTo>
                    <a:pt x="1499" y="185"/>
                    <a:pt x="1494" y="183"/>
                    <a:pt x="1488" y="183"/>
                  </a:cubicBezTo>
                  <a:cubicBezTo>
                    <a:pt x="1478" y="183"/>
                    <a:pt x="1468" y="189"/>
                    <a:pt x="1464" y="200"/>
                  </a:cubicBezTo>
                  <a:cubicBezTo>
                    <a:pt x="1439" y="257"/>
                    <a:pt x="1410" y="360"/>
                    <a:pt x="1351" y="360"/>
                  </a:cubicBezTo>
                  <a:cubicBezTo>
                    <a:pt x="1334" y="360"/>
                    <a:pt x="1314" y="352"/>
                    <a:pt x="1292" y="332"/>
                  </a:cubicBezTo>
                  <a:cubicBezTo>
                    <a:pt x="1287" y="328"/>
                    <a:pt x="1283" y="326"/>
                    <a:pt x="1278" y="326"/>
                  </a:cubicBezTo>
                  <a:cubicBezTo>
                    <a:pt x="1264" y="326"/>
                    <a:pt x="1252" y="345"/>
                    <a:pt x="1250" y="359"/>
                  </a:cubicBezTo>
                  <a:cubicBezTo>
                    <a:pt x="1239" y="426"/>
                    <a:pt x="1214" y="443"/>
                    <a:pt x="1180" y="443"/>
                  </a:cubicBezTo>
                  <a:cubicBezTo>
                    <a:pt x="1145" y="443"/>
                    <a:pt x="1102" y="426"/>
                    <a:pt x="1058" y="426"/>
                  </a:cubicBezTo>
                  <a:cubicBezTo>
                    <a:pt x="1050" y="426"/>
                    <a:pt x="1041" y="427"/>
                    <a:pt x="1033" y="428"/>
                  </a:cubicBezTo>
                  <a:cubicBezTo>
                    <a:pt x="940" y="443"/>
                    <a:pt x="888" y="531"/>
                    <a:pt x="860" y="613"/>
                  </a:cubicBezTo>
                  <a:cubicBezTo>
                    <a:pt x="852" y="634"/>
                    <a:pt x="846" y="657"/>
                    <a:pt x="841" y="679"/>
                  </a:cubicBezTo>
                  <a:cubicBezTo>
                    <a:pt x="806" y="652"/>
                    <a:pt x="765" y="637"/>
                    <a:pt x="723" y="634"/>
                  </a:cubicBezTo>
                  <a:cubicBezTo>
                    <a:pt x="720" y="634"/>
                    <a:pt x="717" y="634"/>
                    <a:pt x="714" y="634"/>
                  </a:cubicBezTo>
                  <a:cubicBezTo>
                    <a:pt x="552" y="634"/>
                    <a:pt x="524" y="824"/>
                    <a:pt x="520" y="968"/>
                  </a:cubicBezTo>
                  <a:cubicBezTo>
                    <a:pt x="482" y="923"/>
                    <a:pt x="435" y="876"/>
                    <a:pt x="385" y="876"/>
                  </a:cubicBezTo>
                  <a:cubicBezTo>
                    <a:pt x="373" y="876"/>
                    <a:pt x="361" y="878"/>
                    <a:pt x="349" y="884"/>
                  </a:cubicBezTo>
                  <a:cubicBezTo>
                    <a:pt x="279" y="919"/>
                    <a:pt x="276" y="1025"/>
                    <a:pt x="272" y="1103"/>
                  </a:cubicBezTo>
                  <a:cubicBezTo>
                    <a:pt x="230" y="1076"/>
                    <a:pt x="177" y="1048"/>
                    <a:pt x="127" y="1048"/>
                  </a:cubicBezTo>
                  <a:cubicBezTo>
                    <a:pt x="104" y="1048"/>
                    <a:pt x="83" y="1054"/>
                    <a:pt x="63" y="1069"/>
                  </a:cubicBezTo>
                  <a:cubicBezTo>
                    <a:pt x="1" y="1116"/>
                    <a:pt x="9" y="1222"/>
                    <a:pt x="31" y="1286"/>
                  </a:cubicBezTo>
                  <a:cubicBezTo>
                    <a:pt x="33" y="1290"/>
                    <a:pt x="35" y="1292"/>
                    <a:pt x="37" y="1292"/>
                  </a:cubicBezTo>
                  <a:cubicBezTo>
                    <a:pt x="42" y="1292"/>
                    <a:pt x="47" y="1284"/>
                    <a:pt x="48" y="1278"/>
                  </a:cubicBezTo>
                  <a:cubicBezTo>
                    <a:pt x="54" y="1221"/>
                    <a:pt x="48" y="1146"/>
                    <a:pt x="116" y="1129"/>
                  </a:cubicBezTo>
                  <a:cubicBezTo>
                    <a:pt x="122" y="1127"/>
                    <a:pt x="129" y="1126"/>
                    <a:pt x="135" y="1126"/>
                  </a:cubicBezTo>
                  <a:cubicBezTo>
                    <a:pt x="185" y="1126"/>
                    <a:pt x="244" y="1165"/>
                    <a:pt x="283" y="1189"/>
                  </a:cubicBezTo>
                  <a:cubicBezTo>
                    <a:pt x="286" y="1190"/>
                    <a:pt x="288" y="1191"/>
                    <a:pt x="290" y="1191"/>
                  </a:cubicBezTo>
                  <a:cubicBezTo>
                    <a:pt x="304" y="1191"/>
                    <a:pt x="313" y="1167"/>
                    <a:pt x="314" y="1157"/>
                  </a:cubicBezTo>
                  <a:cubicBezTo>
                    <a:pt x="317" y="1120"/>
                    <a:pt x="332" y="1003"/>
                    <a:pt x="368" y="978"/>
                  </a:cubicBezTo>
                  <a:cubicBezTo>
                    <a:pt x="375" y="974"/>
                    <a:pt x="383" y="972"/>
                    <a:pt x="391" y="972"/>
                  </a:cubicBezTo>
                  <a:cubicBezTo>
                    <a:pt x="441" y="972"/>
                    <a:pt x="503" y="1058"/>
                    <a:pt x="526" y="1086"/>
                  </a:cubicBezTo>
                  <a:cubicBezTo>
                    <a:pt x="533" y="1093"/>
                    <a:pt x="540" y="1097"/>
                    <a:pt x="546" y="1097"/>
                  </a:cubicBezTo>
                  <a:cubicBezTo>
                    <a:pt x="562" y="1097"/>
                    <a:pt x="575" y="1077"/>
                    <a:pt x="575" y="1057"/>
                  </a:cubicBezTo>
                  <a:cubicBezTo>
                    <a:pt x="571" y="968"/>
                    <a:pt x="617" y="762"/>
                    <a:pt x="733" y="762"/>
                  </a:cubicBezTo>
                  <a:cubicBezTo>
                    <a:pt x="737" y="762"/>
                    <a:pt x="742" y="762"/>
                    <a:pt x="747" y="763"/>
                  </a:cubicBezTo>
                  <a:cubicBezTo>
                    <a:pt x="776" y="768"/>
                    <a:pt x="804" y="782"/>
                    <a:pt x="827" y="803"/>
                  </a:cubicBezTo>
                  <a:cubicBezTo>
                    <a:pt x="822" y="939"/>
                    <a:pt x="860" y="1081"/>
                    <a:pt x="971" y="1152"/>
                  </a:cubicBezTo>
                  <a:cubicBezTo>
                    <a:pt x="978" y="1156"/>
                    <a:pt x="983" y="1158"/>
                    <a:pt x="988" y="1158"/>
                  </a:cubicBezTo>
                  <a:cubicBezTo>
                    <a:pt x="1009" y="1158"/>
                    <a:pt x="1020" y="1130"/>
                    <a:pt x="1022" y="1110"/>
                  </a:cubicBezTo>
                  <a:cubicBezTo>
                    <a:pt x="1034" y="1001"/>
                    <a:pt x="986" y="837"/>
                    <a:pt x="897" y="733"/>
                  </a:cubicBezTo>
                  <a:cubicBezTo>
                    <a:pt x="909" y="648"/>
                    <a:pt x="941" y="571"/>
                    <a:pt x="994" y="531"/>
                  </a:cubicBezTo>
                  <a:cubicBezTo>
                    <a:pt x="1018" y="514"/>
                    <a:pt x="1040" y="508"/>
                    <a:pt x="1063" y="508"/>
                  </a:cubicBezTo>
                  <a:cubicBezTo>
                    <a:pt x="1103" y="508"/>
                    <a:pt x="1143" y="527"/>
                    <a:pt x="1187" y="527"/>
                  </a:cubicBezTo>
                  <a:cubicBezTo>
                    <a:pt x="1194" y="527"/>
                    <a:pt x="1201" y="527"/>
                    <a:pt x="1208" y="526"/>
                  </a:cubicBezTo>
                  <a:cubicBezTo>
                    <a:pt x="1259" y="519"/>
                    <a:pt x="1281" y="477"/>
                    <a:pt x="1294" y="432"/>
                  </a:cubicBezTo>
                  <a:cubicBezTo>
                    <a:pt x="1316" y="446"/>
                    <a:pt x="1336" y="453"/>
                    <a:pt x="1355" y="453"/>
                  </a:cubicBezTo>
                  <a:cubicBezTo>
                    <a:pt x="1420" y="453"/>
                    <a:pt x="1467" y="372"/>
                    <a:pt x="1503" y="297"/>
                  </a:cubicBezTo>
                  <a:cubicBezTo>
                    <a:pt x="1537" y="323"/>
                    <a:pt x="1569" y="334"/>
                    <a:pt x="1598" y="334"/>
                  </a:cubicBezTo>
                  <a:cubicBezTo>
                    <a:pt x="1679" y="334"/>
                    <a:pt x="1739" y="250"/>
                    <a:pt x="1760" y="153"/>
                  </a:cubicBezTo>
                  <a:cubicBezTo>
                    <a:pt x="1813" y="193"/>
                    <a:pt x="1877" y="228"/>
                    <a:pt x="1940" y="228"/>
                  </a:cubicBezTo>
                  <a:cubicBezTo>
                    <a:pt x="1944" y="228"/>
                    <a:pt x="1948" y="228"/>
                    <a:pt x="1953" y="228"/>
                  </a:cubicBezTo>
                  <a:cubicBezTo>
                    <a:pt x="2062" y="218"/>
                    <a:pt x="2046" y="94"/>
                    <a:pt x="2031" y="17"/>
                  </a:cubicBezTo>
                  <a:cubicBezTo>
                    <a:pt x="2029" y="5"/>
                    <a:pt x="2024" y="0"/>
                    <a:pt x="2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92;p86">
              <a:extLst>
                <a:ext uri="{FF2B5EF4-FFF2-40B4-BE49-F238E27FC236}">
                  <a16:creationId xmlns:a16="http://schemas.microsoft.com/office/drawing/2014/main" id="{8441B14C-91DE-48BD-91B0-111AB7F6CA3D}"/>
                </a:ext>
              </a:extLst>
            </p:cNvPr>
            <p:cNvSpPr/>
            <p:nvPr/>
          </p:nvSpPr>
          <p:spPr>
            <a:xfrm>
              <a:off x="4829625" y="2755075"/>
              <a:ext cx="4725" cy="2675"/>
            </a:xfrm>
            <a:custGeom>
              <a:avLst/>
              <a:gdLst/>
              <a:ahLst/>
              <a:cxnLst/>
              <a:rect l="l" t="t" r="r" b="b"/>
              <a:pathLst>
                <a:path w="189" h="107" extrusionOk="0">
                  <a:moveTo>
                    <a:pt x="98" y="0"/>
                  </a:moveTo>
                  <a:cubicBezTo>
                    <a:pt x="91" y="0"/>
                    <a:pt x="84" y="1"/>
                    <a:pt x="76" y="3"/>
                  </a:cubicBezTo>
                  <a:cubicBezTo>
                    <a:pt x="42" y="12"/>
                    <a:pt x="16" y="45"/>
                    <a:pt x="6" y="78"/>
                  </a:cubicBezTo>
                  <a:cubicBezTo>
                    <a:pt x="2" y="86"/>
                    <a:pt x="0" y="97"/>
                    <a:pt x="8" y="104"/>
                  </a:cubicBezTo>
                  <a:cubicBezTo>
                    <a:pt x="10" y="106"/>
                    <a:pt x="12" y="106"/>
                    <a:pt x="14" y="106"/>
                  </a:cubicBezTo>
                  <a:cubicBezTo>
                    <a:pt x="18" y="106"/>
                    <a:pt x="22" y="103"/>
                    <a:pt x="25" y="98"/>
                  </a:cubicBezTo>
                  <a:cubicBezTo>
                    <a:pt x="30" y="92"/>
                    <a:pt x="30" y="92"/>
                    <a:pt x="31" y="90"/>
                  </a:cubicBezTo>
                  <a:cubicBezTo>
                    <a:pt x="33" y="88"/>
                    <a:pt x="36" y="85"/>
                    <a:pt x="37" y="82"/>
                  </a:cubicBezTo>
                  <a:cubicBezTo>
                    <a:pt x="38" y="81"/>
                    <a:pt x="38" y="81"/>
                    <a:pt x="38" y="81"/>
                  </a:cubicBezTo>
                  <a:lnTo>
                    <a:pt x="38" y="81"/>
                  </a:lnTo>
                  <a:cubicBezTo>
                    <a:pt x="38" y="81"/>
                    <a:pt x="37" y="82"/>
                    <a:pt x="37" y="82"/>
                  </a:cubicBezTo>
                  <a:cubicBezTo>
                    <a:pt x="37" y="82"/>
                    <a:pt x="38" y="82"/>
                    <a:pt x="39" y="80"/>
                  </a:cubicBezTo>
                  <a:cubicBezTo>
                    <a:pt x="42" y="76"/>
                    <a:pt x="46" y="71"/>
                    <a:pt x="51" y="67"/>
                  </a:cubicBezTo>
                  <a:cubicBezTo>
                    <a:pt x="54" y="65"/>
                    <a:pt x="56" y="63"/>
                    <a:pt x="59" y="62"/>
                  </a:cubicBezTo>
                  <a:lnTo>
                    <a:pt x="62" y="60"/>
                  </a:lnTo>
                  <a:cubicBezTo>
                    <a:pt x="63" y="60"/>
                    <a:pt x="63" y="60"/>
                    <a:pt x="63" y="60"/>
                  </a:cubicBezTo>
                  <a:lnTo>
                    <a:pt x="63" y="60"/>
                  </a:lnTo>
                  <a:cubicBezTo>
                    <a:pt x="63" y="60"/>
                    <a:pt x="62" y="60"/>
                    <a:pt x="62" y="60"/>
                  </a:cubicBezTo>
                  <a:cubicBezTo>
                    <a:pt x="62" y="60"/>
                    <a:pt x="63" y="60"/>
                    <a:pt x="63" y="60"/>
                  </a:cubicBezTo>
                  <a:cubicBezTo>
                    <a:pt x="69" y="58"/>
                    <a:pt x="75" y="57"/>
                    <a:pt x="82" y="56"/>
                  </a:cubicBezTo>
                  <a:lnTo>
                    <a:pt x="87" y="56"/>
                  </a:lnTo>
                  <a:cubicBezTo>
                    <a:pt x="90" y="56"/>
                    <a:pt x="93" y="56"/>
                    <a:pt x="97" y="57"/>
                  </a:cubicBezTo>
                  <a:cubicBezTo>
                    <a:pt x="100" y="57"/>
                    <a:pt x="103" y="58"/>
                    <a:pt x="106" y="59"/>
                  </a:cubicBezTo>
                  <a:lnTo>
                    <a:pt x="112" y="60"/>
                  </a:lnTo>
                  <a:lnTo>
                    <a:pt x="113" y="61"/>
                  </a:lnTo>
                  <a:cubicBezTo>
                    <a:pt x="129" y="67"/>
                    <a:pt x="144" y="76"/>
                    <a:pt x="157" y="87"/>
                  </a:cubicBezTo>
                  <a:cubicBezTo>
                    <a:pt x="159" y="88"/>
                    <a:pt x="161" y="89"/>
                    <a:pt x="164" y="89"/>
                  </a:cubicBezTo>
                  <a:cubicBezTo>
                    <a:pt x="167" y="89"/>
                    <a:pt x="170" y="87"/>
                    <a:pt x="173" y="86"/>
                  </a:cubicBezTo>
                  <a:cubicBezTo>
                    <a:pt x="178" y="80"/>
                    <a:pt x="182" y="75"/>
                    <a:pt x="185" y="67"/>
                  </a:cubicBezTo>
                  <a:cubicBezTo>
                    <a:pt x="189" y="53"/>
                    <a:pt x="186" y="37"/>
                    <a:pt x="174" y="28"/>
                  </a:cubicBezTo>
                  <a:cubicBezTo>
                    <a:pt x="152" y="13"/>
                    <a:pt x="125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93;p86">
              <a:extLst>
                <a:ext uri="{FF2B5EF4-FFF2-40B4-BE49-F238E27FC236}">
                  <a16:creationId xmlns:a16="http://schemas.microsoft.com/office/drawing/2014/main" id="{EF1E5337-DCE6-4A16-99B9-B88A3C5EE184}"/>
                </a:ext>
              </a:extLst>
            </p:cNvPr>
            <p:cNvSpPr/>
            <p:nvPr/>
          </p:nvSpPr>
          <p:spPr>
            <a:xfrm>
              <a:off x="4822675" y="2757250"/>
              <a:ext cx="9825" cy="8150"/>
            </a:xfrm>
            <a:custGeom>
              <a:avLst/>
              <a:gdLst/>
              <a:ahLst/>
              <a:cxnLst/>
              <a:rect l="l" t="t" r="r" b="b"/>
              <a:pathLst>
                <a:path w="393" h="326" extrusionOk="0">
                  <a:moveTo>
                    <a:pt x="372" y="1"/>
                  </a:moveTo>
                  <a:cubicBezTo>
                    <a:pt x="371" y="1"/>
                    <a:pt x="369" y="1"/>
                    <a:pt x="367" y="2"/>
                  </a:cubicBezTo>
                  <a:cubicBezTo>
                    <a:pt x="292" y="26"/>
                    <a:pt x="214" y="38"/>
                    <a:pt x="138" y="60"/>
                  </a:cubicBezTo>
                  <a:cubicBezTo>
                    <a:pt x="111" y="66"/>
                    <a:pt x="86" y="78"/>
                    <a:pt x="64" y="94"/>
                  </a:cubicBezTo>
                  <a:cubicBezTo>
                    <a:pt x="38" y="118"/>
                    <a:pt x="21" y="148"/>
                    <a:pt x="13" y="182"/>
                  </a:cubicBezTo>
                  <a:cubicBezTo>
                    <a:pt x="3" y="227"/>
                    <a:pt x="0" y="274"/>
                    <a:pt x="6" y="321"/>
                  </a:cubicBezTo>
                  <a:cubicBezTo>
                    <a:pt x="6" y="325"/>
                    <a:pt x="7" y="326"/>
                    <a:pt x="8" y="326"/>
                  </a:cubicBezTo>
                  <a:cubicBezTo>
                    <a:pt x="11" y="326"/>
                    <a:pt x="15" y="321"/>
                    <a:pt x="15" y="317"/>
                  </a:cubicBezTo>
                  <a:cubicBezTo>
                    <a:pt x="21" y="254"/>
                    <a:pt x="26" y="185"/>
                    <a:pt x="78" y="146"/>
                  </a:cubicBezTo>
                  <a:cubicBezTo>
                    <a:pt x="122" y="112"/>
                    <a:pt x="184" y="107"/>
                    <a:pt x="235" y="95"/>
                  </a:cubicBezTo>
                  <a:cubicBezTo>
                    <a:pt x="280" y="85"/>
                    <a:pt x="325" y="74"/>
                    <a:pt x="369" y="59"/>
                  </a:cubicBezTo>
                  <a:cubicBezTo>
                    <a:pt x="390" y="52"/>
                    <a:pt x="393" y="1"/>
                    <a:pt x="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94;p86">
              <a:extLst>
                <a:ext uri="{FF2B5EF4-FFF2-40B4-BE49-F238E27FC236}">
                  <a16:creationId xmlns:a16="http://schemas.microsoft.com/office/drawing/2014/main" id="{2C6CC27E-7510-4E0C-AAE3-091080D844D1}"/>
                </a:ext>
              </a:extLst>
            </p:cNvPr>
            <p:cNvSpPr/>
            <p:nvPr/>
          </p:nvSpPr>
          <p:spPr>
            <a:xfrm>
              <a:off x="4719350" y="2762675"/>
              <a:ext cx="89850" cy="51900"/>
            </a:xfrm>
            <a:custGeom>
              <a:avLst/>
              <a:gdLst/>
              <a:ahLst/>
              <a:cxnLst/>
              <a:rect l="l" t="t" r="r" b="b"/>
              <a:pathLst>
                <a:path w="3594" h="2076" extrusionOk="0">
                  <a:moveTo>
                    <a:pt x="2350" y="764"/>
                  </a:moveTo>
                  <a:cubicBezTo>
                    <a:pt x="2424" y="764"/>
                    <a:pt x="2425" y="937"/>
                    <a:pt x="2392" y="996"/>
                  </a:cubicBezTo>
                  <a:cubicBezTo>
                    <a:pt x="2356" y="1058"/>
                    <a:pt x="2306" y="1092"/>
                    <a:pt x="2241" y="1092"/>
                  </a:cubicBezTo>
                  <a:cubicBezTo>
                    <a:pt x="2229" y="1092"/>
                    <a:pt x="2217" y="1091"/>
                    <a:pt x="2204" y="1089"/>
                  </a:cubicBezTo>
                  <a:cubicBezTo>
                    <a:pt x="2204" y="1086"/>
                    <a:pt x="2204" y="1082"/>
                    <a:pt x="2204" y="1080"/>
                  </a:cubicBezTo>
                  <a:cubicBezTo>
                    <a:pt x="2199" y="999"/>
                    <a:pt x="2228" y="840"/>
                    <a:pt x="2297" y="786"/>
                  </a:cubicBezTo>
                  <a:cubicBezTo>
                    <a:pt x="2318" y="771"/>
                    <a:pt x="2335" y="764"/>
                    <a:pt x="2350" y="764"/>
                  </a:cubicBezTo>
                  <a:close/>
                  <a:moveTo>
                    <a:pt x="3570" y="1"/>
                  </a:moveTo>
                  <a:cubicBezTo>
                    <a:pt x="3565" y="1"/>
                    <a:pt x="3560" y="4"/>
                    <a:pt x="3554" y="13"/>
                  </a:cubicBezTo>
                  <a:cubicBezTo>
                    <a:pt x="3488" y="122"/>
                    <a:pt x="3441" y="236"/>
                    <a:pt x="3432" y="356"/>
                  </a:cubicBezTo>
                  <a:cubicBezTo>
                    <a:pt x="3387" y="271"/>
                    <a:pt x="3320" y="188"/>
                    <a:pt x="3242" y="188"/>
                  </a:cubicBezTo>
                  <a:cubicBezTo>
                    <a:pt x="3236" y="188"/>
                    <a:pt x="3231" y="188"/>
                    <a:pt x="3225" y="189"/>
                  </a:cubicBezTo>
                  <a:cubicBezTo>
                    <a:pt x="3127" y="204"/>
                    <a:pt x="3112" y="322"/>
                    <a:pt x="3107" y="415"/>
                  </a:cubicBezTo>
                  <a:cubicBezTo>
                    <a:pt x="3065" y="381"/>
                    <a:pt x="3031" y="366"/>
                    <a:pt x="3004" y="366"/>
                  </a:cubicBezTo>
                  <a:cubicBezTo>
                    <a:pt x="2932" y="366"/>
                    <a:pt x="2908" y="469"/>
                    <a:pt x="2899" y="585"/>
                  </a:cubicBezTo>
                  <a:cubicBezTo>
                    <a:pt x="2849" y="531"/>
                    <a:pt x="2793" y="496"/>
                    <a:pt x="2737" y="496"/>
                  </a:cubicBezTo>
                  <a:cubicBezTo>
                    <a:pt x="2682" y="496"/>
                    <a:pt x="2628" y="529"/>
                    <a:pt x="2579" y="607"/>
                  </a:cubicBezTo>
                  <a:cubicBezTo>
                    <a:pt x="2545" y="662"/>
                    <a:pt x="2526" y="759"/>
                    <a:pt x="2502" y="855"/>
                  </a:cubicBezTo>
                  <a:cubicBezTo>
                    <a:pt x="2497" y="794"/>
                    <a:pt x="2469" y="736"/>
                    <a:pt x="2424" y="694"/>
                  </a:cubicBezTo>
                  <a:cubicBezTo>
                    <a:pt x="2390" y="663"/>
                    <a:pt x="2359" y="649"/>
                    <a:pt x="2330" y="649"/>
                  </a:cubicBezTo>
                  <a:cubicBezTo>
                    <a:pt x="2228" y="649"/>
                    <a:pt x="2163" y="825"/>
                    <a:pt x="2139" y="963"/>
                  </a:cubicBezTo>
                  <a:cubicBezTo>
                    <a:pt x="2108" y="925"/>
                    <a:pt x="2072" y="897"/>
                    <a:pt x="2035" y="897"/>
                  </a:cubicBezTo>
                  <a:cubicBezTo>
                    <a:pt x="2003" y="897"/>
                    <a:pt x="1970" y="917"/>
                    <a:pt x="1938" y="970"/>
                  </a:cubicBezTo>
                  <a:cubicBezTo>
                    <a:pt x="1910" y="1016"/>
                    <a:pt x="1873" y="1225"/>
                    <a:pt x="1850" y="1227"/>
                  </a:cubicBezTo>
                  <a:cubicBezTo>
                    <a:pt x="1850" y="1227"/>
                    <a:pt x="1850" y="1227"/>
                    <a:pt x="1850" y="1227"/>
                  </a:cubicBezTo>
                  <a:cubicBezTo>
                    <a:pt x="1836" y="1227"/>
                    <a:pt x="1716" y="1118"/>
                    <a:pt x="1695" y="1106"/>
                  </a:cubicBezTo>
                  <a:cubicBezTo>
                    <a:pt x="1689" y="1103"/>
                    <a:pt x="1684" y="1102"/>
                    <a:pt x="1679" y="1102"/>
                  </a:cubicBezTo>
                  <a:cubicBezTo>
                    <a:pt x="1662" y="1102"/>
                    <a:pt x="1650" y="1116"/>
                    <a:pt x="1645" y="1135"/>
                  </a:cubicBezTo>
                  <a:cubicBezTo>
                    <a:pt x="1643" y="1199"/>
                    <a:pt x="1620" y="1231"/>
                    <a:pt x="1575" y="1231"/>
                  </a:cubicBezTo>
                  <a:cubicBezTo>
                    <a:pt x="1550" y="1231"/>
                    <a:pt x="1518" y="1221"/>
                    <a:pt x="1480" y="1201"/>
                  </a:cubicBezTo>
                  <a:cubicBezTo>
                    <a:pt x="1473" y="1193"/>
                    <a:pt x="1464" y="1189"/>
                    <a:pt x="1456" y="1189"/>
                  </a:cubicBezTo>
                  <a:cubicBezTo>
                    <a:pt x="1440" y="1189"/>
                    <a:pt x="1425" y="1204"/>
                    <a:pt x="1421" y="1223"/>
                  </a:cubicBezTo>
                  <a:cubicBezTo>
                    <a:pt x="1421" y="1290"/>
                    <a:pt x="1390" y="1323"/>
                    <a:pt x="1328" y="1323"/>
                  </a:cubicBezTo>
                  <a:cubicBezTo>
                    <a:pt x="1310" y="1323"/>
                    <a:pt x="1290" y="1321"/>
                    <a:pt x="1267" y="1315"/>
                  </a:cubicBezTo>
                  <a:cubicBezTo>
                    <a:pt x="1257" y="1301"/>
                    <a:pt x="1244" y="1294"/>
                    <a:pt x="1232" y="1294"/>
                  </a:cubicBezTo>
                  <a:cubicBezTo>
                    <a:pt x="1214" y="1294"/>
                    <a:pt x="1197" y="1311"/>
                    <a:pt x="1197" y="1340"/>
                  </a:cubicBezTo>
                  <a:cubicBezTo>
                    <a:pt x="1197" y="1376"/>
                    <a:pt x="1208" y="1456"/>
                    <a:pt x="1186" y="1485"/>
                  </a:cubicBezTo>
                  <a:cubicBezTo>
                    <a:pt x="1169" y="1509"/>
                    <a:pt x="1152" y="1518"/>
                    <a:pt x="1135" y="1518"/>
                  </a:cubicBezTo>
                  <a:cubicBezTo>
                    <a:pt x="1101" y="1518"/>
                    <a:pt x="1068" y="1479"/>
                    <a:pt x="1036" y="1465"/>
                  </a:cubicBezTo>
                  <a:cubicBezTo>
                    <a:pt x="1020" y="1458"/>
                    <a:pt x="1003" y="1455"/>
                    <a:pt x="988" y="1455"/>
                  </a:cubicBezTo>
                  <a:cubicBezTo>
                    <a:pt x="942" y="1455"/>
                    <a:pt x="901" y="1484"/>
                    <a:pt x="870" y="1524"/>
                  </a:cubicBezTo>
                  <a:cubicBezTo>
                    <a:pt x="782" y="1637"/>
                    <a:pt x="776" y="1797"/>
                    <a:pt x="781" y="1943"/>
                  </a:cubicBezTo>
                  <a:cubicBezTo>
                    <a:pt x="732" y="1875"/>
                    <a:pt x="669" y="1838"/>
                    <a:pt x="611" y="1838"/>
                  </a:cubicBezTo>
                  <a:cubicBezTo>
                    <a:pt x="550" y="1838"/>
                    <a:pt x="496" y="1880"/>
                    <a:pt x="473" y="1974"/>
                  </a:cubicBezTo>
                  <a:cubicBezTo>
                    <a:pt x="288" y="1798"/>
                    <a:pt x="145" y="1531"/>
                    <a:pt x="59" y="1297"/>
                  </a:cubicBezTo>
                  <a:cubicBezTo>
                    <a:pt x="54" y="1281"/>
                    <a:pt x="45" y="1275"/>
                    <a:pt x="37" y="1275"/>
                  </a:cubicBezTo>
                  <a:cubicBezTo>
                    <a:pt x="19" y="1275"/>
                    <a:pt x="1" y="1301"/>
                    <a:pt x="1" y="1324"/>
                  </a:cubicBezTo>
                  <a:cubicBezTo>
                    <a:pt x="19" y="1635"/>
                    <a:pt x="302" y="1832"/>
                    <a:pt x="468" y="2065"/>
                  </a:cubicBezTo>
                  <a:cubicBezTo>
                    <a:pt x="472" y="2072"/>
                    <a:pt x="480" y="2076"/>
                    <a:pt x="487" y="2076"/>
                  </a:cubicBezTo>
                  <a:cubicBezTo>
                    <a:pt x="498" y="2076"/>
                    <a:pt x="508" y="2069"/>
                    <a:pt x="510" y="2057"/>
                  </a:cubicBezTo>
                  <a:cubicBezTo>
                    <a:pt x="537" y="1972"/>
                    <a:pt x="584" y="1932"/>
                    <a:pt x="635" y="1932"/>
                  </a:cubicBezTo>
                  <a:cubicBezTo>
                    <a:pt x="688" y="1932"/>
                    <a:pt x="746" y="1975"/>
                    <a:pt x="790" y="2054"/>
                  </a:cubicBezTo>
                  <a:cubicBezTo>
                    <a:pt x="794" y="2062"/>
                    <a:pt x="799" y="2065"/>
                    <a:pt x="803" y="2065"/>
                  </a:cubicBezTo>
                  <a:cubicBezTo>
                    <a:pt x="816" y="2065"/>
                    <a:pt x="827" y="2041"/>
                    <a:pt x="826" y="2027"/>
                  </a:cubicBezTo>
                  <a:cubicBezTo>
                    <a:pt x="823" y="1906"/>
                    <a:pt x="837" y="1737"/>
                    <a:pt x="904" y="1632"/>
                  </a:cubicBezTo>
                  <a:cubicBezTo>
                    <a:pt x="930" y="1591"/>
                    <a:pt x="953" y="1577"/>
                    <a:pt x="976" y="1577"/>
                  </a:cubicBezTo>
                  <a:cubicBezTo>
                    <a:pt x="1028" y="1577"/>
                    <a:pt x="1078" y="1653"/>
                    <a:pt x="1145" y="1653"/>
                  </a:cubicBezTo>
                  <a:cubicBezTo>
                    <a:pt x="1146" y="1653"/>
                    <a:pt x="1148" y="1653"/>
                    <a:pt x="1149" y="1653"/>
                  </a:cubicBezTo>
                  <a:cubicBezTo>
                    <a:pt x="1244" y="1649"/>
                    <a:pt x="1270" y="1539"/>
                    <a:pt x="1275" y="1446"/>
                  </a:cubicBezTo>
                  <a:cubicBezTo>
                    <a:pt x="1297" y="1459"/>
                    <a:pt x="1318" y="1465"/>
                    <a:pt x="1339" y="1465"/>
                  </a:cubicBezTo>
                  <a:cubicBezTo>
                    <a:pt x="1400" y="1465"/>
                    <a:pt x="1452" y="1413"/>
                    <a:pt x="1480" y="1333"/>
                  </a:cubicBezTo>
                  <a:cubicBezTo>
                    <a:pt x="1513" y="1361"/>
                    <a:pt x="1543" y="1374"/>
                    <a:pt x="1571" y="1374"/>
                  </a:cubicBezTo>
                  <a:cubicBezTo>
                    <a:pt x="1629" y="1374"/>
                    <a:pt x="1674" y="1318"/>
                    <a:pt x="1704" y="1235"/>
                  </a:cubicBezTo>
                  <a:cubicBezTo>
                    <a:pt x="1754" y="1276"/>
                    <a:pt x="1820" y="1350"/>
                    <a:pt x="1869" y="1350"/>
                  </a:cubicBezTo>
                  <a:cubicBezTo>
                    <a:pt x="1874" y="1350"/>
                    <a:pt x="1878" y="1349"/>
                    <a:pt x="1881" y="1348"/>
                  </a:cubicBezTo>
                  <a:cubicBezTo>
                    <a:pt x="1956" y="1328"/>
                    <a:pt x="1979" y="1025"/>
                    <a:pt x="2054" y="1025"/>
                  </a:cubicBezTo>
                  <a:cubicBezTo>
                    <a:pt x="2077" y="1025"/>
                    <a:pt x="2104" y="1051"/>
                    <a:pt x="2138" y="1120"/>
                  </a:cubicBezTo>
                  <a:cubicBezTo>
                    <a:pt x="2144" y="1134"/>
                    <a:pt x="2153" y="1141"/>
                    <a:pt x="2161" y="1143"/>
                  </a:cubicBezTo>
                  <a:cubicBezTo>
                    <a:pt x="2163" y="1165"/>
                    <a:pt x="2172" y="1188"/>
                    <a:pt x="2186" y="1196"/>
                  </a:cubicBezTo>
                  <a:cubicBezTo>
                    <a:pt x="2240" y="1229"/>
                    <a:pt x="2290" y="1246"/>
                    <a:pt x="2336" y="1246"/>
                  </a:cubicBezTo>
                  <a:cubicBezTo>
                    <a:pt x="2412" y="1246"/>
                    <a:pt x="2474" y="1198"/>
                    <a:pt x="2517" y="1099"/>
                  </a:cubicBezTo>
                  <a:cubicBezTo>
                    <a:pt x="2573" y="972"/>
                    <a:pt x="2617" y="592"/>
                    <a:pt x="2753" y="592"/>
                  </a:cubicBezTo>
                  <a:cubicBezTo>
                    <a:pt x="2795" y="592"/>
                    <a:pt x="2844" y="627"/>
                    <a:pt x="2906" y="715"/>
                  </a:cubicBezTo>
                  <a:cubicBezTo>
                    <a:pt x="2912" y="723"/>
                    <a:pt x="2919" y="727"/>
                    <a:pt x="2926" y="727"/>
                  </a:cubicBezTo>
                  <a:cubicBezTo>
                    <a:pt x="2943" y="727"/>
                    <a:pt x="2958" y="709"/>
                    <a:pt x="2958" y="690"/>
                  </a:cubicBezTo>
                  <a:cubicBezTo>
                    <a:pt x="2962" y="597"/>
                    <a:pt x="2966" y="481"/>
                    <a:pt x="3027" y="481"/>
                  </a:cubicBezTo>
                  <a:cubicBezTo>
                    <a:pt x="3049" y="481"/>
                    <a:pt x="3080" y="497"/>
                    <a:pt x="3122" y="539"/>
                  </a:cubicBezTo>
                  <a:cubicBezTo>
                    <a:pt x="3127" y="543"/>
                    <a:pt x="3132" y="545"/>
                    <a:pt x="3136" y="545"/>
                  </a:cubicBezTo>
                  <a:cubicBezTo>
                    <a:pt x="3152" y="545"/>
                    <a:pt x="3166" y="521"/>
                    <a:pt x="3167" y="507"/>
                  </a:cubicBezTo>
                  <a:cubicBezTo>
                    <a:pt x="3171" y="436"/>
                    <a:pt x="3168" y="280"/>
                    <a:pt x="3245" y="280"/>
                  </a:cubicBezTo>
                  <a:cubicBezTo>
                    <a:pt x="3262" y="280"/>
                    <a:pt x="3282" y="287"/>
                    <a:pt x="3308" y="305"/>
                  </a:cubicBezTo>
                  <a:cubicBezTo>
                    <a:pt x="3377" y="353"/>
                    <a:pt x="3427" y="444"/>
                    <a:pt x="3444" y="526"/>
                  </a:cubicBezTo>
                  <a:cubicBezTo>
                    <a:pt x="3447" y="539"/>
                    <a:pt x="3453" y="544"/>
                    <a:pt x="3460" y="544"/>
                  </a:cubicBezTo>
                  <a:cubicBezTo>
                    <a:pt x="3474" y="544"/>
                    <a:pt x="3491" y="522"/>
                    <a:pt x="3488" y="501"/>
                  </a:cubicBezTo>
                  <a:cubicBezTo>
                    <a:pt x="3457" y="340"/>
                    <a:pt x="3505" y="187"/>
                    <a:pt x="3584" y="48"/>
                  </a:cubicBezTo>
                  <a:cubicBezTo>
                    <a:pt x="3594" y="30"/>
                    <a:pt x="3585" y="1"/>
                    <a:pt x="3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995;p86">
              <a:extLst>
                <a:ext uri="{FF2B5EF4-FFF2-40B4-BE49-F238E27FC236}">
                  <a16:creationId xmlns:a16="http://schemas.microsoft.com/office/drawing/2014/main" id="{E528BD5E-ABA8-4050-BFC0-9BB924A8FDC4}"/>
                </a:ext>
              </a:extLst>
            </p:cNvPr>
            <p:cNvSpPr/>
            <p:nvPr/>
          </p:nvSpPr>
          <p:spPr>
            <a:xfrm>
              <a:off x="4805775" y="2676275"/>
              <a:ext cx="86075" cy="56700"/>
            </a:xfrm>
            <a:custGeom>
              <a:avLst/>
              <a:gdLst/>
              <a:ahLst/>
              <a:cxnLst/>
              <a:rect l="l" t="t" r="r" b="b"/>
              <a:pathLst>
                <a:path w="3443" h="2268" extrusionOk="0">
                  <a:moveTo>
                    <a:pt x="3403" y="0"/>
                  </a:moveTo>
                  <a:cubicBezTo>
                    <a:pt x="3399" y="0"/>
                    <a:pt x="3396" y="1"/>
                    <a:pt x="3392" y="3"/>
                  </a:cubicBezTo>
                  <a:cubicBezTo>
                    <a:pt x="3281" y="56"/>
                    <a:pt x="3185" y="133"/>
                    <a:pt x="3108" y="228"/>
                  </a:cubicBezTo>
                  <a:cubicBezTo>
                    <a:pt x="3071" y="198"/>
                    <a:pt x="3029" y="178"/>
                    <a:pt x="2982" y="178"/>
                  </a:cubicBezTo>
                  <a:cubicBezTo>
                    <a:pt x="2955" y="178"/>
                    <a:pt x="2926" y="185"/>
                    <a:pt x="2896" y="199"/>
                  </a:cubicBezTo>
                  <a:cubicBezTo>
                    <a:pt x="2732" y="280"/>
                    <a:pt x="2707" y="502"/>
                    <a:pt x="2704" y="693"/>
                  </a:cubicBezTo>
                  <a:cubicBezTo>
                    <a:pt x="2661" y="622"/>
                    <a:pt x="2602" y="562"/>
                    <a:pt x="2528" y="562"/>
                  </a:cubicBezTo>
                  <a:cubicBezTo>
                    <a:pt x="2511" y="562"/>
                    <a:pt x="2493" y="566"/>
                    <a:pt x="2475" y="573"/>
                  </a:cubicBezTo>
                  <a:cubicBezTo>
                    <a:pt x="2333" y="626"/>
                    <a:pt x="2343" y="834"/>
                    <a:pt x="2316" y="978"/>
                  </a:cubicBezTo>
                  <a:cubicBezTo>
                    <a:pt x="2275" y="904"/>
                    <a:pt x="2217" y="818"/>
                    <a:pt x="2147" y="818"/>
                  </a:cubicBezTo>
                  <a:cubicBezTo>
                    <a:pt x="2129" y="818"/>
                    <a:pt x="2110" y="823"/>
                    <a:pt x="2090" y="836"/>
                  </a:cubicBezTo>
                  <a:cubicBezTo>
                    <a:pt x="2039" y="870"/>
                    <a:pt x="2026" y="957"/>
                    <a:pt x="2013" y="1009"/>
                  </a:cubicBezTo>
                  <a:cubicBezTo>
                    <a:pt x="2006" y="1034"/>
                    <a:pt x="2002" y="1136"/>
                    <a:pt x="1983" y="1151"/>
                  </a:cubicBezTo>
                  <a:cubicBezTo>
                    <a:pt x="1978" y="1154"/>
                    <a:pt x="1973" y="1155"/>
                    <a:pt x="1968" y="1155"/>
                  </a:cubicBezTo>
                  <a:cubicBezTo>
                    <a:pt x="1925" y="1155"/>
                    <a:pt x="1857" y="1058"/>
                    <a:pt x="1839" y="1040"/>
                  </a:cubicBezTo>
                  <a:cubicBezTo>
                    <a:pt x="1831" y="1032"/>
                    <a:pt x="1821" y="1028"/>
                    <a:pt x="1812" y="1028"/>
                  </a:cubicBezTo>
                  <a:cubicBezTo>
                    <a:pt x="1801" y="1028"/>
                    <a:pt x="1791" y="1034"/>
                    <a:pt x="1785" y="1048"/>
                  </a:cubicBezTo>
                  <a:cubicBezTo>
                    <a:pt x="1752" y="1124"/>
                    <a:pt x="1713" y="1218"/>
                    <a:pt x="1649" y="1218"/>
                  </a:cubicBezTo>
                  <a:cubicBezTo>
                    <a:pt x="1621" y="1218"/>
                    <a:pt x="1587" y="1199"/>
                    <a:pt x="1546" y="1150"/>
                  </a:cubicBezTo>
                  <a:cubicBezTo>
                    <a:pt x="1539" y="1141"/>
                    <a:pt x="1530" y="1137"/>
                    <a:pt x="1522" y="1137"/>
                  </a:cubicBezTo>
                  <a:cubicBezTo>
                    <a:pt x="1506" y="1137"/>
                    <a:pt x="1491" y="1151"/>
                    <a:pt x="1487" y="1170"/>
                  </a:cubicBezTo>
                  <a:cubicBezTo>
                    <a:pt x="1478" y="1214"/>
                    <a:pt x="1458" y="1338"/>
                    <a:pt x="1392" y="1338"/>
                  </a:cubicBezTo>
                  <a:cubicBezTo>
                    <a:pt x="1370" y="1338"/>
                    <a:pt x="1344" y="1324"/>
                    <a:pt x="1311" y="1291"/>
                  </a:cubicBezTo>
                  <a:cubicBezTo>
                    <a:pt x="1303" y="1283"/>
                    <a:pt x="1294" y="1279"/>
                    <a:pt x="1286" y="1279"/>
                  </a:cubicBezTo>
                  <a:cubicBezTo>
                    <a:pt x="1270" y="1279"/>
                    <a:pt x="1256" y="1293"/>
                    <a:pt x="1252" y="1313"/>
                  </a:cubicBezTo>
                  <a:cubicBezTo>
                    <a:pt x="1247" y="1338"/>
                    <a:pt x="1235" y="1467"/>
                    <a:pt x="1191" y="1467"/>
                  </a:cubicBezTo>
                  <a:cubicBezTo>
                    <a:pt x="1177" y="1467"/>
                    <a:pt x="1160" y="1455"/>
                    <a:pt x="1140" y="1423"/>
                  </a:cubicBezTo>
                  <a:cubicBezTo>
                    <a:pt x="1132" y="1409"/>
                    <a:pt x="1119" y="1400"/>
                    <a:pt x="1105" y="1400"/>
                  </a:cubicBezTo>
                  <a:cubicBezTo>
                    <a:pt x="1098" y="1400"/>
                    <a:pt x="1090" y="1403"/>
                    <a:pt x="1083" y="1410"/>
                  </a:cubicBezTo>
                  <a:cubicBezTo>
                    <a:pt x="965" y="1534"/>
                    <a:pt x="986" y="1723"/>
                    <a:pt x="928" y="1876"/>
                  </a:cubicBezTo>
                  <a:cubicBezTo>
                    <a:pt x="854" y="1806"/>
                    <a:pt x="817" y="1671"/>
                    <a:pt x="713" y="1671"/>
                  </a:cubicBezTo>
                  <a:cubicBezTo>
                    <a:pt x="696" y="1671"/>
                    <a:pt x="678" y="1675"/>
                    <a:pt x="657" y="1683"/>
                  </a:cubicBezTo>
                  <a:cubicBezTo>
                    <a:pt x="493" y="1747"/>
                    <a:pt x="512" y="1929"/>
                    <a:pt x="497" y="2079"/>
                  </a:cubicBezTo>
                  <a:cubicBezTo>
                    <a:pt x="314" y="1854"/>
                    <a:pt x="205" y="1588"/>
                    <a:pt x="106" y="1314"/>
                  </a:cubicBezTo>
                  <a:cubicBezTo>
                    <a:pt x="93" y="1280"/>
                    <a:pt x="70" y="1264"/>
                    <a:pt x="49" y="1264"/>
                  </a:cubicBezTo>
                  <a:cubicBezTo>
                    <a:pt x="23" y="1264"/>
                    <a:pt x="1" y="1291"/>
                    <a:pt x="12" y="1339"/>
                  </a:cubicBezTo>
                  <a:cubicBezTo>
                    <a:pt x="84" y="1665"/>
                    <a:pt x="272" y="2002"/>
                    <a:pt x="499" y="2246"/>
                  </a:cubicBezTo>
                  <a:cubicBezTo>
                    <a:pt x="511" y="2258"/>
                    <a:pt x="528" y="2268"/>
                    <a:pt x="543" y="2268"/>
                  </a:cubicBezTo>
                  <a:cubicBezTo>
                    <a:pt x="558" y="2268"/>
                    <a:pt x="571" y="2259"/>
                    <a:pt x="577" y="2238"/>
                  </a:cubicBezTo>
                  <a:cubicBezTo>
                    <a:pt x="607" y="2128"/>
                    <a:pt x="558" y="1851"/>
                    <a:pt x="690" y="1808"/>
                  </a:cubicBezTo>
                  <a:cubicBezTo>
                    <a:pt x="698" y="1805"/>
                    <a:pt x="706" y="1804"/>
                    <a:pt x="713" y="1804"/>
                  </a:cubicBezTo>
                  <a:cubicBezTo>
                    <a:pt x="799" y="1804"/>
                    <a:pt x="854" y="1961"/>
                    <a:pt x="933" y="2006"/>
                  </a:cubicBezTo>
                  <a:cubicBezTo>
                    <a:pt x="938" y="2010"/>
                    <a:pt x="943" y="2011"/>
                    <a:pt x="949" y="2011"/>
                  </a:cubicBezTo>
                  <a:cubicBezTo>
                    <a:pt x="962" y="2011"/>
                    <a:pt x="973" y="2002"/>
                    <a:pt x="979" y="1989"/>
                  </a:cubicBezTo>
                  <a:cubicBezTo>
                    <a:pt x="1049" y="1855"/>
                    <a:pt x="1028" y="1664"/>
                    <a:pt x="1111" y="1539"/>
                  </a:cubicBezTo>
                  <a:cubicBezTo>
                    <a:pt x="1136" y="1576"/>
                    <a:pt x="1169" y="1612"/>
                    <a:pt x="1208" y="1612"/>
                  </a:cubicBezTo>
                  <a:cubicBezTo>
                    <a:pt x="1220" y="1612"/>
                    <a:pt x="1232" y="1609"/>
                    <a:pt x="1245" y="1601"/>
                  </a:cubicBezTo>
                  <a:cubicBezTo>
                    <a:pt x="1292" y="1573"/>
                    <a:pt x="1308" y="1490"/>
                    <a:pt x="1318" y="1422"/>
                  </a:cubicBezTo>
                  <a:cubicBezTo>
                    <a:pt x="1347" y="1442"/>
                    <a:pt x="1373" y="1451"/>
                    <a:pt x="1398" y="1451"/>
                  </a:cubicBezTo>
                  <a:cubicBezTo>
                    <a:pt x="1467" y="1451"/>
                    <a:pt x="1516" y="1377"/>
                    <a:pt x="1545" y="1283"/>
                  </a:cubicBezTo>
                  <a:cubicBezTo>
                    <a:pt x="1587" y="1321"/>
                    <a:pt x="1624" y="1338"/>
                    <a:pt x="1657" y="1338"/>
                  </a:cubicBezTo>
                  <a:cubicBezTo>
                    <a:pt x="1727" y="1338"/>
                    <a:pt x="1781" y="1265"/>
                    <a:pt x="1829" y="1165"/>
                  </a:cubicBezTo>
                  <a:cubicBezTo>
                    <a:pt x="1878" y="1218"/>
                    <a:pt x="1920" y="1271"/>
                    <a:pt x="2000" y="1277"/>
                  </a:cubicBezTo>
                  <a:cubicBezTo>
                    <a:pt x="2001" y="1277"/>
                    <a:pt x="2003" y="1278"/>
                    <a:pt x="2004" y="1278"/>
                  </a:cubicBezTo>
                  <a:cubicBezTo>
                    <a:pt x="2018" y="1278"/>
                    <a:pt x="2030" y="1269"/>
                    <a:pt x="2035" y="1257"/>
                  </a:cubicBezTo>
                  <a:cubicBezTo>
                    <a:pt x="2064" y="1187"/>
                    <a:pt x="2071" y="1111"/>
                    <a:pt x="2090" y="1039"/>
                  </a:cubicBezTo>
                  <a:cubicBezTo>
                    <a:pt x="2106" y="978"/>
                    <a:pt x="2128" y="955"/>
                    <a:pt x="2153" y="955"/>
                  </a:cubicBezTo>
                  <a:cubicBezTo>
                    <a:pt x="2206" y="955"/>
                    <a:pt x="2268" y="1063"/>
                    <a:pt x="2299" y="1121"/>
                  </a:cubicBezTo>
                  <a:cubicBezTo>
                    <a:pt x="2306" y="1134"/>
                    <a:pt x="2320" y="1143"/>
                    <a:pt x="2333" y="1143"/>
                  </a:cubicBezTo>
                  <a:cubicBezTo>
                    <a:pt x="2344" y="1143"/>
                    <a:pt x="2354" y="1138"/>
                    <a:pt x="2360" y="1124"/>
                  </a:cubicBezTo>
                  <a:cubicBezTo>
                    <a:pt x="2398" y="1033"/>
                    <a:pt x="2399" y="935"/>
                    <a:pt x="2418" y="840"/>
                  </a:cubicBezTo>
                  <a:cubicBezTo>
                    <a:pt x="2424" y="812"/>
                    <a:pt x="2428" y="771"/>
                    <a:pt x="2443" y="747"/>
                  </a:cubicBezTo>
                  <a:cubicBezTo>
                    <a:pt x="2464" y="714"/>
                    <a:pt x="2502" y="697"/>
                    <a:pt x="2542" y="697"/>
                  </a:cubicBezTo>
                  <a:cubicBezTo>
                    <a:pt x="2566" y="697"/>
                    <a:pt x="2590" y="703"/>
                    <a:pt x="2613" y="714"/>
                  </a:cubicBezTo>
                  <a:cubicBezTo>
                    <a:pt x="2666" y="741"/>
                    <a:pt x="2696" y="848"/>
                    <a:pt x="2710" y="903"/>
                  </a:cubicBezTo>
                  <a:cubicBezTo>
                    <a:pt x="2716" y="925"/>
                    <a:pt x="2731" y="936"/>
                    <a:pt x="2746" y="936"/>
                  </a:cubicBezTo>
                  <a:cubicBezTo>
                    <a:pt x="2764" y="936"/>
                    <a:pt x="2781" y="921"/>
                    <a:pt x="2781" y="893"/>
                  </a:cubicBezTo>
                  <a:cubicBezTo>
                    <a:pt x="2778" y="724"/>
                    <a:pt x="2742" y="395"/>
                    <a:pt x="2929" y="312"/>
                  </a:cubicBezTo>
                  <a:cubicBezTo>
                    <a:pt x="2949" y="303"/>
                    <a:pt x="2971" y="298"/>
                    <a:pt x="2993" y="298"/>
                  </a:cubicBezTo>
                  <a:cubicBezTo>
                    <a:pt x="3013" y="298"/>
                    <a:pt x="3033" y="302"/>
                    <a:pt x="3053" y="310"/>
                  </a:cubicBezTo>
                  <a:cubicBezTo>
                    <a:pt x="3006" y="395"/>
                    <a:pt x="2983" y="487"/>
                    <a:pt x="3010" y="579"/>
                  </a:cubicBezTo>
                  <a:cubicBezTo>
                    <a:pt x="3032" y="655"/>
                    <a:pt x="3076" y="690"/>
                    <a:pt x="3120" y="690"/>
                  </a:cubicBezTo>
                  <a:cubicBezTo>
                    <a:pt x="3174" y="690"/>
                    <a:pt x="3228" y="637"/>
                    <a:pt x="3238" y="548"/>
                  </a:cubicBezTo>
                  <a:cubicBezTo>
                    <a:pt x="3247" y="471"/>
                    <a:pt x="3219" y="373"/>
                    <a:pt x="3169" y="297"/>
                  </a:cubicBezTo>
                  <a:cubicBezTo>
                    <a:pt x="3231" y="210"/>
                    <a:pt x="3315" y="139"/>
                    <a:pt x="3411" y="91"/>
                  </a:cubicBezTo>
                  <a:cubicBezTo>
                    <a:pt x="3442" y="76"/>
                    <a:pt x="3435" y="0"/>
                    <a:pt x="3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996;p86">
              <a:extLst>
                <a:ext uri="{FF2B5EF4-FFF2-40B4-BE49-F238E27FC236}">
                  <a16:creationId xmlns:a16="http://schemas.microsoft.com/office/drawing/2014/main" id="{EE5D6BC0-DE8C-41FF-A2BD-77238DA6F867}"/>
                </a:ext>
              </a:extLst>
            </p:cNvPr>
            <p:cNvSpPr/>
            <p:nvPr/>
          </p:nvSpPr>
          <p:spPr>
            <a:xfrm>
              <a:off x="4763950" y="2738400"/>
              <a:ext cx="32575" cy="19050"/>
            </a:xfrm>
            <a:custGeom>
              <a:avLst/>
              <a:gdLst/>
              <a:ahLst/>
              <a:cxnLst/>
              <a:rect l="l" t="t" r="r" b="b"/>
              <a:pathLst>
                <a:path w="1303" h="762" extrusionOk="0">
                  <a:moveTo>
                    <a:pt x="841" y="0"/>
                  </a:moveTo>
                  <a:cubicBezTo>
                    <a:pt x="828" y="0"/>
                    <a:pt x="818" y="9"/>
                    <a:pt x="813" y="27"/>
                  </a:cubicBezTo>
                  <a:cubicBezTo>
                    <a:pt x="790" y="97"/>
                    <a:pt x="783" y="174"/>
                    <a:pt x="759" y="244"/>
                  </a:cubicBezTo>
                  <a:cubicBezTo>
                    <a:pt x="752" y="270"/>
                    <a:pt x="739" y="327"/>
                    <a:pt x="712" y="341"/>
                  </a:cubicBezTo>
                  <a:cubicBezTo>
                    <a:pt x="708" y="343"/>
                    <a:pt x="704" y="344"/>
                    <a:pt x="701" y="344"/>
                  </a:cubicBezTo>
                  <a:cubicBezTo>
                    <a:pt x="671" y="344"/>
                    <a:pt x="648" y="289"/>
                    <a:pt x="638" y="269"/>
                  </a:cubicBezTo>
                  <a:cubicBezTo>
                    <a:pt x="631" y="255"/>
                    <a:pt x="623" y="249"/>
                    <a:pt x="614" y="249"/>
                  </a:cubicBezTo>
                  <a:cubicBezTo>
                    <a:pt x="602" y="249"/>
                    <a:pt x="591" y="261"/>
                    <a:pt x="586" y="280"/>
                  </a:cubicBezTo>
                  <a:cubicBezTo>
                    <a:pt x="569" y="343"/>
                    <a:pt x="590" y="420"/>
                    <a:pt x="562" y="480"/>
                  </a:cubicBezTo>
                  <a:cubicBezTo>
                    <a:pt x="544" y="514"/>
                    <a:pt x="509" y="535"/>
                    <a:pt x="472" y="535"/>
                  </a:cubicBezTo>
                  <a:cubicBezTo>
                    <a:pt x="460" y="535"/>
                    <a:pt x="448" y="533"/>
                    <a:pt x="436" y="528"/>
                  </a:cubicBezTo>
                  <a:cubicBezTo>
                    <a:pt x="394" y="512"/>
                    <a:pt x="367" y="466"/>
                    <a:pt x="342" y="432"/>
                  </a:cubicBezTo>
                  <a:cubicBezTo>
                    <a:pt x="335" y="422"/>
                    <a:pt x="328" y="418"/>
                    <a:pt x="322" y="418"/>
                  </a:cubicBezTo>
                  <a:cubicBezTo>
                    <a:pt x="302" y="418"/>
                    <a:pt x="290" y="457"/>
                    <a:pt x="293" y="477"/>
                  </a:cubicBezTo>
                  <a:cubicBezTo>
                    <a:pt x="299" y="520"/>
                    <a:pt x="307" y="636"/>
                    <a:pt x="248" y="636"/>
                  </a:cubicBezTo>
                  <a:cubicBezTo>
                    <a:pt x="241" y="636"/>
                    <a:pt x="234" y="635"/>
                    <a:pt x="225" y="631"/>
                  </a:cubicBezTo>
                  <a:cubicBezTo>
                    <a:pt x="169" y="610"/>
                    <a:pt x="138" y="536"/>
                    <a:pt x="86" y="505"/>
                  </a:cubicBezTo>
                  <a:cubicBezTo>
                    <a:pt x="82" y="503"/>
                    <a:pt x="79" y="502"/>
                    <a:pt x="76" y="502"/>
                  </a:cubicBezTo>
                  <a:cubicBezTo>
                    <a:pt x="58" y="502"/>
                    <a:pt x="51" y="540"/>
                    <a:pt x="52" y="553"/>
                  </a:cubicBezTo>
                  <a:cubicBezTo>
                    <a:pt x="61" y="615"/>
                    <a:pt x="39" y="675"/>
                    <a:pt x="7" y="728"/>
                  </a:cubicBezTo>
                  <a:cubicBezTo>
                    <a:pt x="2" y="737"/>
                    <a:pt x="0" y="761"/>
                    <a:pt x="13" y="761"/>
                  </a:cubicBezTo>
                  <a:cubicBezTo>
                    <a:pt x="14" y="761"/>
                    <a:pt x="16" y="761"/>
                    <a:pt x="18" y="760"/>
                  </a:cubicBezTo>
                  <a:cubicBezTo>
                    <a:pt x="81" y="734"/>
                    <a:pt x="104" y="673"/>
                    <a:pt x="107" y="610"/>
                  </a:cubicBezTo>
                  <a:cubicBezTo>
                    <a:pt x="149" y="649"/>
                    <a:pt x="194" y="707"/>
                    <a:pt x="246" y="707"/>
                  </a:cubicBezTo>
                  <a:cubicBezTo>
                    <a:pt x="260" y="707"/>
                    <a:pt x="274" y="703"/>
                    <a:pt x="289" y="694"/>
                  </a:cubicBezTo>
                  <a:cubicBezTo>
                    <a:pt x="332" y="667"/>
                    <a:pt x="348" y="613"/>
                    <a:pt x="353" y="559"/>
                  </a:cubicBezTo>
                  <a:cubicBezTo>
                    <a:pt x="389" y="595"/>
                    <a:pt x="431" y="624"/>
                    <a:pt x="477" y="624"/>
                  </a:cubicBezTo>
                  <a:cubicBezTo>
                    <a:pt x="505" y="624"/>
                    <a:pt x="534" y="614"/>
                    <a:pt x="564" y="590"/>
                  </a:cubicBezTo>
                  <a:cubicBezTo>
                    <a:pt x="630" y="536"/>
                    <a:pt x="623" y="460"/>
                    <a:pt x="627" y="386"/>
                  </a:cubicBezTo>
                  <a:lnTo>
                    <a:pt x="627" y="386"/>
                  </a:lnTo>
                  <a:cubicBezTo>
                    <a:pt x="644" y="413"/>
                    <a:pt x="666" y="435"/>
                    <a:pt x="695" y="439"/>
                  </a:cubicBezTo>
                  <a:cubicBezTo>
                    <a:pt x="699" y="440"/>
                    <a:pt x="702" y="441"/>
                    <a:pt x="706" y="441"/>
                  </a:cubicBezTo>
                  <a:cubicBezTo>
                    <a:pt x="746" y="441"/>
                    <a:pt x="771" y="401"/>
                    <a:pt x="789" y="369"/>
                  </a:cubicBezTo>
                  <a:cubicBezTo>
                    <a:pt x="828" y="293"/>
                    <a:pt x="839" y="208"/>
                    <a:pt x="860" y="126"/>
                  </a:cubicBezTo>
                  <a:cubicBezTo>
                    <a:pt x="931" y="204"/>
                    <a:pt x="1011" y="295"/>
                    <a:pt x="1108" y="324"/>
                  </a:cubicBezTo>
                  <a:cubicBezTo>
                    <a:pt x="1122" y="328"/>
                    <a:pt x="1136" y="330"/>
                    <a:pt x="1148" y="330"/>
                  </a:cubicBezTo>
                  <a:cubicBezTo>
                    <a:pt x="1259" y="330"/>
                    <a:pt x="1288" y="167"/>
                    <a:pt x="1298" y="77"/>
                  </a:cubicBezTo>
                  <a:cubicBezTo>
                    <a:pt x="1302" y="42"/>
                    <a:pt x="1278" y="16"/>
                    <a:pt x="1257" y="16"/>
                  </a:cubicBezTo>
                  <a:cubicBezTo>
                    <a:pt x="1243" y="16"/>
                    <a:pt x="1230" y="28"/>
                    <a:pt x="1227" y="56"/>
                  </a:cubicBezTo>
                  <a:cubicBezTo>
                    <a:pt x="1219" y="127"/>
                    <a:pt x="1202" y="224"/>
                    <a:pt x="1137" y="224"/>
                  </a:cubicBezTo>
                  <a:cubicBezTo>
                    <a:pt x="1122" y="224"/>
                    <a:pt x="1105" y="219"/>
                    <a:pt x="1085" y="208"/>
                  </a:cubicBezTo>
                  <a:cubicBezTo>
                    <a:pt x="999" y="163"/>
                    <a:pt x="932" y="80"/>
                    <a:pt x="864" y="12"/>
                  </a:cubicBezTo>
                  <a:cubicBezTo>
                    <a:pt x="856" y="4"/>
                    <a:pt x="848" y="0"/>
                    <a:pt x="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997;p86">
              <a:extLst>
                <a:ext uri="{FF2B5EF4-FFF2-40B4-BE49-F238E27FC236}">
                  <a16:creationId xmlns:a16="http://schemas.microsoft.com/office/drawing/2014/main" id="{A356889B-73AA-45D9-9F1A-C7F5250BEBA3}"/>
                </a:ext>
              </a:extLst>
            </p:cNvPr>
            <p:cNvSpPr/>
            <p:nvPr/>
          </p:nvSpPr>
          <p:spPr>
            <a:xfrm>
              <a:off x="4647775" y="2891200"/>
              <a:ext cx="32575" cy="19075"/>
            </a:xfrm>
            <a:custGeom>
              <a:avLst/>
              <a:gdLst/>
              <a:ahLst/>
              <a:cxnLst/>
              <a:rect l="l" t="t" r="r" b="b"/>
              <a:pathLst>
                <a:path w="1303" h="763" extrusionOk="0">
                  <a:moveTo>
                    <a:pt x="841" y="1"/>
                  </a:moveTo>
                  <a:cubicBezTo>
                    <a:pt x="829" y="1"/>
                    <a:pt x="818" y="10"/>
                    <a:pt x="813" y="27"/>
                  </a:cubicBezTo>
                  <a:cubicBezTo>
                    <a:pt x="789" y="98"/>
                    <a:pt x="782" y="174"/>
                    <a:pt x="759" y="245"/>
                  </a:cubicBezTo>
                  <a:cubicBezTo>
                    <a:pt x="752" y="271"/>
                    <a:pt x="739" y="328"/>
                    <a:pt x="712" y="342"/>
                  </a:cubicBezTo>
                  <a:cubicBezTo>
                    <a:pt x="708" y="344"/>
                    <a:pt x="704" y="344"/>
                    <a:pt x="701" y="344"/>
                  </a:cubicBezTo>
                  <a:cubicBezTo>
                    <a:pt x="672" y="344"/>
                    <a:pt x="649" y="290"/>
                    <a:pt x="638" y="270"/>
                  </a:cubicBezTo>
                  <a:cubicBezTo>
                    <a:pt x="631" y="256"/>
                    <a:pt x="623" y="250"/>
                    <a:pt x="614" y="250"/>
                  </a:cubicBezTo>
                  <a:cubicBezTo>
                    <a:pt x="602" y="250"/>
                    <a:pt x="591" y="262"/>
                    <a:pt x="587" y="280"/>
                  </a:cubicBezTo>
                  <a:cubicBezTo>
                    <a:pt x="569" y="344"/>
                    <a:pt x="590" y="421"/>
                    <a:pt x="562" y="481"/>
                  </a:cubicBezTo>
                  <a:cubicBezTo>
                    <a:pt x="544" y="515"/>
                    <a:pt x="509" y="536"/>
                    <a:pt x="472" y="536"/>
                  </a:cubicBezTo>
                  <a:cubicBezTo>
                    <a:pt x="460" y="536"/>
                    <a:pt x="448" y="534"/>
                    <a:pt x="436" y="529"/>
                  </a:cubicBezTo>
                  <a:cubicBezTo>
                    <a:pt x="395" y="512"/>
                    <a:pt x="367" y="467"/>
                    <a:pt x="341" y="433"/>
                  </a:cubicBezTo>
                  <a:cubicBezTo>
                    <a:pt x="334" y="423"/>
                    <a:pt x="327" y="419"/>
                    <a:pt x="321" y="419"/>
                  </a:cubicBezTo>
                  <a:cubicBezTo>
                    <a:pt x="303" y="419"/>
                    <a:pt x="290" y="458"/>
                    <a:pt x="293" y="478"/>
                  </a:cubicBezTo>
                  <a:cubicBezTo>
                    <a:pt x="299" y="521"/>
                    <a:pt x="307" y="637"/>
                    <a:pt x="248" y="637"/>
                  </a:cubicBezTo>
                  <a:cubicBezTo>
                    <a:pt x="241" y="637"/>
                    <a:pt x="233" y="636"/>
                    <a:pt x="224" y="632"/>
                  </a:cubicBezTo>
                  <a:cubicBezTo>
                    <a:pt x="168" y="610"/>
                    <a:pt x="138" y="536"/>
                    <a:pt x="86" y="506"/>
                  </a:cubicBezTo>
                  <a:cubicBezTo>
                    <a:pt x="82" y="504"/>
                    <a:pt x="79" y="503"/>
                    <a:pt x="76" y="503"/>
                  </a:cubicBezTo>
                  <a:cubicBezTo>
                    <a:pt x="58" y="503"/>
                    <a:pt x="51" y="541"/>
                    <a:pt x="53" y="554"/>
                  </a:cubicBezTo>
                  <a:cubicBezTo>
                    <a:pt x="61" y="616"/>
                    <a:pt x="40" y="676"/>
                    <a:pt x="6" y="729"/>
                  </a:cubicBezTo>
                  <a:cubicBezTo>
                    <a:pt x="2" y="737"/>
                    <a:pt x="0" y="762"/>
                    <a:pt x="13" y="762"/>
                  </a:cubicBezTo>
                  <a:cubicBezTo>
                    <a:pt x="14" y="762"/>
                    <a:pt x="16" y="762"/>
                    <a:pt x="18" y="761"/>
                  </a:cubicBezTo>
                  <a:cubicBezTo>
                    <a:pt x="81" y="735"/>
                    <a:pt x="104" y="674"/>
                    <a:pt x="107" y="611"/>
                  </a:cubicBezTo>
                  <a:cubicBezTo>
                    <a:pt x="150" y="650"/>
                    <a:pt x="194" y="708"/>
                    <a:pt x="246" y="708"/>
                  </a:cubicBezTo>
                  <a:cubicBezTo>
                    <a:pt x="260" y="708"/>
                    <a:pt x="274" y="704"/>
                    <a:pt x="290" y="694"/>
                  </a:cubicBezTo>
                  <a:cubicBezTo>
                    <a:pt x="332" y="668"/>
                    <a:pt x="349" y="614"/>
                    <a:pt x="353" y="558"/>
                  </a:cubicBezTo>
                  <a:cubicBezTo>
                    <a:pt x="389" y="595"/>
                    <a:pt x="432" y="624"/>
                    <a:pt x="478" y="624"/>
                  </a:cubicBezTo>
                  <a:cubicBezTo>
                    <a:pt x="506" y="624"/>
                    <a:pt x="534" y="614"/>
                    <a:pt x="564" y="590"/>
                  </a:cubicBezTo>
                  <a:cubicBezTo>
                    <a:pt x="631" y="537"/>
                    <a:pt x="623" y="461"/>
                    <a:pt x="627" y="387"/>
                  </a:cubicBezTo>
                  <a:lnTo>
                    <a:pt x="627" y="387"/>
                  </a:lnTo>
                  <a:cubicBezTo>
                    <a:pt x="644" y="413"/>
                    <a:pt x="666" y="436"/>
                    <a:pt x="695" y="440"/>
                  </a:cubicBezTo>
                  <a:cubicBezTo>
                    <a:pt x="699" y="441"/>
                    <a:pt x="703" y="441"/>
                    <a:pt x="706" y="441"/>
                  </a:cubicBezTo>
                  <a:cubicBezTo>
                    <a:pt x="745" y="441"/>
                    <a:pt x="772" y="402"/>
                    <a:pt x="788" y="369"/>
                  </a:cubicBezTo>
                  <a:cubicBezTo>
                    <a:pt x="828" y="293"/>
                    <a:pt x="839" y="209"/>
                    <a:pt x="859" y="127"/>
                  </a:cubicBezTo>
                  <a:cubicBezTo>
                    <a:pt x="931" y="204"/>
                    <a:pt x="1010" y="294"/>
                    <a:pt x="1107" y="324"/>
                  </a:cubicBezTo>
                  <a:cubicBezTo>
                    <a:pt x="1121" y="329"/>
                    <a:pt x="1135" y="331"/>
                    <a:pt x="1147" y="331"/>
                  </a:cubicBezTo>
                  <a:cubicBezTo>
                    <a:pt x="1258" y="331"/>
                    <a:pt x="1287" y="167"/>
                    <a:pt x="1298" y="77"/>
                  </a:cubicBezTo>
                  <a:cubicBezTo>
                    <a:pt x="1302" y="43"/>
                    <a:pt x="1278" y="17"/>
                    <a:pt x="1256" y="17"/>
                  </a:cubicBezTo>
                  <a:cubicBezTo>
                    <a:pt x="1242" y="17"/>
                    <a:pt x="1229" y="28"/>
                    <a:pt x="1226" y="56"/>
                  </a:cubicBezTo>
                  <a:cubicBezTo>
                    <a:pt x="1218" y="127"/>
                    <a:pt x="1202" y="224"/>
                    <a:pt x="1136" y="224"/>
                  </a:cubicBezTo>
                  <a:cubicBezTo>
                    <a:pt x="1121" y="224"/>
                    <a:pt x="1104" y="220"/>
                    <a:pt x="1084" y="209"/>
                  </a:cubicBezTo>
                  <a:cubicBezTo>
                    <a:pt x="998" y="163"/>
                    <a:pt x="931" y="81"/>
                    <a:pt x="864" y="12"/>
                  </a:cubicBezTo>
                  <a:cubicBezTo>
                    <a:pt x="856" y="5"/>
                    <a:pt x="848" y="1"/>
                    <a:pt x="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998;p86">
              <a:extLst>
                <a:ext uri="{FF2B5EF4-FFF2-40B4-BE49-F238E27FC236}">
                  <a16:creationId xmlns:a16="http://schemas.microsoft.com/office/drawing/2014/main" id="{43ABC6A1-9903-46D3-B6A0-1D0E88E0D4B6}"/>
                </a:ext>
              </a:extLst>
            </p:cNvPr>
            <p:cNvSpPr/>
            <p:nvPr/>
          </p:nvSpPr>
          <p:spPr>
            <a:xfrm>
              <a:off x="4662775" y="2759100"/>
              <a:ext cx="89800" cy="60000"/>
            </a:xfrm>
            <a:custGeom>
              <a:avLst/>
              <a:gdLst/>
              <a:ahLst/>
              <a:cxnLst/>
              <a:rect l="l" t="t" r="r" b="b"/>
              <a:pathLst>
                <a:path w="3592" h="2400" extrusionOk="0">
                  <a:moveTo>
                    <a:pt x="3556" y="1"/>
                  </a:moveTo>
                  <a:cubicBezTo>
                    <a:pt x="3554" y="1"/>
                    <a:pt x="3552" y="1"/>
                    <a:pt x="3549" y="2"/>
                  </a:cubicBezTo>
                  <a:cubicBezTo>
                    <a:pt x="3405" y="46"/>
                    <a:pt x="3411" y="240"/>
                    <a:pt x="3422" y="395"/>
                  </a:cubicBezTo>
                  <a:cubicBezTo>
                    <a:pt x="3362" y="315"/>
                    <a:pt x="3280" y="240"/>
                    <a:pt x="3191" y="240"/>
                  </a:cubicBezTo>
                  <a:cubicBezTo>
                    <a:pt x="3168" y="240"/>
                    <a:pt x="3145" y="245"/>
                    <a:pt x="3121" y="256"/>
                  </a:cubicBezTo>
                  <a:cubicBezTo>
                    <a:pt x="3014" y="307"/>
                    <a:pt x="3010" y="444"/>
                    <a:pt x="3000" y="558"/>
                  </a:cubicBezTo>
                  <a:cubicBezTo>
                    <a:pt x="2959" y="527"/>
                    <a:pt x="2913" y="499"/>
                    <a:pt x="2867" y="499"/>
                  </a:cubicBezTo>
                  <a:cubicBezTo>
                    <a:pt x="2842" y="499"/>
                    <a:pt x="2818" y="507"/>
                    <a:pt x="2794" y="526"/>
                  </a:cubicBezTo>
                  <a:cubicBezTo>
                    <a:pt x="2732" y="577"/>
                    <a:pt x="2704" y="696"/>
                    <a:pt x="2688" y="788"/>
                  </a:cubicBezTo>
                  <a:cubicBezTo>
                    <a:pt x="2629" y="746"/>
                    <a:pt x="2571" y="706"/>
                    <a:pt x="2502" y="676"/>
                  </a:cubicBezTo>
                  <a:cubicBezTo>
                    <a:pt x="2500" y="676"/>
                    <a:pt x="2497" y="675"/>
                    <a:pt x="2495" y="675"/>
                  </a:cubicBezTo>
                  <a:cubicBezTo>
                    <a:pt x="2486" y="675"/>
                    <a:pt x="2479" y="680"/>
                    <a:pt x="2475" y="688"/>
                  </a:cubicBezTo>
                  <a:cubicBezTo>
                    <a:pt x="2442" y="734"/>
                    <a:pt x="2439" y="781"/>
                    <a:pt x="2415" y="830"/>
                  </a:cubicBezTo>
                  <a:cubicBezTo>
                    <a:pt x="2394" y="871"/>
                    <a:pt x="2373" y="886"/>
                    <a:pt x="2350" y="886"/>
                  </a:cubicBezTo>
                  <a:cubicBezTo>
                    <a:pt x="2306" y="886"/>
                    <a:pt x="2256" y="832"/>
                    <a:pt x="2195" y="809"/>
                  </a:cubicBezTo>
                  <a:cubicBezTo>
                    <a:pt x="2192" y="808"/>
                    <a:pt x="2190" y="808"/>
                    <a:pt x="2188" y="808"/>
                  </a:cubicBezTo>
                  <a:cubicBezTo>
                    <a:pt x="2175" y="808"/>
                    <a:pt x="2166" y="821"/>
                    <a:pt x="2164" y="834"/>
                  </a:cubicBezTo>
                  <a:cubicBezTo>
                    <a:pt x="2142" y="927"/>
                    <a:pt x="2155" y="1129"/>
                    <a:pt x="2042" y="1171"/>
                  </a:cubicBezTo>
                  <a:cubicBezTo>
                    <a:pt x="2028" y="1176"/>
                    <a:pt x="2015" y="1178"/>
                    <a:pt x="2002" y="1178"/>
                  </a:cubicBezTo>
                  <a:cubicBezTo>
                    <a:pt x="1916" y="1178"/>
                    <a:pt x="1846" y="1079"/>
                    <a:pt x="1791" y="1026"/>
                  </a:cubicBezTo>
                  <a:cubicBezTo>
                    <a:pt x="1783" y="1018"/>
                    <a:pt x="1775" y="1014"/>
                    <a:pt x="1767" y="1014"/>
                  </a:cubicBezTo>
                  <a:cubicBezTo>
                    <a:pt x="1755" y="1014"/>
                    <a:pt x="1744" y="1023"/>
                    <a:pt x="1739" y="1041"/>
                  </a:cubicBezTo>
                  <a:cubicBezTo>
                    <a:pt x="1725" y="1088"/>
                    <a:pt x="1734" y="1148"/>
                    <a:pt x="1719" y="1192"/>
                  </a:cubicBezTo>
                  <a:cubicBezTo>
                    <a:pt x="1704" y="1236"/>
                    <a:pt x="1623" y="1310"/>
                    <a:pt x="1578" y="1310"/>
                  </a:cubicBezTo>
                  <a:cubicBezTo>
                    <a:pt x="1575" y="1310"/>
                    <a:pt x="1571" y="1310"/>
                    <a:pt x="1568" y="1309"/>
                  </a:cubicBezTo>
                  <a:cubicBezTo>
                    <a:pt x="1568" y="1309"/>
                    <a:pt x="1508" y="1253"/>
                    <a:pt x="1508" y="1253"/>
                  </a:cubicBezTo>
                  <a:lnTo>
                    <a:pt x="1508" y="1253"/>
                  </a:lnTo>
                  <a:cubicBezTo>
                    <a:pt x="1508" y="1253"/>
                    <a:pt x="1509" y="1254"/>
                    <a:pt x="1510" y="1255"/>
                  </a:cubicBezTo>
                  <a:cubicBezTo>
                    <a:pt x="1505" y="1250"/>
                    <a:pt x="1499" y="1248"/>
                    <a:pt x="1494" y="1248"/>
                  </a:cubicBezTo>
                  <a:cubicBezTo>
                    <a:pt x="1474" y="1248"/>
                    <a:pt x="1462" y="1288"/>
                    <a:pt x="1463" y="1305"/>
                  </a:cubicBezTo>
                  <a:cubicBezTo>
                    <a:pt x="1479" y="1395"/>
                    <a:pt x="1441" y="1440"/>
                    <a:pt x="1350" y="1440"/>
                  </a:cubicBezTo>
                  <a:cubicBezTo>
                    <a:pt x="1337" y="1440"/>
                    <a:pt x="1322" y="1439"/>
                    <a:pt x="1307" y="1437"/>
                  </a:cubicBezTo>
                  <a:cubicBezTo>
                    <a:pt x="1299" y="1428"/>
                    <a:pt x="1292" y="1424"/>
                    <a:pt x="1286" y="1424"/>
                  </a:cubicBezTo>
                  <a:cubicBezTo>
                    <a:pt x="1268" y="1424"/>
                    <a:pt x="1255" y="1450"/>
                    <a:pt x="1256" y="1471"/>
                  </a:cubicBezTo>
                  <a:cubicBezTo>
                    <a:pt x="1242" y="1514"/>
                    <a:pt x="1222" y="1536"/>
                    <a:pt x="1197" y="1536"/>
                  </a:cubicBezTo>
                  <a:cubicBezTo>
                    <a:pt x="1178" y="1536"/>
                    <a:pt x="1157" y="1523"/>
                    <a:pt x="1132" y="1498"/>
                  </a:cubicBezTo>
                  <a:cubicBezTo>
                    <a:pt x="1127" y="1494"/>
                    <a:pt x="1123" y="1492"/>
                    <a:pt x="1118" y="1492"/>
                  </a:cubicBezTo>
                  <a:cubicBezTo>
                    <a:pt x="1105" y="1492"/>
                    <a:pt x="1095" y="1508"/>
                    <a:pt x="1092" y="1523"/>
                  </a:cubicBezTo>
                  <a:cubicBezTo>
                    <a:pt x="1078" y="1595"/>
                    <a:pt x="1075" y="1669"/>
                    <a:pt x="1050" y="1741"/>
                  </a:cubicBezTo>
                  <a:cubicBezTo>
                    <a:pt x="1033" y="1794"/>
                    <a:pt x="987" y="1851"/>
                    <a:pt x="923" y="1851"/>
                  </a:cubicBezTo>
                  <a:cubicBezTo>
                    <a:pt x="915" y="1851"/>
                    <a:pt x="905" y="1850"/>
                    <a:pt x="896" y="1847"/>
                  </a:cubicBezTo>
                  <a:cubicBezTo>
                    <a:pt x="870" y="1841"/>
                    <a:pt x="832" y="1792"/>
                    <a:pt x="811" y="1778"/>
                  </a:cubicBezTo>
                  <a:cubicBezTo>
                    <a:pt x="769" y="1749"/>
                    <a:pt x="722" y="1732"/>
                    <a:pt x="676" y="1732"/>
                  </a:cubicBezTo>
                  <a:cubicBezTo>
                    <a:pt x="637" y="1732"/>
                    <a:pt x="598" y="1745"/>
                    <a:pt x="562" y="1775"/>
                  </a:cubicBezTo>
                  <a:cubicBezTo>
                    <a:pt x="435" y="1882"/>
                    <a:pt x="443" y="2106"/>
                    <a:pt x="456" y="2278"/>
                  </a:cubicBezTo>
                  <a:cubicBezTo>
                    <a:pt x="302" y="2087"/>
                    <a:pt x="102" y="1881"/>
                    <a:pt x="71" y="1636"/>
                  </a:cubicBezTo>
                  <a:cubicBezTo>
                    <a:pt x="69" y="1616"/>
                    <a:pt x="60" y="1608"/>
                    <a:pt x="50" y="1608"/>
                  </a:cubicBezTo>
                  <a:cubicBezTo>
                    <a:pt x="36" y="1608"/>
                    <a:pt x="21" y="1623"/>
                    <a:pt x="20" y="1646"/>
                  </a:cubicBezTo>
                  <a:cubicBezTo>
                    <a:pt x="1" y="1938"/>
                    <a:pt x="314" y="2172"/>
                    <a:pt x="467" y="2389"/>
                  </a:cubicBezTo>
                  <a:cubicBezTo>
                    <a:pt x="472" y="2397"/>
                    <a:pt x="478" y="2400"/>
                    <a:pt x="483" y="2400"/>
                  </a:cubicBezTo>
                  <a:cubicBezTo>
                    <a:pt x="496" y="2400"/>
                    <a:pt x="508" y="2382"/>
                    <a:pt x="508" y="2365"/>
                  </a:cubicBezTo>
                  <a:cubicBezTo>
                    <a:pt x="510" y="2238"/>
                    <a:pt x="508" y="2099"/>
                    <a:pt x="545" y="1976"/>
                  </a:cubicBezTo>
                  <a:cubicBezTo>
                    <a:pt x="568" y="1903"/>
                    <a:pt x="603" y="1831"/>
                    <a:pt x="687" y="1823"/>
                  </a:cubicBezTo>
                  <a:cubicBezTo>
                    <a:pt x="692" y="1822"/>
                    <a:pt x="698" y="1822"/>
                    <a:pt x="703" y="1822"/>
                  </a:cubicBezTo>
                  <a:cubicBezTo>
                    <a:pt x="776" y="1822"/>
                    <a:pt x="817" y="1882"/>
                    <a:pt x="878" y="1910"/>
                  </a:cubicBezTo>
                  <a:cubicBezTo>
                    <a:pt x="905" y="1922"/>
                    <a:pt x="930" y="1928"/>
                    <a:pt x="952" y="1928"/>
                  </a:cubicBezTo>
                  <a:cubicBezTo>
                    <a:pt x="1087" y="1928"/>
                    <a:pt x="1133" y="1724"/>
                    <a:pt x="1142" y="1589"/>
                  </a:cubicBezTo>
                  <a:cubicBezTo>
                    <a:pt x="1165" y="1599"/>
                    <a:pt x="1188" y="1604"/>
                    <a:pt x="1208" y="1604"/>
                  </a:cubicBezTo>
                  <a:cubicBezTo>
                    <a:pt x="1249" y="1604"/>
                    <a:pt x="1282" y="1583"/>
                    <a:pt x="1300" y="1541"/>
                  </a:cubicBezTo>
                  <a:cubicBezTo>
                    <a:pt x="1330" y="1567"/>
                    <a:pt x="1358" y="1579"/>
                    <a:pt x="1383" y="1579"/>
                  </a:cubicBezTo>
                  <a:cubicBezTo>
                    <a:pt x="1455" y="1579"/>
                    <a:pt x="1505" y="1486"/>
                    <a:pt x="1523" y="1387"/>
                  </a:cubicBezTo>
                  <a:cubicBezTo>
                    <a:pt x="1562" y="1426"/>
                    <a:pt x="1598" y="1463"/>
                    <a:pt x="1642" y="1463"/>
                  </a:cubicBezTo>
                  <a:cubicBezTo>
                    <a:pt x="1666" y="1463"/>
                    <a:pt x="1693" y="1452"/>
                    <a:pt x="1724" y="1422"/>
                  </a:cubicBezTo>
                  <a:cubicBezTo>
                    <a:pt x="1800" y="1348"/>
                    <a:pt x="1788" y="1243"/>
                    <a:pt x="1795" y="1146"/>
                  </a:cubicBezTo>
                  <a:lnTo>
                    <a:pt x="1795" y="1146"/>
                  </a:lnTo>
                  <a:cubicBezTo>
                    <a:pt x="1855" y="1205"/>
                    <a:pt x="1918" y="1271"/>
                    <a:pt x="1993" y="1271"/>
                  </a:cubicBezTo>
                  <a:cubicBezTo>
                    <a:pt x="2021" y="1271"/>
                    <a:pt x="2051" y="1262"/>
                    <a:pt x="2083" y="1239"/>
                  </a:cubicBezTo>
                  <a:cubicBezTo>
                    <a:pt x="2194" y="1162"/>
                    <a:pt x="2185" y="1013"/>
                    <a:pt x="2202" y="891"/>
                  </a:cubicBezTo>
                  <a:cubicBezTo>
                    <a:pt x="2268" y="919"/>
                    <a:pt x="2322" y="963"/>
                    <a:pt x="2381" y="1002"/>
                  </a:cubicBezTo>
                  <a:cubicBezTo>
                    <a:pt x="2383" y="1004"/>
                    <a:pt x="2385" y="1004"/>
                    <a:pt x="2388" y="1004"/>
                  </a:cubicBezTo>
                  <a:cubicBezTo>
                    <a:pt x="2395" y="1004"/>
                    <a:pt x="2402" y="998"/>
                    <a:pt x="2406" y="993"/>
                  </a:cubicBezTo>
                  <a:cubicBezTo>
                    <a:pt x="2430" y="958"/>
                    <a:pt x="2436" y="931"/>
                    <a:pt x="2456" y="896"/>
                  </a:cubicBezTo>
                  <a:cubicBezTo>
                    <a:pt x="2462" y="848"/>
                    <a:pt x="2491" y="805"/>
                    <a:pt x="2534" y="781"/>
                  </a:cubicBezTo>
                  <a:cubicBezTo>
                    <a:pt x="2594" y="812"/>
                    <a:pt x="2648" y="852"/>
                    <a:pt x="2692" y="904"/>
                  </a:cubicBezTo>
                  <a:cubicBezTo>
                    <a:pt x="2698" y="912"/>
                    <a:pt x="2707" y="916"/>
                    <a:pt x="2715" y="916"/>
                  </a:cubicBezTo>
                  <a:cubicBezTo>
                    <a:pt x="2727" y="916"/>
                    <a:pt x="2738" y="909"/>
                    <a:pt x="2743" y="897"/>
                  </a:cubicBezTo>
                  <a:cubicBezTo>
                    <a:pt x="2775" y="840"/>
                    <a:pt x="2781" y="777"/>
                    <a:pt x="2810" y="718"/>
                  </a:cubicBezTo>
                  <a:cubicBezTo>
                    <a:pt x="2836" y="664"/>
                    <a:pt x="2863" y="642"/>
                    <a:pt x="2893" y="642"/>
                  </a:cubicBezTo>
                  <a:cubicBezTo>
                    <a:pt x="2929" y="642"/>
                    <a:pt x="2969" y="671"/>
                    <a:pt x="3017" y="713"/>
                  </a:cubicBezTo>
                  <a:cubicBezTo>
                    <a:pt x="3027" y="721"/>
                    <a:pt x="3036" y="724"/>
                    <a:pt x="3045" y="724"/>
                  </a:cubicBezTo>
                  <a:cubicBezTo>
                    <a:pt x="3064" y="724"/>
                    <a:pt x="3080" y="706"/>
                    <a:pt x="3085" y="682"/>
                  </a:cubicBezTo>
                  <a:cubicBezTo>
                    <a:pt x="3100" y="609"/>
                    <a:pt x="3089" y="526"/>
                    <a:pt x="3113" y="455"/>
                  </a:cubicBezTo>
                  <a:cubicBezTo>
                    <a:pt x="3135" y="391"/>
                    <a:pt x="3167" y="367"/>
                    <a:pt x="3204" y="367"/>
                  </a:cubicBezTo>
                  <a:cubicBezTo>
                    <a:pt x="3292" y="367"/>
                    <a:pt x="3402" y="506"/>
                    <a:pt x="3437" y="576"/>
                  </a:cubicBezTo>
                  <a:cubicBezTo>
                    <a:pt x="3444" y="591"/>
                    <a:pt x="3455" y="597"/>
                    <a:pt x="3466" y="597"/>
                  </a:cubicBezTo>
                  <a:cubicBezTo>
                    <a:pt x="3484" y="597"/>
                    <a:pt x="3501" y="580"/>
                    <a:pt x="3502" y="555"/>
                  </a:cubicBezTo>
                  <a:cubicBezTo>
                    <a:pt x="3502" y="434"/>
                    <a:pt x="3424" y="132"/>
                    <a:pt x="3562" y="80"/>
                  </a:cubicBezTo>
                  <a:cubicBezTo>
                    <a:pt x="3591" y="69"/>
                    <a:pt x="3587" y="1"/>
                    <a:pt x="3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999;p86">
              <a:extLst>
                <a:ext uri="{FF2B5EF4-FFF2-40B4-BE49-F238E27FC236}">
                  <a16:creationId xmlns:a16="http://schemas.microsoft.com/office/drawing/2014/main" id="{7853D757-4310-4D6D-8286-9637F1EC62CC}"/>
                </a:ext>
              </a:extLst>
            </p:cNvPr>
            <p:cNvSpPr/>
            <p:nvPr/>
          </p:nvSpPr>
          <p:spPr>
            <a:xfrm>
              <a:off x="4822300" y="2991850"/>
              <a:ext cx="83825" cy="48700"/>
            </a:xfrm>
            <a:custGeom>
              <a:avLst/>
              <a:gdLst/>
              <a:ahLst/>
              <a:cxnLst/>
              <a:rect l="l" t="t" r="r" b="b"/>
              <a:pathLst>
                <a:path w="3353" h="1948" extrusionOk="0">
                  <a:moveTo>
                    <a:pt x="1906" y="0"/>
                  </a:moveTo>
                  <a:lnTo>
                    <a:pt x="0" y="1113"/>
                  </a:lnTo>
                  <a:lnTo>
                    <a:pt x="1447" y="1948"/>
                  </a:lnTo>
                  <a:lnTo>
                    <a:pt x="3353" y="836"/>
                  </a:lnTo>
                  <a:lnTo>
                    <a:pt x="1906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00;p86">
              <a:extLst>
                <a:ext uri="{FF2B5EF4-FFF2-40B4-BE49-F238E27FC236}">
                  <a16:creationId xmlns:a16="http://schemas.microsoft.com/office/drawing/2014/main" id="{EF567787-500C-4577-955F-A245DC8A4543}"/>
                </a:ext>
              </a:extLst>
            </p:cNvPr>
            <p:cNvSpPr/>
            <p:nvPr/>
          </p:nvSpPr>
          <p:spPr>
            <a:xfrm>
              <a:off x="4819100" y="2990800"/>
              <a:ext cx="90225" cy="50800"/>
            </a:xfrm>
            <a:custGeom>
              <a:avLst/>
              <a:gdLst/>
              <a:ahLst/>
              <a:cxnLst/>
              <a:rect l="l" t="t" r="r" b="b"/>
              <a:pathLst>
                <a:path w="3609" h="2032" extrusionOk="0">
                  <a:moveTo>
                    <a:pt x="2015" y="122"/>
                  </a:moveTo>
                  <a:lnTo>
                    <a:pt x="3342" y="889"/>
                  </a:lnTo>
                  <a:lnTo>
                    <a:pt x="1593" y="1911"/>
                  </a:lnTo>
                  <a:lnTo>
                    <a:pt x="267" y="1144"/>
                  </a:lnTo>
                  <a:lnTo>
                    <a:pt x="2015" y="122"/>
                  </a:lnTo>
                  <a:close/>
                  <a:moveTo>
                    <a:pt x="2074" y="0"/>
                  </a:moveTo>
                  <a:cubicBezTo>
                    <a:pt x="2064" y="0"/>
                    <a:pt x="2053" y="1"/>
                    <a:pt x="2043" y="2"/>
                  </a:cubicBezTo>
                  <a:cubicBezTo>
                    <a:pt x="2022" y="3"/>
                    <a:pt x="2002" y="7"/>
                    <a:pt x="1983" y="11"/>
                  </a:cubicBezTo>
                  <a:lnTo>
                    <a:pt x="1983" y="12"/>
                  </a:lnTo>
                  <a:cubicBezTo>
                    <a:pt x="1965" y="16"/>
                    <a:pt x="1949" y="22"/>
                    <a:pt x="1934" y="30"/>
                  </a:cubicBezTo>
                  <a:lnTo>
                    <a:pt x="28" y="1143"/>
                  </a:lnTo>
                  <a:cubicBezTo>
                    <a:pt x="4" y="1158"/>
                    <a:pt x="1" y="1173"/>
                    <a:pt x="19" y="1182"/>
                  </a:cubicBezTo>
                  <a:lnTo>
                    <a:pt x="1467" y="2019"/>
                  </a:lnTo>
                  <a:cubicBezTo>
                    <a:pt x="1481" y="2027"/>
                    <a:pt x="1507" y="2032"/>
                    <a:pt x="1538" y="2032"/>
                  </a:cubicBezTo>
                  <a:cubicBezTo>
                    <a:pt x="1547" y="2032"/>
                    <a:pt x="1556" y="2031"/>
                    <a:pt x="1565" y="2031"/>
                  </a:cubicBezTo>
                  <a:cubicBezTo>
                    <a:pt x="1604" y="2027"/>
                    <a:pt x="1641" y="2018"/>
                    <a:pt x="1675" y="2002"/>
                  </a:cubicBezTo>
                  <a:lnTo>
                    <a:pt x="3581" y="889"/>
                  </a:lnTo>
                  <a:cubicBezTo>
                    <a:pt x="3605" y="875"/>
                    <a:pt x="3608" y="859"/>
                    <a:pt x="3590" y="849"/>
                  </a:cubicBezTo>
                  <a:lnTo>
                    <a:pt x="2142" y="12"/>
                  </a:lnTo>
                  <a:cubicBezTo>
                    <a:pt x="2128" y="4"/>
                    <a:pt x="2103" y="0"/>
                    <a:pt x="2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01;p86">
              <a:extLst>
                <a:ext uri="{FF2B5EF4-FFF2-40B4-BE49-F238E27FC236}">
                  <a16:creationId xmlns:a16="http://schemas.microsoft.com/office/drawing/2014/main" id="{3E3490EE-5239-4C03-9D85-3BD006F00DED}"/>
                </a:ext>
              </a:extLst>
            </p:cNvPr>
            <p:cNvSpPr/>
            <p:nvPr/>
          </p:nvSpPr>
          <p:spPr>
            <a:xfrm>
              <a:off x="4924950" y="2844000"/>
              <a:ext cx="269450" cy="154925"/>
            </a:xfrm>
            <a:custGeom>
              <a:avLst/>
              <a:gdLst/>
              <a:ahLst/>
              <a:cxnLst/>
              <a:rect l="l" t="t" r="r" b="b"/>
              <a:pathLst>
                <a:path w="10778" h="6197" extrusionOk="0">
                  <a:moveTo>
                    <a:pt x="10528" y="0"/>
                  </a:moveTo>
                  <a:cubicBezTo>
                    <a:pt x="10478" y="0"/>
                    <a:pt x="10422" y="14"/>
                    <a:pt x="10376" y="40"/>
                  </a:cubicBezTo>
                  <a:lnTo>
                    <a:pt x="92" y="5978"/>
                  </a:lnTo>
                  <a:cubicBezTo>
                    <a:pt x="17" y="6022"/>
                    <a:pt x="1" y="6084"/>
                    <a:pt x="58" y="6116"/>
                  </a:cubicBezTo>
                  <a:lnTo>
                    <a:pt x="163" y="6177"/>
                  </a:lnTo>
                  <a:cubicBezTo>
                    <a:pt x="186" y="6190"/>
                    <a:pt x="217" y="6197"/>
                    <a:pt x="252" y="6197"/>
                  </a:cubicBezTo>
                  <a:cubicBezTo>
                    <a:pt x="302" y="6197"/>
                    <a:pt x="358" y="6183"/>
                    <a:pt x="403" y="6157"/>
                  </a:cubicBezTo>
                  <a:lnTo>
                    <a:pt x="10687" y="219"/>
                  </a:lnTo>
                  <a:cubicBezTo>
                    <a:pt x="10762" y="176"/>
                    <a:pt x="10777" y="114"/>
                    <a:pt x="10722" y="80"/>
                  </a:cubicBezTo>
                  <a:lnTo>
                    <a:pt x="10617" y="20"/>
                  </a:lnTo>
                  <a:cubicBezTo>
                    <a:pt x="10593" y="7"/>
                    <a:pt x="10562" y="0"/>
                    <a:pt x="105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02;p86">
              <a:extLst>
                <a:ext uri="{FF2B5EF4-FFF2-40B4-BE49-F238E27FC236}">
                  <a16:creationId xmlns:a16="http://schemas.microsoft.com/office/drawing/2014/main" id="{FA0B7C50-11EA-4EA0-9A48-7B6A13A26208}"/>
                </a:ext>
              </a:extLst>
            </p:cNvPr>
            <p:cNvSpPr/>
            <p:nvPr/>
          </p:nvSpPr>
          <p:spPr>
            <a:xfrm>
              <a:off x="4909175" y="2834875"/>
              <a:ext cx="269425" cy="154925"/>
            </a:xfrm>
            <a:custGeom>
              <a:avLst/>
              <a:gdLst/>
              <a:ahLst/>
              <a:cxnLst/>
              <a:rect l="l" t="t" r="r" b="b"/>
              <a:pathLst>
                <a:path w="10777" h="6197" extrusionOk="0">
                  <a:moveTo>
                    <a:pt x="10525" y="1"/>
                  </a:moveTo>
                  <a:cubicBezTo>
                    <a:pt x="10475" y="1"/>
                    <a:pt x="10420" y="14"/>
                    <a:pt x="10376" y="40"/>
                  </a:cubicBezTo>
                  <a:lnTo>
                    <a:pt x="91" y="5978"/>
                  </a:lnTo>
                  <a:cubicBezTo>
                    <a:pt x="15" y="6022"/>
                    <a:pt x="0" y="6083"/>
                    <a:pt x="57" y="6116"/>
                  </a:cubicBezTo>
                  <a:lnTo>
                    <a:pt x="162" y="6178"/>
                  </a:lnTo>
                  <a:cubicBezTo>
                    <a:pt x="185" y="6191"/>
                    <a:pt x="216" y="6197"/>
                    <a:pt x="251" y="6197"/>
                  </a:cubicBezTo>
                  <a:cubicBezTo>
                    <a:pt x="301" y="6197"/>
                    <a:pt x="357" y="6183"/>
                    <a:pt x="402" y="6157"/>
                  </a:cubicBezTo>
                  <a:lnTo>
                    <a:pt x="10686" y="219"/>
                  </a:lnTo>
                  <a:cubicBezTo>
                    <a:pt x="10762" y="176"/>
                    <a:pt x="10777" y="114"/>
                    <a:pt x="10720" y="81"/>
                  </a:cubicBezTo>
                  <a:lnTo>
                    <a:pt x="10615" y="21"/>
                  </a:lnTo>
                  <a:cubicBezTo>
                    <a:pt x="10592" y="7"/>
                    <a:pt x="10560" y="1"/>
                    <a:pt x="10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003;p86">
              <a:extLst>
                <a:ext uri="{FF2B5EF4-FFF2-40B4-BE49-F238E27FC236}">
                  <a16:creationId xmlns:a16="http://schemas.microsoft.com/office/drawing/2014/main" id="{DFE3FEAD-FEC5-47CA-A842-08B08A172F02}"/>
                </a:ext>
              </a:extLst>
            </p:cNvPr>
            <p:cNvSpPr/>
            <p:nvPr/>
          </p:nvSpPr>
          <p:spPr>
            <a:xfrm>
              <a:off x="4893450" y="2825800"/>
              <a:ext cx="269450" cy="154925"/>
            </a:xfrm>
            <a:custGeom>
              <a:avLst/>
              <a:gdLst/>
              <a:ahLst/>
              <a:cxnLst/>
              <a:rect l="l" t="t" r="r" b="b"/>
              <a:pathLst>
                <a:path w="10778" h="6197" extrusionOk="0">
                  <a:moveTo>
                    <a:pt x="10527" y="1"/>
                  </a:moveTo>
                  <a:cubicBezTo>
                    <a:pt x="10477" y="1"/>
                    <a:pt x="10420" y="14"/>
                    <a:pt x="10375" y="41"/>
                  </a:cubicBezTo>
                  <a:lnTo>
                    <a:pt x="92" y="5978"/>
                  </a:lnTo>
                  <a:cubicBezTo>
                    <a:pt x="16" y="6022"/>
                    <a:pt x="1" y="6084"/>
                    <a:pt x="57" y="6117"/>
                  </a:cubicBezTo>
                  <a:lnTo>
                    <a:pt x="163" y="6177"/>
                  </a:lnTo>
                  <a:cubicBezTo>
                    <a:pt x="186" y="6191"/>
                    <a:pt x="217" y="6197"/>
                    <a:pt x="251" y="6197"/>
                  </a:cubicBezTo>
                  <a:cubicBezTo>
                    <a:pt x="301" y="6197"/>
                    <a:pt x="357" y="6183"/>
                    <a:pt x="402" y="6158"/>
                  </a:cubicBezTo>
                  <a:lnTo>
                    <a:pt x="10686" y="220"/>
                  </a:lnTo>
                  <a:cubicBezTo>
                    <a:pt x="10761" y="176"/>
                    <a:pt x="10777" y="114"/>
                    <a:pt x="10721" y="81"/>
                  </a:cubicBezTo>
                  <a:lnTo>
                    <a:pt x="10615" y="20"/>
                  </a:lnTo>
                  <a:cubicBezTo>
                    <a:pt x="10592" y="7"/>
                    <a:pt x="10561" y="1"/>
                    <a:pt x="105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004;p86">
              <a:extLst>
                <a:ext uri="{FF2B5EF4-FFF2-40B4-BE49-F238E27FC236}">
                  <a16:creationId xmlns:a16="http://schemas.microsoft.com/office/drawing/2014/main" id="{771F4EBD-90AF-4A89-8B39-24F0DA3E88A0}"/>
                </a:ext>
              </a:extLst>
            </p:cNvPr>
            <p:cNvSpPr/>
            <p:nvPr/>
          </p:nvSpPr>
          <p:spPr>
            <a:xfrm>
              <a:off x="4853575" y="3011000"/>
              <a:ext cx="22325" cy="36025"/>
            </a:xfrm>
            <a:custGeom>
              <a:avLst/>
              <a:gdLst/>
              <a:ahLst/>
              <a:cxnLst/>
              <a:rect l="l" t="t" r="r" b="b"/>
              <a:pathLst>
                <a:path w="893" h="1441" extrusionOk="0">
                  <a:moveTo>
                    <a:pt x="1" y="0"/>
                  </a:moveTo>
                  <a:lnTo>
                    <a:pt x="1" y="1440"/>
                  </a:lnTo>
                  <a:lnTo>
                    <a:pt x="385" y="1440"/>
                  </a:lnTo>
                  <a:lnTo>
                    <a:pt x="385" y="221"/>
                  </a:lnTo>
                  <a:lnTo>
                    <a:pt x="892" y="221"/>
                  </a:lnTo>
                  <a:lnTo>
                    <a:pt x="89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005;p86">
              <a:extLst>
                <a:ext uri="{FF2B5EF4-FFF2-40B4-BE49-F238E27FC236}">
                  <a16:creationId xmlns:a16="http://schemas.microsoft.com/office/drawing/2014/main" id="{189F5191-5FE3-4E70-BAC4-21B0B00D46B2}"/>
                </a:ext>
              </a:extLst>
            </p:cNvPr>
            <p:cNvSpPr/>
            <p:nvPr/>
          </p:nvSpPr>
          <p:spPr>
            <a:xfrm>
              <a:off x="4755950" y="2953525"/>
              <a:ext cx="83850" cy="48725"/>
            </a:xfrm>
            <a:custGeom>
              <a:avLst/>
              <a:gdLst/>
              <a:ahLst/>
              <a:cxnLst/>
              <a:rect l="l" t="t" r="r" b="b"/>
              <a:pathLst>
                <a:path w="3354" h="1949" extrusionOk="0">
                  <a:moveTo>
                    <a:pt x="1906" y="1"/>
                  </a:moveTo>
                  <a:lnTo>
                    <a:pt x="0" y="1113"/>
                  </a:lnTo>
                  <a:lnTo>
                    <a:pt x="1448" y="1948"/>
                  </a:lnTo>
                  <a:lnTo>
                    <a:pt x="3354" y="836"/>
                  </a:lnTo>
                  <a:lnTo>
                    <a:pt x="1906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006;p86">
              <a:extLst>
                <a:ext uri="{FF2B5EF4-FFF2-40B4-BE49-F238E27FC236}">
                  <a16:creationId xmlns:a16="http://schemas.microsoft.com/office/drawing/2014/main" id="{4F93ADE7-C0AD-4151-8CFF-9B053B1126BA}"/>
                </a:ext>
              </a:extLst>
            </p:cNvPr>
            <p:cNvSpPr/>
            <p:nvPr/>
          </p:nvSpPr>
          <p:spPr>
            <a:xfrm>
              <a:off x="4752750" y="2952500"/>
              <a:ext cx="90250" cy="50825"/>
            </a:xfrm>
            <a:custGeom>
              <a:avLst/>
              <a:gdLst/>
              <a:ahLst/>
              <a:cxnLst/>
              <a:rect l="l" t="t" r="r" b="b"/>
              <a:pathLst>
                <a:path w="3610" h="2033" extrusionOk="0">
                  <a:moveTo>
                    <a:pt x="2016" y="122"/>
                  </a:moveTo>
                  <a:lnTo>
                    <a:pt x="3343" y="889"/>
                  </a:lnTo>
                  <a:lnTo>
                    <a:pt x="1594" y="1909"/>
                  </a:lnTo>
                  <a:lnTo>
                    <a:pt x="267" y="1142"/>
                  </a:lnTo>
                  <a:lnTo>
                    <a:pt x="2016" y="122"/>
                  </a:lnTo>
                  <a:close/>
                  <a:moveTo>
                    <a:pt x="2073" y="1"/>
                  </a:moveTo>
                  <a:cubicBezTo>
                    <a:pt x="2064" y="1"/>
                    <a:pt x="2054" y="1"/>
                    <a:pt x="2044" y="2"/>
                  </a:cubicBezTo>
                  <a:cubicBezTo>
                    <a:pt x="2023" y="3"/>
                    <a:pt x="2003" y="8"/>
                    <a:pt x="1982" y="12"/>
                  </a:cubicBezTo>
                  <a:cubicBezTo>
                    <a:pt x="1966" y="16"/>
                    <a:pt x="1950" y="23"/>
                    <a:pt x="1934" y="30"/>
                  </a:cubicBezTo>
                  <a:lnTo>
                    <a:pt x="28" y="1143"/>
                  </a:lnTo>
                  <a:cubicBezTo>
                    <a:pt x="5" y="1158"/>
                    <a:pt x="1" y="1173"/>
                    <a:pt x="19" y="1183"/>
                  </a:cubicBezTo>
                  <a:lnTo>
                    <a:pt x="1467" y="2019"/>
                  </a:lnTo>
                  <a:cubicBezTo>
                    <a:pt x="1482" y="2028"/>
                    <a:pt x="1508" y="2032"/>
                    <a:pt x="1539" y="2032"/>
                  </a:cubicBezTo>
                  <a:cubicBezTo>
                    <a:pt x="1548" y="2032"/>
                    <a:pt x="1557" y="2032"/>
                    <a:pt x="1566" y="2031"/>
                  </a:cubicBezTo>
                  <a:cubicBezTo>
                    <a:pt x="1604" y="2028"/>
                    <a:pt x="1641" y="2018"/>
                    <a:pt x="1676" y="2002"/>
                  </a:cubicBezTo>
                  <a:lnTo>
                    <a:pt x="3581" y="889"/>
                  </a:lnTo>
                  <a:cubicBezTo>
                    <a:pt x="3606" y="875"/>
                    <a:pt x="3609" y="859"/>
                    <a:pt x="3591" y="849"/>
                  </a:cubicBezTo>
                  <a:lnTo>
                    <a:pt x="2143" y="13"/>
                  </a:lnTo>
                  <a:cubicBezTo>
                    <a:pt x="2129" y="6"/>
                    <a:pt x="2103" y="1"/>
                    <a:pt x="20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007;p86">
              <a:extLst>
                <a:ext uri="{FF2B5EF4-FFF2-40B4-BE49-F238E27FC236}">
                  <a16:creationId xmlns:a16="http://schemas.microsoft.com/office/drawing/2014/main" id="{BC8DD84C-6AE5-4BDB-96D8-3489EBD8370F}"/>
                </a:ext>
              </a:extLst>
            </p:cNvPr>
            <p:cNvSpPr/>
            <p:nvPr/>
          </p:nvSpPr>
          <p:spPr>
            <a:xfrm>
              <a:off x="4858625" y="2805700"/>
              <a:ext cx="269450" cy="154925"/>
            </a:xfrm>
            <a:custGeom>
              <a:avLst/>
              <a:gdLst/>
              <a:ahLst/>
              <a:cxnLst/>
              <a:rect l="l" t="t" r="r" b="b"/>
              <a:pathLst>
                <a:path w="10778" h="6197" extrusionOk="0">
                  <a:moveTo>
                    <a:pt x="10526" y="1"/>
                  </a:moveTo>
                  <a:cubicBezTo>
                    <a:pt x="10476" y="1"/>
                    <a:pt x="10420" y="14"/>
                    <a:pt x="10376" y="40"/>
                  </a:cubicBezTo>
                  <a:lnTo>
                    <a:pt x="92" y="5978"/>
                  </a:lnTo>
                  <a:cubicBezTo>
                    <a:pt x="16" y="6021"/>
                    <a:pt x="1" y="6083"/>
                    <a:pt x="57" y="6117"/>
                  </a:cubicBezTo>
                  <a:lnTo>
                    <a:pt x="162" y="6177"/>
                  </a:lnTo>
                  <a:cubicBezTo>
                    <a:pt x="186" y="6190"/>
                    <a:pt x="218" y="6197"/>
                    <a:pt x="252" y="6197"/>
                  </a:cubicBezTo>
                  <a:cubicBezTo>
                    <a:pt x="302" y="6197"/>
                    <a:pt x="358" y="6183"/>
                    <a:pt x="403" y="6157"/>
                  </a:cubicBezTo>
                  <a:lnTo>
                    <a:pt x="10686" y="219"/>
                  </a:lnTo>
                  <a:cubicBezTo>
                    <a:pt x="10762" y="175"/>
                    <a:pt x="10777" y="113"/>
                    <a:pt x="10720" y="81"/>
                  </a:cubicBezTo>
                  <a:lnTo>
                    <a:pt x="10616" y="21"/>
                  </a:lnTo>
                  <a:cubicBezTo>
                    <a:pt x="10593" y="7"/>
                    <a:pt x="10561" y="1"/>
                    <a:pt x="10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008;p86">
              <a:extLst>
                <a:ext uri="{FF2B5EF4-FFF2-40B4-BE49-F238E27FC236}">
                  <a16:creationId xmlns:a16="http://schemas.microsoft.com/office/drawing/2014/main" id="{150F7548-CCD6-45FE-9A86-1F666C7D976C}"/>
                </a:ext>
              </a:extLst>
            </p:cNvPr>
            <p:cNvSpPr/>
            <p:nvPr/>
          </p:nvSpPr>
          <p:spPr>
            <a:xfrm>
              <a:off x="4842825" y="2796575"/>
              <a:ext cx="269450" cy="154925"/>
            </a:xfrm>
            <a:custGeom>
              <a:avLst/>
              <a:gdLst/>
              <a:ahLst/>
              <a:cxnLst/>
              <a:rect l="l" t="t" r="r" b="b"/>
              <a:pathLst>
                <a:path w="10778" h="6197" extrusionOk="0">
                  <a:moveTo>
                    <a:pt x="10527" y="1"/>
                  </a:moveTo>
                  <a:cubicBezTo>
                    <a:pt x="10477" y="1"/>
                    <a:pt x="10421" y="15"/>
                    <a:pt x="10375" y="41"/>
                  </a:cubicBezTo>
                  <a:lnTo>
                    <a:pt x="92" y="5978"/>
                  </a:lnTo>
                  <a:cubicBezTo>
                    <a:pt x="16" y="6022"/>
                    <a:pt x="1" y="6084"/>
                    <a:pt x="58" y="6116"/>
                  </a:cubicBezTo>
                  <a:lnTo>
                    <a:pt x="163" y="6177"/>
                  </a:lnTo>
                  <a:cubicBezTo>
                    <a:pt x="186" y="6191"/>
                    <a:pt x="217" y="6197"/>
                    <a:pt x="251" y="6197"/>
                  </a:cubicBezTo>
                  <a:cubicBezTo>
                    <a:pt x="301" y="6197"/>
                    <a:pt x="357" y="6183"/>
                    <a:pt x="402" y="6158"/>
                  </a:cubicBezTo>
                  <a:lnTo>
                    <a:pt x="10686" y="220"/>
                  </a:lnTo>
                  <a:cubicBezTo>
                    <a:pt x="10762" y="176"/>
                    <a:pt x="10778" y="114"/>
                    <a:pt x="10721" y="81"/>
                  </a:cubicBezTo>
                  <a:lnTo>
                    <a:pt x="10616" y="20"/>
                  </a:lnTo>
                  <a:cubicBezTo>
                    <a:pt x="10593" y="7"/>
                    <a:pt x="10561" y="1"/>
                    <a:pt x="105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009;p86">
              <a:extLst>
                <a:ext uri="{FF2B5EF4-FFF2-40B4-BE49-F238E27FC236}">
                  <a16:creationId xmlns:a16="http://schemas.microsoft.com/office/drawing/2014/main" id="{A5A88FCC-4B0B-4261-B788-C7577AD7B4F6}"/>
                </a:ext>
              </a:extLst>
            </p:cNvPr>
            <p:cNvSpPr/>
            <p:nvPr/>
          </p:nvSpPr>
          <p:spPr>
            <a:xfrm>
              <a:off x="4827100" y="2787500"/>
              <a:ext cx="269450" cy="154925"/>
            </a:xfrm>
            <a:custGeom>
              <a:avLst/>
              <a:gdLst/>
              <a:ahLst/>
              <a:cxnLst/>
              <a:rect l="l" t="t" r="r" b="b"/>
              <a:pathLst>
                <a:path w="10778" h="6197" extrusionOk="0">
                  <a:moveTo>
                    <a:pt x="10526" y="1"/>
                  </a:moveTo>
                  <a:cubicBezTo>
                    <a:pt x="10477" y="1"/>
                    <a:pt x="10421" y="14"/>
                    <a:pt x="10376" y="40"/>
                  </a:cubicBezTo>
                  <a:lnTo>
                    <a:pt x="92" y="5978"/>
                  </a:lnTo>
                  <a:cubicBezTo>
                    <a:pt x="16" y="6021"/>
                    <a:pt x="0" y="6083"/>
                    <a:pt x="57" y="6116"/>
                  </a:cubicBezTo>
                  <a:lnTo>
                    <a:pt x="162" y="6177"/>
                  </a:lnTo>
                  <a:cubicBezTo>
                    <a:pt x="186" y="6190"/>
                    <a:pt x="218" y="6197"/>
                    <a:pt x="252" y="6197"/>
                  </a:cubicBezTo>
                  <a:cubicBezTo>
                    <a:pt x="302" y="6197"/>
                    <a:pt x="358" y="6183"/>
                    <a:pt x="403" y="6157"/>
                  </a:cubicBezTo>
                  <a:lnTo>
                    <a:pt x="10687" y="219"/>
                  </a:lnTo>
                  <a:cubicBezTo>
                    <a:pt x="10762" y="176"/>
                    <a:pt x="10777" y="114"/>
                    <a:pt x="10721" y="81"/>
                  </a:cubicBezTo>
                  <a:lnTo>
                    <a:pt x="10616" y="21"/>
                  </a:lnTo>
                  <a:cubicBezTo>
                    <a:pt x="10593" y="7"/>
                    <a:pt x="10561" y="1"/>
                    <a:pt x="10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010;p86">
              <a:extLst>
                <a:ext uri="{FF2B5EF4-FFF2-40B4-BE49-F238E27FC236}">
                  <a16:creationId xmlns:a16="http://schemas.microsoft.com/office/drawing/2014/main" id="{1B2FCE32-5FD8-455C-8362-15A85B2ADC0C}"/>
                </a:ext>
              </a:extLst>
            </p:cNvPr>
            <p:cNvSpPr/>
            <p:nvPr/>
          </p:nvSpPr>
          <p:spPr>
            <a:xfrm>
              <a:off x="4689625" y="2915250"/>
              <a:ext cx="83850" cy="48725"/>
            </a:xfrm>
            <a:custGeom>
              <a:avLst/>
              <a:gdLst/>
              <a:ahLst/>
              <a:cxnLst/>
              <a:rect l="l" t="t" r="r" b="b"/>
              <a:pathLst>
                <a:path w="3354" h="1949" extrusionOk="0">
                  <a:moveTo>
                    <a:pt x="1906" y="1"/>
                  </a:moveTo>
                  <a:lnTo>
                    <a:pt x="0" y="1113"/>
                  </a:lnTo>
                  <a:lnTo>
                    <a:pt x="1447" y="1948"/>
                  </a:lnTo>
                  <a:lnTo>
                    <a:pt x="3353" y="836"/>
                  </a:lnTo>
                  <a:lnTo>
                    <a:pt x="1906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011;p86">
              <a:extLst>
                <a:ext uri="{FF2B5EF4-FFF2-40B4-BE49-F238E27FC236}">
                  <a16:creationId xmlns:a16="http://schemas.microsoft.com/office/drawing/2014/main" id="{3843136B-A787-4DFE-8680-1A6150AFF4AA}"/>
                </a:ext>
              </a:extLst>
            </p:cNvPr>
            <p:cNvSpPr/>
            <p:nvPr/>
          </p:nvSpPr>
          <p:spPr>
            <a:xfrm>
              <a:off x="4686450" y="2914200"/>
              <a:ext cx="90225" cy="50800"/>
            </a:xfrm>
            <a:custGeom>
              <a:avLst/>
              <a:gdLst/>
              <a:ahLst/>
              <a:cxnLst/>
              <a:rect l="l" t="t" r="r" b="b"/>
              <a:pathLst>
                <a:path w="3609" h="2032" extrusionOk="0">
                  <a:moveTo>
                    <a:pt x="2013" y="122"/>
                  </a:moveTo>
                  <a:lnTo>
                    <a:pt x="3342" y="889"/>
                  </a:lnTo>
                  <a:lnTo>
                    <a:pt x="1593" y="1910"/>
                  </a:lnTo>
                  <a:lnTo>
                    <a:pt x="265" y="1143"/>
                  </a:lnTo>
                  <a:lnTo>
                    <a:pt x="2013" y="122"/>
                  </a:lnTo>
                  <a:close/>
                  <a:moveTo>
                    <a:pt x="2069" y="1"/>
                  </a:moveTo>
                  <a:cubicBezTo>
                    <a:pt x="2061" y="1"/>
                    <a:pt x="2052" y="1"/>
                    <a:pt x="2042" y="2"/>
                  </a:cubicBezTo>
                  <a:cubicBezTo>
                    <a:pt x="2022" y="4"/>
                    <a:pt x="2002" y="7"/>
                    <a:pt x="1981" y="13"/>
                  </a:cubicBezTo>
                  <a:cubicBezTo>
                    <a:pt x="1965" y="17"/>
                    <a:pt x="1949" y="22"/>
                    <a:pt x="1934" y="31"/>
                  </a:cubicBezTo>
                  <a:lnTo>
                    <a:pt x="28" y="1143"/>
                  </a:lnTo>
                  <a:cubicBezTo>
                    <a:pt x="4" y="1158"/>
                    <a:pt x="0" y="1173"/>
                    <a:pt x="19" y="1184"/>
                  </a:cubicBezTo>
                  <a:lnTo>
                    <a:pt x="1465" y="2019"/>
                  </a:lnTo>
                  <a:cubicBezTo>
                    <a:pt x="1480" y="2028"/>
                    <a:pt x="1505" y="2032"/>
                    <a:pt x="1535" y="2032"/>
                  </a:cubicBezTo>
                  <a:cubicBezTo>
                    <a:pt x="1544" y="2032"/>
                    <a:pt x="1555" y="2032"/>
                    <a:pt x="1565" y="2031"/>
                  </a:cubicBezTo>
                  <a:cubicBezTo>
                    <a:pt x="1603" y="2029"/>
                    <a:pt x="1640" y="2019"/>
                    <a:pt x="1673" y="2002"/>
                  </a:cubicBezTo>
                  <a:lnTo>
                    <a:pt x="3580" y="890"/>
                  </a:lnTo>
                  <a:cubicBezTo>
                    <a:pt x="3604" y="875"/>
                    <a:pt x="3608" y="860"/>
                    <a:pt x="3590" y="849"/>
                  </a:cubicBezTo>
                  <a:lnTo>
                    <a:pt x="2142" y="14"/>
                  </a:lnTo>
                  <a:cubicBezTo>
                    <a:pt x="2127" y="5"/>
                    <a:pt x="2101" y="1"/>
                    <a:pt x="20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012;p86">
              <a:extLst>
                <a:ext uri="{FF2B5EF4-FFF2-40B4-BE49-F238E27FC236}">
                  <a16:creationId xmlns:a16="http://schemas.microsoft.com/office/drawing/2014/main" id="{558C048F-1033-4A53-9DA9-A54665086399}"/>
                </a:ext>
              </a:extLst>
            </p:cNvPr>
            <p:cNvSpPr/>
            <p:nvPr/>
          </p:nvSpPr>
          <p:spPr>
            <a:xfrm>
              <a:off x="4792300" y="2767400"/>
              <a:ext cx="269450" cy="154925"/>
            </a:xfrm>
            <a:custGeom>
              <a:avLst/>
              <a:gdLst/>
              <a:ahLst/>
              <a:cxnLst/>
              <a:rect l="l" t="t" r="r" b="b"/>
              <a:pathLst>
                <a:path w="10778" h="6197" extrusionOk="0">
                  <a:moveTo>
                    <a:pt x="10526" y="1"/>
                  </a:moveTo>
                  <a:cubicBezTo>
                    <a:pt x="10476" y="1"/>
                    <a:pt x="10420" y="14"/>
                    <a:pt x="10375" y="40"/>
                  </a:cubicBezTo>
                  <a:lnTo>
                    <a:pt x="92" y="5978"/>
                  </a:lnTo>
                  <a:cubicBezTo>
                    <a:pt x="15" y="6021"/>
                    <a:pt x="0" y="6083"/>
                    <a:pt x="57" y="6116"/>
                  </a:cubicBezTo>
                  <a:lnTo>
                    <a:pt x="162" y="6176"/>
                  </a:lnTo>
                  <a:cubicBezTo>
                    <a:pt x="186" y="6190"/>
                    <a:pt x="217" y="6196"/>
                    <a:pt x="252" y="6196"/>
                  </a:cubicBezTo>
                  <a:cubicBezTo>
                    <a:pt x="302" y="6196"/>
                    <a:pt x="358" y="6183"/>
                    <a:pt x="403" y="6157"/>
                  </a:cubicBezTo>
                  <a:lnTo>
                    <a:pt x="10686" y="219"/>
                  </a:lnTo>
                  <a:cubicBezTo>
                    <a:pt x="10762" y="176"/>
                    <a:pt x="10777" y="114"/>
                    <a:pt x="10720" y="81"/>
                  </a:cubicBezTo>
                  <a:lnTo>
                    <a:pt x="10615" y="21"/>
                  </a:lnTo>
                  <a:cubicBezTo>
                    <a:pt x="10592" y="7"/>
                    <a:pt x="10561" y="1"/>
                    <a:pt x="10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013;p86">
              <a:extLst>
                <a:ext uri="{FF2B5EF4-FFF2-40B4-BE49-F238E27FC236}">
                  <a16:creationId xmlns:a16="http://schemas.microsoft.com/office/drawing/2014/main" id="{698B4F23-3D23-43D9-AAF1-636D09AA80B4}"/>
                </a:ext>
              </a:extLst>
            </p:cNvPr>
            <p:cNvSpPr/>
            <p:nvPr/>
          </p:nvSpPr>
          <p:spPr>
            <a:xfrm>
              <a:off x="4776475" y="2758275"/>
              <a:ext cx="269450" cy="154925"/>
            </a:xfrm>
            <a:custGeom>
              <a:avLst/>
              <a:gdLst/>
              <a:ahLst/>
              <a:cxnLst/>
              <a:rect l="l" t="t" r="r" b="b"/>
              <a:pathLst>
                <a:path w="10778" h="6197" extrusionOk="0">
                  <a:moveTo>
                    <a:pt x="10527" y="1"/>
                  </a:moveTo>
                  <a:cubicBezTo>
                    <a:pt x="10477" y="1"/>
                    <a:pt x="10421" y="14"/>
                    <a:pt x="10376" y="40"/>
                  </a:cubicBezTo>
                  <a:lnTo>
                    <a:pt x="92" y="5978"/>
                  </a:lnTo>
                  <a:cubicBezTo>
                    <a:pt x="17" y="6022"/>
                    <a:pt x="1" y="6083"/>
                    <a:pt x="57" y="6117"/>
                  </a:cubicBezTo>
                  <a:lnTo>
                    <a:pt x="163" y="6177"/>
                  </a:lnTo>
                  <a:cubicBezTo>
                    <a:pt x="186" y="6190"/>
                    <a:pt x="218" y="6197"/>
                    <a:pt x="252" y="6197"/>
                  </a:cubicBezTo>
                  <a:cubicBezTo>
                    <a:pt x="302" y="6197"/>
                    <a:pt x="358" y="6183"/>
                    <a:pt x="403" y="6157"/>
                  </a:cubicBezTo>
                  <a:lnTo>
                    <a:pt x="10686" y="219"/>
                  </a:lnTo>
                  <a:cubicBezTo>
                    <a:pt x="10762" y="176"/>
                    <a:pt x="10777" y="114"/>
                    <a:pt x="10721" y="81"/>
                  </a:cubicBezTo>
                  <a:lnTo>
                    <a:pt x="10617" y="21"/>
                  </a:lnTo>
                  <a:cubicBezTo>
                    <a:pt x="10593" y="7"/>
                    <a:pt x="10561" y="1"/>
                    <a:pt x="105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014;p86">
              <a:extLst>
                <a:ext uri="{FF2B5EF4-FFF2-40B4-BE49-F238E27FC236}">
                  <a16:creationId xmlns:a16="http://schemas.microsoft.com/office/drawing/2014/main" id="{EE9B9EE7-09EB-44F8-A01E-8A31B80B5867}"/>
                </a:ext>
              </a:extLst>
            </p:cNvPr>
            <p:cNvSpPr/>
            <p:nvPr/>
          </p:nvSpPr>
          <p:spPr>
            <a:xfrm>
              <a:off x="4760775" y="2749200"/>
              <a:ext cx="269425" cy="154950"/>
            </a:xfrm>
            <a:custGeom>
              <a:avLst/>
              <a:gdLst/>
              <a:ahLst/>
              <a:cxnLst/>
              <a:rect l="l" t="t" r="r" b="b"/>
              <a:pathLst>
                <a:path w="10777" h="6198" extrusionOk="0">
                  <a:moveTo>
                    <a:pt x="10527" y="1"/>
                  </a:moveTo>
                  <a:cubicBezTo>
                    <a:pt x="10477" y="1"/>
                    <a:pt x="10420" y="15"/>
                    <a:pt x="10376" y="41"/>
                  </a:cubicBezTo>
                  <a:lnTo>
                    <a:pt x="91" y="5978"/>
                  </a:lnTo>
                  <a:cubicBezTo>
                    <a:pt x="15" y="6022"/>
                    <a:pt x="0" y="6084"/>
                    <a:pt x="57" y="6116"/>
                  </a:cubicBezTo>
                  <a:lnTo>
                    <a:pt x="162" y="6177"/>
                  </a:lnTo>
                  <a:cubicBezTo>
                    <a:pt x="185" y="6191"/>
                    <a:pt x="217" y="6197"/>
                    <a:pt x="251" y="6197"/>
                  </a:cubicBezTo>
                  <a:cubicBezTo>
                    <a:pt x="301" y="6197"/>
                    <a:pt x="357" y="6183"/>
                    <a:pt x="402" y="6158"/>
                  </a:cubicBezTo>
                  <a:lnTo>
                    <a:pt x="10686" y="220"/>
                  </a:lnTo>
                  <a:cubicBezTo>
                    <a:pt x="10762" y="176"/>
                    <a:pt x="10777" y="114"/>
                    <a:pt x="10720" y="81"/>
                  </a:cubicBezTo>
                  <a:lnTo>
                    <a:pt x="10616" y="20"/>
                  </a:lnTo>
                  <a:cubicBezTo>
                    <a:pt x="10593" y="7"/>
                    <a:pt x="10562" y="1"/>
                    <a:pt x="105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015;p86">
              <a:extLst>
                <a:ext uri="{FF2B5EF4-FFF2-40B4-BE49-F238E27FC236}">
                  <a16:creationId xmlns:a16="http://schemas.microsoft.com/office/drawing/2014/main" id="{DC269489-1830-45FD-88BE-0EE82DD88101}"/>
                </a:ext>
              </a:extLst>
            </p:cNvPr>
            <p:cNvSpPr/>
            <p:nvPr/>
          </p:nvSpPr>
          <p:spPr>
            <a:xfrm>
              <a:off x="4577150" y="2756025"/>
              <a:ext cx="80150" cy="82725"/>
            </a:xfrm>
            <a:custGeom>
              <a:avLst/>
              <a:gdLst/>
              <a:ahLst/>
              <a:cxnLst/>
              <a:rect l="l" t="t" r="r" b="b"/>
              <a:pathLst>
                <a:path w="3206" h="3309" extrusionOk="0">
                  <a:moveTo>
                    <a:pt x="1806" y="0"/>
                  </a:moveTo>
                  <a:lnTo>
                    <a:pt x="0" y="1607"/>
                  </a:lnTo>
                  <a:lnTo>
                    <a:pt x="3026" y="3295"/>
                  </a:lnTo>
                  <a:cubicBezTo>
                    <a:pt x="3042" y="3304"/>
                    <a:pt x="3060" y="3308"/>
                    <a:pt x="3076" y="3308"/>
                  </a:cubicBezTo>
                  <a:cubicBezTo>
                    <a:pt x="3146" y="3308"/>
                    <a:pt x="3205" y="3235"/>
                    <a:pt x="3172" y="3162"/>
                  </a:cubicBezTo>
                  <a:lnTo>
                    <a:pt x="1806" y="0"/>
                  </a:ln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016;p86">
              <a:extLst>
                <a:ext uri="{FF2B5EF4-FFF2-40B4-BE49-F238E27FC236}">
                  <a16:creationId xmlns:a16="http://schemas.microsoft.com/office/drawing/2014/main" id="{BDD736AA-C357-4E02-B7E6-A4A9A1347A1C}"/>
                </a:ext>
              </a:extLst>
            </p:cNvPr>
            <p:cNvSpPr/>
            <p:nvPr/>
          </p:nvSpPr>
          <p:spPr>
            <a:xfrm>
              <a:off x="4636600" y="2819650"/>
              <a:ext cx="20700" cy="19125"/>
            </a:xfrm>
            <a:custGeom>
              <a:avLst/>
              <a:gdLst/>
              <a:ahLst/>
              <a:cxnLst/>
              <a:rect l="l" t="t" r="r" b="b"/>
              <a:pathLst>
                <a:path w="828" h="765" extrusionOk="0">
                  <a:moveTo>
                    <a:pt x="528" y="0"/>
                  </a:moveTo>
                  <a:cubicBezTo>
                    <a:pt x="456" y="206"/>
                    <a:pt x="274" y="353"/>
                    <a:pt x="59" y="382"/>
                  </a:cubicBezTo>
                  <a:lnTo>
                    <a:pt x="1" y="390"/>
                  </a:lnTo>
                  <a:lnTo>
                    <a:pt x="648" y="751"/>
                  </a:lnTo>
                  <a:cubicBezTo>
                    <a:pt x="664" y="760"/>
                    <a:pt x="682" y="764"/>
                    <a:pt x="699" y="764"/>
                  </a:cubicBezTo>
                  <a:cubicBezTo>
                    <a:pt x="769" y="764"/>
                    <a:pt x="828" y="691"/>
                    <a:pt x="796" y="617"/>
                  </a:cubicBezTo>
                  <a:lnTo>
                    <a:pt x="5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017;p86">
              <a:extLst>
                <a:ext uri="{FF2B5EF4-FFF2-40B4-BE49-F238E27FC236}">
                  <a16:creationId xmlns:a16="http://schemas.microsoft.com/office/drawing/2014/main" id="{0B29D52A-3460-406F-BBF9-CEBD0919D078}"/>
                </a:ext>
              </a:extLst>
            </p:cNvPr>
            <p:cNvSpPr/>
            <p:nvPr/>
          </p:nvSpPr>
          <p:spPr>
            <a:xfrm>
              <a:off x="4333525" y="2486250"/>
              <a:ext cx="290200" cy="310175"/>
            </a:xfrm>
            <a:custGeom>
              <a:avLst/>
              <a:gdLst/>
              <a:ahLst/>
              <a:cxnLst/>
              <a:rect l="l" t="t" r="r" b="b"/>
              <a:pathLst>
                <a:path w="11608" h="12407" extrusionOk="0">
                  <a:moveTo>
                    <a:pt x="0" y="1623"/>
                  </a:moveTo>
                  <a:cubicBezTo>
                    <a:pt x="3" y="1626"/>
                    <a:pt x="5" y="1629"/>
                    <a:pt x="8" y="1632"/>
                  </a:cubicBezTo>
                  <a:lnTo>
                    <a:pt x="8" y="1632"/>
                  </a:lnTo>
                  <a:lnTo>
                    <a:pt x="0" y="1623"/>
                  </a:lnTo>
                  <a:close/>
                  <a:moveTo>
                    <a:pt x="1789" y="1"/>
                  </a:moveTo>
                  <a:lnTo>
                    <a:pt x="1789" y="1"/>
                  </a:lnTo>
                  <a:cubicBezTo>
                    <a:pt x="2058" y="334"/>
                    <a:pt x="645" y="1677"/>
                    <a:pt x="134" y="1677"/>
                  </a:cubicBezTo>
                  <a:cubicBezTo>
                    <a:pt x="82" y="1677"/>
                    <a:pt x="39" y="1663"/>
                    <a:pt x="8" y="1632"/>
                  </a:cubicBezTo>
                  <a:lnTo>
                    <a:pt x="8" y="1632"/>
                  </a:lnTo>
                  <a:lnTo>
                    <a:pt x="215" y="1859"/>
                  </a:lnTo>
                  <a:lnTo>
                    <a:pt x="472" y="2146"/>
                  </a:lnTo>
                  <a:lnTo>
                    <a:pt x="9745" y="12399"/>
                  </a:lnTo>
                  <a:cubicBezTo>
                    <a:pt x="9791" y="12404"/>
                    <a:pt x="9838" y="12407"/>
                    <a:pt x="9884" y="12407"/>
                  </a:cubicBezTo>
                  <a:cubicBezTo>
                    <a:pt x="10221" y="12407"/>
                    <a:pt x="10548" y="12270"/>
                    <a:pt x="10821" y="12068"/>
                  </a:cubicBezTo>
                  <a:cubicBezTo>
                    <a:pt x="11294" y="11719"/>
                    <a:pt x="11608" y="11174"/>
                    <a:pt x="11550" y="10792"/>
                  </a:cubicBezTo>
                  <a:lnTo>
                    <a:pt x="2282" y="547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018;p86">
              <a:extLst>
                <a:ext uri="{FF2B5EF4-FFF2-40B4-BE49-F238E27FC236}">
                  <a16:creationId xmlns:a16="http://schemas.microsoft.com/office/drawing/2014/main" id="{C41D2E78-3A5A-4FFD-8161-C9327E308BD5}"/>
                </a:ext>
              </a:extLst>
            </p:cNvPr>
            <p:cNvSpPr/>
            <p:nvPr/>
          </p:nvSpPr>
          <p:spPr>
            <a:xfrm>
              <a:off x="4353800" y="2508650"/>
              <a:ext cx="61000" cy="55325"/>
            </a:xfrm>
            <a:custGeom>
              <a:avLst/>
              <a:gdLst/>
              <a:ahLst/>
              <a:cxnLst/>
              <a:rect l="l" t="t" r="r" b="b"/>
              <a:pathLst>
                <a:path w="2440" h="2213" extrusionOk="0">
                  <a:moveTo>
                    <a:pt x="1" y="1630"/>
                  </a:moveTo>
                  <a:lnTo>
                    <a:pt x="1" y="1630"/>
                  </a:lnTo>
                  <a:cubicBezTo>
                    <a:pt x="3" y="1633"/>
                    <a:pt x="5" y="1636"/>
                    <a:pt x="8" y="1638"/>
                  </a:cubicBezTo>
                  <a:lnTo>
                    <a:pt x="8" y="1638"/>
                  </a:lnTo>
                  <a:lnTo>
                    <a:pt x="1" y="1630"/>
                  </a:lnTo>
                  <a:close/>
                  <a:moveTo>
                    <a:pt x="1783" y="0"/>
                  </a:moveTo>
                  <a:cubicBezTo>
                    <a:pt x="1960" y="209"/>
                    <a:pt x="1496" y="879"/>
                    <a:pt x="954" y="1285"/>
                  </a:cubicBezTo>
                  <a:cubicBezTo>
                    <a:pt x="648" y="1516"/>
                    <a:pt x="335" y="1684"/>
                    <a:pt x="143" y="1684"/>
                  </a:cubicBezTo>
                  <a:cubicBezTo>
                    <a:pt x="92" y="1684"/>
                    <a:pt x="49" y="1672"/>
                    <a:pt x="17" y="1645"/>
                  </a:cubicBezTo>
                  <a:lnTo>
                    <a:pt x="16" y="1643"/>
                  </a:lnTo>
                  <a:cubicBezTo>
                    <a:pt x="13" y="1642"/>
                    <a:pt x="11" y="1640"/>
                    <a:pt x="8" y="1638"/>
                  </a:cubicBezTo>
                  <a:lnTo>
                    <a:pt x="8" y="1638"/>
                  </a:lnTo>
                  <a:lnTo>
                    <a:pt x="479" y="2157"/>
                  </a:lnTo>
                  <a:cubicBezTo>
                    <a:pt x="512" y="2195"/>
                    <a:pt x="561" y="2212"/>
                    <a:pt x="622" y="2212"/>
                  </a:cubicBezTo>
                  <a:cubicBezTo>
                    <a:pt x="814" y="2212"/>
                    <a:pt x="1127" y="2042"/>
                    <a:pt x="1435" y="1810"/>
                  </a:cubicBezTo>
                  <a:cubicBezTo>
                    <a:pt x="1976" y="1404"/>
                    <a:pt x="2440" y="735"/>
                    <a:pt x="2264" y="526"/>
                  </a:cubicBezTo>
                  <a:lnTo>
                    <a:pt x="1911" y="137"/>
                  </a:lnTo>
                  <a:lnTo>
                    <a:pt x="178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019;p86">
              <a:extLst>
                <a:ext uri="{FF2B5EF4-FFF2-40B4-BE49-F238E27FC236}">
                  <a16:creationId xmlns:a16="http://schemas.microsoft.com/office/drawing/2014/main" id="{62A2245B-4375-49F4-9134-AA4565F569ED}"/>
                </a:ext>
              </a:extLst>
            </p:cNvPr>
            <p:cNvSpPr/>
            <p:nvPr/>
          </p:nvSpPr>
          <p:spPr>
            <a:xfrm>
              <a:off x="4344875" y="2498675"/>
              <a:ext cx="63500" cy="55325"/>
            </a:xfrm>
            <a:custGeom>
              <a:avLst/>
              <a:gdLst/>
              <a:ahLst/>
              <a:cxnLst/>
              <a:rect l="l" t="t" r="r" b="b"/>
              <a:pathLst>
                <a:path w="2540" h="2213" extrusionOk="0">
                  <a:moveTo>
                    <a:pt x="1" y="1630"/>
                  </a:moveTo>
                  <a:cubicBezTo>
                    <a:pt x="3" y="1633"/>
                    <a:pt x="5" y="1635"/>
                    <a:pt x="7" y="1637"/>
                  </a:cubicBezTo>
                  <a:lnTo>
                    <a:pt x="7" y="1637"/>
                  </a:lnTo>
                  <a:lnTo>
                    <a:pt x="1" y="1630"/>
                  </a:lnTo>
                  <a:close/>
                  <a:moveTo>
                    <a:pt x="1784" y="0"/>
                  </a:moveTo>
                  <a:cubicBezTo>
                    <a:pt x="2063" y="329"/>
                    <a:pt x="646" y="1683"/>
                    <a:pt x="134" y="1683"/>
                  </a:cubicBezTo>
                  <a:cubicBezTo>
                    <a:pt x="81" y="1683"/>
                    <a:pt x="37" y="1669"/>
                    <a:pt x="7" y="1637"/>
                  </a:cubicBezTo>
                  <a:lnTo>
                    <a:pt x="7" y="1637"/>
                  </a:lnTo>
                  <a:lnTo>
                    <a:pt x="478" y="2159"/>
                  </a:lnTo>
                  <a:cubicBezTo>
                    <a:pt x="509" y="2196"/>
                    <a:pt x="555" y="2212"/>
                    <a:pt x="612" y="2212"/>
                  </a:cubicBezTo>
                  <a:cubicBezTo>
                    <a:pt x="1124" y="2212"/>
                    <a:pt x="2539" y="859"/>
                    <a:pt x="2262" y="529"/>
                  </a:cubicBezTo>
                  <a:lnTo>
                    <a:pt x="17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020;p86">
              <a:extLst>
                <a:ext uri="{FF2B5EF4-FFF2-40B4-BE49-F238E27FC236}">
                  <a16:creationId xmlns:a16="http://schemas.microsoft.com/office/drawing/2014/main" id="{13D06603-C754-4EAE-82DE-8190B40D0B08}"/>
                </a:ext>
              </a:extLst>
            </p:cNvPr>
            <p:cNvSpPr/>
            <p:nvPr/>
          </p:nvSpPr>
          <p:spPr>
            <a:xfrm>
              <a:off x="4333525" y="2486250"/>
              <a:ext cx="62100" cy="55000"/>
            </a:xfrm>
            <a:custGeom>
              <a:avLst/>
              <a:gdLst/>
              <a:ahLst/>
              <a:cxnLst/>
              <a:rect l="l" t="t" r="r" b="b"/>
              <a:pathLst>
                <a:path w="2484" h="2200" extrusionOk="0">
                  <a:moveTo>
                    <a:pt x="0" y="1623"/>
                  </a:moveTo>
                  <a:cubicBezTo>
                    <a:pt x="3" y="1626"/>
                    <a:pt x="5" y="1629"/>
                    <a:pt x="8" y="1632"/>
                  </a:cubicBezTo>
                  <a:lnTo>
                    <a:pt x="8" y="1632"/>
                  </a:lnTo>
                  <a:lnTo>
                    <a:pt x="0" y="1623"/>
                  </a:lnTo>
                  <a:close/>
                  <a:moveTo>
                    <a:pt x="1788" y="1"/>
                  </a:moveTo>
                  <a:cubicBezTo>
                    <a:pt x="2058" y="334"/>
                    <a:pt x="645" y="1677"/>
                    <a:pt x="134" y="1677"/>
                  </a:cubicBezTo>
                  <a:cubicBezTo>
                    <a:pt x="81" y="1677"/>
                    <a:pt x="38" y="1663"/>
                    <a:pt x="8" y="1632"/>
                  </a:cubicBezTo>
                  <a:lnTo>
                    <a:pt x="8" y="1632"/>
                  </a:lnTo>
                  <a:lnTo>
                    <a:pt x="472" y="2146"/>
                  </a:lnTo>
                  <a:cubicBezTo>
                    <a:pt x="503" y="2183"/>
                    <a:pt x="549" y="2200"/>
                    <a:pt x="607" y="2200"/>
                  </a:cubicBezTo>
                  <a:cubicBezTo>
                    <a:pt x="1109" y="2200"/>
                    <a:pt x="2483" y="908"/>
                    <a:pt x="2281" y="547"/>
                  </a:cubicBezTo>
                  <a:cubicBezTo>
                    <a:pt x="2278" y="538"/>
                    <a:pt x="2273" y="531"/>
                    <a:pt x="2266" y="524"/>
                  </a:cubicBezTo>
                  <a:lnTo>
                    <a:pt x="1788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021;p86">
              <a:extLst>
                <a:ext uri="{FF2B5EF4-FFF2-40B4-BE49-F238E27FC236}">
                  <a16:creationId xmlns:a16="http://schemas.microsoft.com/office/drawing/2014/main" id="{75BE5720-F147-4AD7-AD85-9BA8556903F9}"/>
                </a:ext>
              </a:extLst>
            </p:cNvPr>
            <p:cNvSpPr/>
            <p:nvPr/>
          </p:nvSpPr>
          <p:spPr>
            <a:xfrm>
              <a:off x="4333550" y="2509750"/>
              <a:ext cx="322925" cy="329000"/>
            </a:xfrm>
            <a:custGeom>
              <a:avLst/>
              <a:gdLst/>
              <a:ahLst/>
              <a:cxnLst/>
              <a:rect l="l" t="t" r="r" b="b"/>
              <a:pathLst>
                <a:path w="12917" h="13160" extrusionOk="0">
                  <a:moveTo>
                    <a:pt x="0" y="683"/>
                  </a:moveTo>
                  <a:cubicBezTo>
                    <a:pt x="3" y="686"/>
                    <a:pt x="6" y="689"/>
                    <a:pt x="8" y="692"/>
                  </a:cubicBezTo>
                  <a:lnTo>
                    <a:pt x="8" y="692"/>
                  </a:lnTo>
                  <a:lnTo>
                    <a:pt x="0" y="683"/>
                  </a:lnTo>
                  <a:close/>
                  <a:moveTo>
                    <a:pt x="1277" y="0"/>
                  </a:moveTo>
                  <a:cubicBezTo>
                    <a:pt x="891" y="387"/>
                    <a:pt x="395" y="737"/>
                    <a:pt x="134" y="737"/>
                  </a:cubicBezTo>
                  <a:cubicBezTo>
                    <a:pt x="82" y="737"/>
                    <a:pt x="39" y="723"/>
                    <a:pt x="8" y="692"/>
                  </a:cubicBezTo>
                  <a:lnTo>
                    <a:pt x="8" y="692"/>
                  </a:lnTo>
                  <a:lnTo>
                    <a:pt x="215" y="919"/>
                  </a:lnTo>
                  <a:lnTo>
                    <a:pt x="472" y="1206"/>
                  </a:lnTo>
                  <a:lnTo>
                    <a:pt x="9745" y="11459"/>
                  </a:lnTo>
                  <a:lnTo>
                    <a:pt x="12770" y="13147"/>
                  </a:lnTo>
                  <a:cubicBezTo>
                    <a:pt x="12785" y="13156"/>
                    <a:pt x="12802" y="13160"/>
                    <a:pt x="12819" y="13160"/>
                  </a:cubicBezTo>
                  <a:cubicBezTo>
                    <a:pt x="12842" y="13160"/>
                    <a:pt x="12865" y="13152"/>
                    <a:pt x="12884" y="13137"/>
                  </a:cubicBezTo>
                  <a:lnTo>
                    <a:pt x="12916" y="13013"/>
                  </a:lnTo>
                  <a:lnTo>
                    <a:pt x="11084" y="10902"/>
                  </a:lnTo>
                  <a:lnTo>
                    <a:pt x="1276" y="61"/>
                  </a:lnTo>
                  <a:cubicBezTo>
                    <a:pt x="1308" y="30"/>
                    <a:pt x="1306" y="11"/>
                    <a:pt x="1277" y="0"/>
                  </a:cubicBezTo>
                  <a:close/>
                </a:path>
              </a:pathLst>
            </a:custGeom>
            <a:solidFill>
              <a:srgbClr val="000549">
                <a:alpha val="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022;p86">
              <a:extLst>
                <a:ext uri="{FF2B5EF4-FFF2-40B4-BE49-F238E27FC236}">
                  <a16:creationId xmlns:a16="http://schemas.microsoft.com/office/drawing/2014/main" id="{0883FE42-4B1B-4F39-B465-4E0CD1D85D35}"/>
                </a:ext>
              </a:extLst>
            </p:cNvPr>
            <p:cNvSpPr/>
            <p:nvPr/>
          </p:nvSpPr>
          <p:spPr>
            <a:xfrm>
              <a:off x="4279700" y="2427200"/>
              <a:ext cx="102850" cy="101050"/>
            </a:xfrm>
            <a:custGeom>
              <a:avLst/>
              <a:gdLst/>
              <a:ahLst/>
              <a:cxnLst/>
              <a:rect l="l" t="t" r="r" b="b"/>
              <a:pathLst>
                <a:path w="4114" h="4042" extrusionOk="0">
                  <a:moveTo>
                    <a:pt x="1601" y="1"/>
                  </a:moveTo>
                  <a:cubicBezTo>
                    <a:pt x="1130" y="1"/>
                    <a:pt x="458" y="545"/>
                    <a:pt x="171" y="1068"/>
                  </a:cubicBezTo>
                  <a:cubicBezTo>
                    <a:pt x="32" y="1318"/>
                    <a:pt x="1" y="1570"/>
                    <a:pt x="154" y="1770"/>
                  </a:cubicBezTo>
                  <a:lnTo>
                    <a:pt x="2154" y="3985"/>
                  </a:lnTo>
                  <a:cubicBezTo>
                    <a:pt x="2186" y="4024"/>
                    <a:pt x="2235" y="4042"/>
                    <a:pt x="2297" y="4042"/>
                  </a:cubicBezTo>
                  <a:cubicBezTo>
                    <a:pt x="2486" y="4042"/>
                    <a:pt x="2795" y="3876"/>
                    <a:pt x="3101" y="3647"/>
                  </a:cubicBezTo>
                  <a:cubicBezTo>
                    <a:pt x="3644" y="3243"/>
                    <a:pt x="4114" y="2575"/>
                    <a:pt x="3942" y="2364"/>
                  </a:cubicBezTo>
                  <a:cubicBezTo>
                    <a:pt x="3942" y="2362"/>
                    <a:pt x="3942" y="2362"/>
                    <a:pt x="3940" y="2361"/>
                  </a:cubicBezTo>
                  <a:lnTo>
                    <a:pt x="1933" y="139"/>
                  </a:lnTo>
                  <a:cubicBezTo>
                    <a:pt x="1846" y="43"/>
                    <a:pt x="1731" y="1"/>
                    <a:pt x="16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023;p86">
              <a:extLst>
                <a:ext uri="{FF2B5EF4-FFF2-40B4-BE49-F238E27FC236}">
                  <a16:creationId xmlns:a16="http://schemas.microsoft.com/office/drawing/2014/main" id="{231F5D1D-AC24-44C4-8439-91C1B2215A6D}"/>
                </a:ext>
              </a:extLst>
            </p:cNvPr>
            <p:cNvSpPr/>
            <p:nvPr/>
          </p:nvSpPr>
          <p:spPr>
            <a:xfrm>
              <a:off x="4279750" y="2427200"/>
              <a:ext cx="50125" cy="47100"/>
            </a:xfrm>
            <a:custGeom>
              <a:avLst/>
              <a:gdLst/>
              <a:ahLst/>
              <a:cxnLst/>
              <a:rect l="l" t="t" r="r" b="b"/>
              <a:pathLst>
                <a:path w="2005" h="1884" extrusionOk="0">
                  <a:moveTo>
                    <a:pt x="1598" y="0"/>
                  </a:moveTo>
                  <a:cubicBezTo>
                    <a:pt x="1128" y="0"/>
                    <a:pt x="456" y="545"/>
                    <a:pt x="168" y="1068"/>
                  </a:cubicBezTo>
                  <a:cubicBezTo>
                    <a:pt x="32" y="1313"/>
                    <a:pt x="1" y="1559"/>
                    <a:pt x="144" y="1758"/>
                  </a:cubicBezTo>
                  <a:cubicBezTo>
                    <a:pt x="220" y="1840"/>
                    <a:pt x="336" y="1884"/>
                    <a:pt x="477" y="1884"/>
                  </a:cubicBezTo>
                  <a:cubicBezTo>
                    <a:pt x="619" y="1884"/>
                    <a:pt x="787" y="1840"/>
                    <a:pt x="969" y="1749"/>
                  </a:cubicBezTo>
                  <a:cubicBezTo>
                    <a:pt x="1509" y="1480"/>
                    <a:pt x="1968" y="896"/>
                    <a:pt x="1995" y="444"/>
                  </a:cubicBezTo>
                  <a:cubicBezTo>
                    <a:pt x="2004" y="279"/>
                    <a:pt x="1954" y="155"/>
                    <a:pt x="1861" y="76"/>
                  </a:cubicBezTo>
                  <a:cubicBezTo>
                    <a:pt x="1785" y="24"/>
                    <a:pt x="1696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024;p86">
              <a:extLst>
                <a:ext uri="{FF2B5EF4-FFF2-40B4-BE49-F238E27FC236}">
                  <a16:creationId xmlns:a16="http://schemas.microsoft.com/office/drawing/2014/main" id="{376C327F-B204-4786-A33A-A0272A274076}"/>
                </a:ext>
              </a:extLst>
            </p:cNvPr>
            <p:cNvSpPr/>
            <p:nvPr/>
          </p:nvSpPr>
          <p:spPr>
            <a:xfrm>
              <a:off x="4467450" y="2584900"/>
              <a:ext cx="81825" cy="73475"/>
            </a:xfrm>
            <a:custGeom>
              <a:avLst/>
              <a:gdLst/>
              <a:ahLst/>
              <a:cxnLst/>
              <a:rect l="l" t="t" r="r" b="b"/>
              <a:pathLst>
                <a:path w="3273" h="2939" extrusionOk="0">
                  <a:moveTo>
                    <a:pt x="1" y="0"/>
                  </a:moveTo>
                  <a:lnTo>
                    <a:pt x="2658" y="2939"/>
                  </a:lnTo>
                  <a:cubicBezTo>
                    <a:pt x="2658" y="2939"/>
                    <a:pt x="3240" y="2598"/>
                    <a:pt x="3256" y="2258"/>
                  </a:cubicBezTo>
                  <a:cubicBezTo>
                    <a:pt x="3273" y="1918"/>
                    <a:pt x="2361" y="1587"/>
                    <a:pt x="1838" y="1005"/>
                  </a:cubicBezTo>
                  <a:cubicBezTo>
                    <a:pt x="1315" y="423"/>
                    <a:pt x="881" y="33"/>
                    <a:pt x="1" y="0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025;p86">
              <a:extLst>
                <a:ext uri="{FF2B5EF4-FFF2-40B4-BE49-F238E27FC236}">
                  <a16:creationId xmlns:a16="http://schemas.microsoft.com/office/drawing/2014/main" id="{522B0F96-870B-4CC0-B6D8-177B7AE9E435}"/>
                </a:ext>
              </a:extLst>
            </p:cNvPr>
            <p:cNvSpPr/>
            <p:nvPr/>
          </p:nvSpPr>
          <p:spPr>
            <a:xfrm>
              <a:off x="3535675" y="1563100"/>
              <a:ext cx="1102425" cy="1251850"/>
            </a:xfrm>
            <a:custGeom>
              <a:avLst/>
              <a:gdLst/>
              <a:ahLst/>
              <a:cxnLst/>
              <a:rect l="l" t="t" r="r" b="b"/>
              <a:pathLst>
                <a:path w="44097" h="50074" extrusionOk="0">
                  <a:moveTo>
                    <a:pt x="11647" y="0"/>
                  </a:moveTo>
                  <a:cubicBezTo>
                    <a:pt x="9512" y="574"/>
                    <a:pt x="7156" y="608"/>
                    <a:pt x="5095" y="3020"/>
                  </a:cubicBezTo>
                  <a:cubicBezTo>
                    <a:pt x="3670" y="4687"/>
                    <a:pt x="2505" y="6994"/>
                    <a:pt x="1895" y="13653"/>
                  </a:cubicBezTo>
                  <a:cubicBezTo>
                    <a:pt x="1401" y="19045"/>
                    <a:pt x="0" y="28625"/>
                    <a:pt x="0" y="37290"/>
                  </a:cubicBezTo>
                  <a:cubicBezTo>
                    <a:pt x="0" y="42721"/>
                    <a:pt x="2311" y="42700"/>
                    <a:pt x="6984" y="44198"/>
                  </a:cubicBezTo>
                  <a:cubicBezTo>
                    <a:pt x="7649" y="44411"/>
                    <a:pt x="8325" y="44590"/>
                    <a:pt x="9002" y="44766"/>
                  </a:cubicBezTo>
                  <a:cubicBezTo>
                    <a:pt x="11635" y="45449"/>
                    <a:pt x="14292" y="46039"/>
                    <a:pt x="16951" y="46616"/>
                  </a:cubicBezTo>
                  <a:cubicBezTo>
                    <a:pt x="20101" y="47298"/>
                    <a:pt x="23262" y="47940"/>
                    <a:pt x="26430" y="48542"/>
                  </a:cubicBezTo>
                  <a:cubicBezTo>
                    <a:pt x="27823" y="48805"/>
                    <a:pt x="32242" y="49961"/>
                    <a:pt x="33763" y="50059"/>
                  </a:cubicBezTo>
                  <a:cubicBezTo>
                    <a:pt x="33926" y="50069"/>
                    <a:pt x="34087" y="50074"/>
                    <a:pt x="34245" y="50074"/>
                  </a:cubicBezTo>
                  <a:cubicBezTo>
                    <a:pt x="35557" y="50074"/>
                    <a:pt x="36675" y="49725"/>
                    <a:pt x="37516" y="49174"/>
                  </a:cubicBezTo>
                  <a:cubicBezTo>
                    <a:pt x="37792" y="48993"/>
                    <a:pt x="38054" y="48792"/>
                    <a:pt x="38326" y="48606"/>
                  </a:cubicBezTo>
                  <a:cubicBezTo>
                    <a:pt x="38558" y="48448"/>
                    <a:pt x="38733" y="48287"/>
                    <a:pt x="39018" y="48225"/>
                  </a:cubicBezTo>
                  <a:cubicBezTo>
                    <a:pt x="39224" y="48180"/>
                    <a:pt x="39436" y="48166"/>
                    <a:pt x="39640" y="48112"/>
                  </a:cubicBezTo>
                  <a:cubicBezTo>
                    <a:pt x="40133" y="47982"/>
                    <a:pt x="40555" y="47607"/>
                    <a:pt x="40741" y="47132"/>
                  </a:cubicBezTo>
                  <a:cubicBezTo>
                    <a:pt x="40779" y="47036"/>
                    <a:pt x="40809" y="46936"/>
                    <a:pt x="40859" y="46847"/>
                  </a:cubicBezTo>
                  <a:cubicBezTo>
                    <a:pt x="40911" y="46758"/>
                    <a:pt x="40990" y="46677"/>
                    <a:pt x="41091" y="46655"/>
                  </a:cubicBezTo>
                  <a:cubicBezTo>
                    <a:pt x="41113" y="46649"/>
                    <a:pt x="41135" y="46647"/>
                    <a:pt x="41158" y="46647"/>
                  </a:cubicBezTo>
                  <a:cubicBezTo>
                    <a:pt x="41241" y="46647"/>
                    <a:pt x="41325" y="46679"/>
                    <a:pt x="41404" y="46711"/>
                  </a:cubicBezTo>
                  <a:cubicBezTo>
                    <a:pt x="41776" y="46861"/>
                    <a:pt x="42144" y="47053"/>
                    <a:pt x="42541" y="47102"/>
                  </a:cubicBezTo>
                  <a:cubicBezTo>
                    <a:pt x="42666" y="47118"/>
                    <a:pt x="42794" y="47128"/>
                    <a:pt x="42922" y="47128"/>
                  </a:cubicBezTo>
                  <a:cubicBezTo>
                    <a:pt x="43096" y="47128"/>
                    <a:pt x="43270" y="47109"/>
                    <a:pt x="43435" y="47061"/>
                  </a:cubicBezTo>
                  <a:cubicBezTo>
                    <a:pt x="43655" y="46997"/>
                    <a:pt x="44097" y="46743"/>
                    <a:pt x="43841" y="46468"/>
                  </a:cubicBezTo>
                  <a:cubicBezTo>
                    <a:pt x="43496" y="46099"/>
                    <a:pt x="43168" y="45713"/>
                    <a:pt x="42883" y="45463"/>
                  </a:cubicBezTo>
                  <a:cubicBezTo>
                    <a:pt x="41381" y="44151"/>
                    <a:pt x="39977" y="43579"/>
                    <a:pt x="38116" y="42865"/>
                  </a:cubicBezTo>
                  <a:cubicBezTo>
                    <a:pt x="37257" y="42535"/>
                    <a:pt x="36025" y="42185"/>
                    <a:pt x="35164" y="41875"/>
                  </a:cubicBezTo>
                  <a:cubicBezTo>
                    <a:pt x="34793" y="41742"/>
                    <a:pt x="34415" y="41552"/>
                    <a:pt x="34033" y="41393"/>
                  </a:cubicBezTo>
                  <a:lnTo>
                    <a:pt x="33561" y="40872"/>
                  </a:lnTo>
                  <a:cubicBezTo>
                    <a:pt x="33452" y="40845"/>
                    <a:pt x="33329" y="40833"/>
                    <a:pt x="33200" y="40833"/>
                  </a:cubicBezTo>
                  <a:cubicBezTo>
                    <a:pt x="32938" y="40833"/>
                    <a:pt x="32654" y="40881"/>
                    <a:pt x="32427" y="40940"/>
                  </a:cubicBezTo>
                  <a:cubicBezTo>
                    <a:pt x="31838" y="41092"/>
                    <a:pt x="31145" y="41411"/>
                    <a:pt x="30551" y="41538"/>
                  </a:cubicBezTo>
                  <a:cubicBezTo>
                    <a:pt x="30380" y="41575"/>
                    <a:pt x="30198" y="41592"/>
                    <a:pt x="30007" y="41592"/>
                  </a:cubicBezTo>
                  <a:cubicBezTo>
                    <a:pt x="28526" y="41592"/>
                    <a:pt x="26526" y="40575"/>
                    <a:pt x="24875" y="40034"/>
                  </a:cubicBezTo>
                  <a:cubicBezTo>
                    <a:pt x="21204" y="38830"/>
                    <a:pt x="11552" y="34468"/>
                    <a:pt x="11552" y="34468"/>
                  </a:cubicBezTo>
                  <a:lnTo>
                    <a:pt x="13392" y="17832"/>
                  </a:lnTo>
                  <a:cubicBezTo>
                    <a:pt x="13919" y="13489"/>
                    <a:pt x="13027" y="5191"/>
                    <a:pt x="11647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026;p86">
              <a:extLst>
                <a:ext uri="{FF2B5EF4-FFF2-40B4-BE49-F238E27FC236}">
                  <a16:creationId xmlns:a16="http://schemas.microsoft.com/office/drawing/2014/main" id="{40A31B66-907B-4935-81D2-2813A0FDA9A8}"/>
                </a:ext>
              </a:extLst>
            </p:cNvPr>
            <p:cNvSpPr/>
            <p:nvPr/>
          </p:nvSpPr>
          <p:spPr>
            <a:xfrm>
              <a:off x="3694775" y="2391300"/>
              <a:ext cx="132075" cy="33500"/>
            </a:xfrm>
            <a:custGeom>
              <a:avLst/>
              <a:gdLst/>
              <a:ahLst/>
              <a:cxnLst/>
              <a:rect l="l" t="t" r="r" b="b"/>
              <a:pathLst>
                <a:path w="5283" h="1340" extrusionOk="0">
                  <a:moveTo>
                    <a:pt x="3713" y="0"/>
                  </a:moveTo>
                  <a:cubicBezTo>
                    <a:pt x="1245" y="0"/>
                    <a:pt x="1" y="1007"/>
                    <a:pt x="1" y="1007"/>
                  </a:cubicBezTo>
                  <a:cubicBezTo>
                    <a:pt x="1" y="1007"/>
                    <a:pt x="855" y="799"/>
                    <a:pt x="2061" y="799"/>
                  </a:cubicBezTo>
                  <a:cubicBezTo>
                    <a:pt x="2975" y="799"/>
                    <a:pt x="4090" y="918"/>
                    <a:pt x="5188" y="1340"/>
                  </a:cubicBezTo>
                  <a:lnTo>
                    <a:pt x="5283" y="128"/>
                  </a:lnTo>
                  <a:cubicBezTo>
                    <a:pt x="4714" y="38"/>
                    <a:pt x="4191" y="0"/>
                    <a:pt x="3713" y="0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027;p86">
              <a:extLst>
                <a:ext uri="{FF2B5EF4-FFF2-40B4-BE49-F238E27FC236}">
                  <a16:creationId xmlns:a16="http://schemas.microsoft.com/office/drawing/2014/main" id="{B1A7AE06-ADFE-4AC8-8250-672D45C28E4F}"/>
                </a:ext>
              </a:extLst>
            </p:cNvPr>
            <p:cNvSpPr/>
            <p:nvPr/>
          </p:nvSpPr>
          <p:spPr>
            <a:xfrm>
              <a:off x="3541600" y="1563100"/>
              <a:ext cx="350100" cy="699825"/>
            </a:xfrm>
            <a:custGeom>
              <a:avLst/>
              <a:gdLst/>
              <a:ahLst/>
              <a:cxnLst/>
              <a:rect l="l" t="t" r="r" b="b"/>
              <a:pathLst>
                <a:path w="14004" h="27993" extrusionOk="0">
                  <a:moveTo>
                    <a:pt x="11410" y="0"/>
                  </a:moveTo>
                  <a:cubicBezTo>
                    <a:pt x="8437" y="388"/>
                    <a:pt x="5793" y="1355"/>
                    <a:pt x="3952" y="3650"/>
                  </a:cubicBezTo>
                  <a:cubicBezTo>
                    <a:pt x="1905" y="6203"/>
                    <a:pt x="1366" y="10456"/>
                    <a:pt x="1005" y="14277"/>
                  </a:cubicBezTo>
                  <a:cubicBezTo>
                    <a:pt x="698" y="17503"/>
                    <a:pt x="0" y="25810"/>
                    <a:pt x="0" y="25810"/>
                  </a:cubicBezTo>
                  <a:cubicBezTo>
                    <a:pt x="0" y="25810"/>
                    <a:pt x="2599" y="27993"/>
                    <a:pt x="7858" y="27993"/>
                  </a:cubicBezTo>
                  <a:cubicBezTo>
                    <a:pt x="9177" y="27993"/>
                    <a:pt x="10663" y="27855"/>
                    <a:pt x="12318" y="27512"/>
                  </a:cubicBezTo>
                  <a:lnTo>
                    <a:pt x="13978" y="12384"/>
                  </a:lnTo>
                  <a:cubicBezTo>
                    <a:pt x="13978" y="12384"/>
                    <a:pt x="14004" y="5265"/>
                    <a:pt x="114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028;p86">
              <a:extLst>
                <a:ext uri="{FF2B5EF4-FFF2-40B4-BE49-F238E27FC236}">
                  <a16:creationId xmlns:a16="http://schemas.microsoft.com/office/drawing/2014/main" id="{4B0B69E8-D206-4F60-AE9F-05331A2F9A3E}"/>
                </a:ext>
              </a:extLst>
            </p:cNvPr>
            <p:cNvSpPr/>
            <p:nvPr/>
          </p:nvSpPr>
          <p:spPr>
            <a:xfrm>
              <a:off x="5108875" y="2567225"/>
              <a:ext cx="164675" cy="179550"/>
            </a:xfrm>
            <a:custGeom>
              <a:avLst/>
              <a:gdLst/>
              <a:ahLst/>
              <a:cxnLst/>
              <a:rect l="l" t="t" r="r" b="b"/>
              <a:pathLst>
                <a:path w="6587" h="7182" extrusionOk="0">
                  <a:moveTo>
                    <a:pt x="0" y="0"/>
                  </a:moveTo>
                  <a:cubicBezTo>
                    <a:pt x="493" y="1542"/>
                    <a:pt x="1613" y="3221"/>
                    <a:pt x="2766" y="4077"/>
                  </a:cubicBezTo>
                  <a:cubicBezTo>
                    <a:pt x="3974" y="4974"/>
                    <a:pt x="4694" y="6068"/>
                    <a:pt x="5283" y="6853"/>
                  </a:cubicBezTo>
                  <a:cubicBezTo>
                    <a:pt x="5452" y="7079"/>
                    <a:pt x="5639" y="7181"/>
                    <a:pt x="5812" y="7181"/>
                  </a:cubicBezTo>
                  <a:cubicBezTo>
                    <a:pt x="6241" y="7181"/>
                    <a:pt x="6587" y="6550"/>
                    <a:pt x="6370" y="5595"/>
                  </a:cubicBezTo>
                  <a:cubicBezTo>
                    <a:pt x="6135" y="4559"/>
                    <a:pt x="5060" y="3138"/>
                    <a:pt x="4850" y="18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029;p86">
              <a:extLst>
                <a:ext uri="{FF2B5EF4-FFF2-40B4-BE49-F238E27FC236}">
                  <a16:creationId xmlns:a16="http://schemas.microsoft.com/office/drawing/2014/main" id="{C9D12938-F500-4A4B-B05A-3D0D44B4DEE5}"/>
                </a:ext>
              </a:extLst>
            </p:cNvPr>
            <p:cNvSpPr/>
            <p:nvPr/>
          </p:nvSpPr>
          <p:spPr>
            <a:xfrm>
              <a:off x="3053575" y="3661325"/>
              <a:ext cx="249325" cy="1054275"/>
            </a:xfrm>
            <a:custGeom>
              <a:avLst/>
              <a:gdLst/>
              <a:ahLst/>
              <a:cxnLst/>
              <a:rect l="l" t="t" r="r" b="b"/>
              <a:pathLst>
                <a:path w="9973" h="42171" extrusionOk="0">
                  <a:moveTo>
                    <a:pt x="1" y="1"/>
                  </a:moveTo>
                  <a:lnTo>
                    <a:pt x="7700" y="41530"/>
                  </a:lnTo>
                  <a:lnTo>
                    <a:pt x="7704" y="41530"/>
                  </a:lnTo>
                  <a:cubicBezTo>
                    <a:pt x="7726" y="41673"/>
                    <a:pt x="7822" y="41816"/>
                    <a:pt x="8005" y="41935"/>
                  </a:cubicBezTo>
                  <a:cubicBezTo>
                    <a:pt x="8246" y="42090"/>
                    <a:pt x="8576" y="42170"/>
                    <a:pt x="8900" y="42170"/>
                  </a:cubicBezTo>
                  <a:cubicBezTo>
                    <a:pt x="9157" y="42170"/>
                    <a:pt x="9411" y="42120"/>
                    <a:pt x="9614" y="42016"/>
                  </a:cubicBezTo>
                  <a:cubicBezTo>
                    <a:pt x="9856" y="41892"/>
                    <a:pt x="9972" y="41716"/>
                    <a:pt x="9967" y="41537"/>
                  </a:cubicBezTo>
                  <a:lnTo>
                    <a:pt x="9971" y="41537"/>
                  </a:lnTo>
                  <a:lnTo>
                    <a:pt x="4513" y="2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030;p86">
              <a:extLst>
                <a:ext uri="{FF2B5EF4-FFF2-40B4-BE49-F238E27FC236}">
                  <a16:creationId xmlns:a16="http://schemas.microsoft.com/office/drawing/2014/main" id="{0E7FB7A4-2375-4134-98F5-6C7802241DC0}"/>
                </a:ext>
              </a:extLst>
            </p:cNvPr>
            <p:cNvSpPr/>
            <p:nvPr/>
          </p:nvSpPr>
          <p:spPr>
            <a:xfrm>
              <a:off x="3053575" y="3661325"/>
              <a:ext cx="133075" cy="215825"/>
            </a:xfrm>
            <a:custGeom>
              <a:avLst/>
              <a:gdLst/>
              <a:ahLst/>
              <a:cxnLst/>
              <a:rect l="l" t="t" r="r" b="b"/>
              <a:pathLst>
                <a:path w="5323" h="8633" extrusionOk="0">
                  <a:moveTo>
                    <a:pt x="1" y="1"/>
                  </a:moveTo>
                  <a:lnTo>
                    <a:pt x="1601" y="8633"/>
                  </a:lnTo>
                  <a:cubicBezTo>
                    <a:pt x="2684" y="8225"/>
                    <a:pt x="3231" y="7978"/>
                    <a:pt x="4364" y="7294"/>
                  </a:cubicBezTo>
                  <a:cubicBezTo>
                    <a:pt x="4853" y="6999"/>
                    <a:pt x="5273" y="6580"/>
                    <a:pt x="5322" y="6355"/>
                  </a:cubicBezTo>
                  <a:lnTo>
                    <a:pt x="4513" y="2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031;p86">
              <a:extLst>
                <a:ext uri="{FF2B5EF4-FFF2-40B4-BE49-F238E27FC236}">
                  <a16:creationId xmlns:a16="http://schemas.microsoft.com/office/drawing/2014/main" id="{4A2EF8FF-FA5E-4241-87EE-A73A09D9E19D}"/>
                </a:ext>
              </a:extLst>
            </p:cNvPr>
            <p:cNvSpPr/>
            <p:nvPr/>
          </p:nvSpPr>
          <p:spPr>
            <a:xfrm>
              <a:off x="1475425" y="3556875"/>
              <a:ext cx="277400" cy="1062500"/>
            </a:xfrm>
            <a:custGeom>
              <a:avLst/>
              <a:gdLst/>
              <a:ahLst/>
              <a:cxnLst/>
              <a:rect l="l" t="t" r="r" b="b"/>
              <a:pathLst>
                <a:path w="11096" h="42500" extrusionOk="0">
                  <a:moveTo>
                    <a:pt x="6577" y="1"/>
                  </a:moveTo>
                  <a:lnTo>
                    <a:pt x="10" y="41811"/>
                  </a:lnTo>
                  <a:lnTo>
                    <a:pt x="15" y="41811"/>
                  </a:lnTo>
                  <a:cubicBezTo>
                    <a:pt x="0" y="41990"/>
                    <a:pt x="107" y="42172"/>
                    <a:pt x="343" y="42308"/>
                  </a:cubicBezTo>
                  <a:cubicBezTo>
                    <a:pt x="566" y="42436"/>
                    <a:pt x="857" y="42500"/>
                    <a:pt x="1149" y="42500"/>
                  </a:cubicBezTo>
                  <a:cubicBezTo>
                    <a:pt x="1440" y="42500"/>
                    <a:pt x="1731" y="42436"/>
                    <a:pt x="1954" y="42308"/>
                  </a:cubicBezTo>
                  <a:cubicBezTo>
                    <a:pt x="2142" y="42198"/>
                    <a:pt x="2246" y="42061"/>
                    <a:pt x="2275" y="41918"/>
                  </a:cubicBezTo>
                  <a:lnTo>
                    <a:pt x="2279" y="41918"/>
                  </a:lnTo>
                  <a:lnTo>
                    <a:pt x="110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032;p86">
              <a:extLst>
                <a:ext uri="{FF2B5EF4-FFF2-40B4-BE49-F238E27FC236}">
                  <a16:creationId xmlns:a16="http://schemas.microsoft.com/office/drawing/2014/main" id="{CA775936-2886-448C-A8C0-1FD0EAA2D3D8}"/>
                </a:ext>
              </a:extLst>
            </p:cNvPr>
            <p:cNvSpPr/>
            <p:nvPr/>
          </p:nvSpPr>
          <p:spPr>
            <a:xfrm>
              <a:off x="1592575" y="3556875"/>
              <a:ext cx="160250" cy="354950"/>
            </a:xfrm>
            <a:custGeom>
              <a:avLst/>
              <a:gdLst/>
              <a:ahLst/>
              <a:cxnLst/>
              <a:rect l="l" t="t" r="r" b="b"/>
              <a:pathLst>
                <a:path w="6410" h="14198" extrusionOk="0">
                  <a:moveTo>
                    <a:pt x="1891" y="1"/>
                  </a:moveTo>
                  <a:lnTo>
                    <a:pt x="1" y="12040"/>
                  </a:lnTo>
                  <a:cubicBezTo>
                    <a:pt x="819" y="12749"/>
                    <a:pt x="2395" y="13727"/>
                    <a:pt x="3414" y="14197"/>
                  </a:cubicBezTo>
                  <a:lnTo>
                    <a:pt x="6409" y="2"/>
                  </a:lnTo>
                  <a:lnTo>
                    <a:pt x="18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033;p86">
              <a:extLst>
                <a:ext uri="{FF2B5EF4-FFF2-40B4-BE49-F238E27FC236}">
                  <a16:creationId xmlns:a16="http://schemas.microsoft.com/office/drawing/2014/main" id="{E52DF9AB-55E4-4E4D-B622-37BE6621E29F}"/>
                </a:ext>
              </a:extLst>
            </p:cNvPr>
            <p:cNvSpPr/>
            <p:nvPr/>
          </p:nvSpPr>
          <p:spPr>
            <a:xfrm>
              <a:off x="2330750" y="4028100"/>
              <a:ext cx="217450" cy="1073650"/>
            </a:xfrm>
            <a:custGeom>
              <a:avLst/>
              <a:gdLst/>
              <a:ahLst/>
              <a:cxnLst/>
              <a:rect l="l" t="t" r="r" b="b"/>
              <a:pathLst>
                <a:path w="8698" h="42946" extrusionOk="0">
                  <a:moveTo>
                    <a:pt x="0" y="1"/>
                  </a:moveTo>
                  <a:lnTo>
                    <a:pt x="6424" y="42305"/>
                  </a:lnTo>
                  <a:lnTo>
                    <a:pt x="6430" y="42305"/>
                  </a:lnTo>
                  <a:cubicBezTo>
                    <a:pt x="6451" y="42449"/>
                    <a:pt x="6548" y="42592"/>
                    <a:pt x="6730" y="42710"/>
                  </a:cubicBezTo>
                  <a:cubicBezTo>
                    <a:pt x="6970" y="42865"/>
                    <a:pt x="7300" y="42945"/>
                    <a:pt x="7625" y="42945"/>
                  </a:cubicBezTo>
                  <a:cubicBezTo>
                    <a:pt x="7882" y="42945"/>
                    <a:pt x="8136" y="42895"/>
                    <a:pt x="8338" y="42791"/>
                  </a:cubicBezTo>
                  <a:cubicBezTo>
                    <a:pt x="8582" y="42667"/>
                    <a:pt x="8698" y="42491"/>
                    <a:pt x="8691" y="42312"/>
                  </a:cubicBezTo>
                  <a:lnTo>
                    <a:pt x="8691" y="42312"/>
                  </a:lnTo>
                  <a:lnTo>
                    <a:pt x="8697" y="42313"/>
                  </a:lnTo>
                  <a:lnTo>
                    <a:pt x="4512" y="2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034;p86">
              <a:extLst>
                <a:ext uri="{FF2B5EF4-FFF2-40B4-BE49-F238E27FC236}">
                  <a16:creationId xmlns:a16="http://schemas.microsoft.com/office/drawing/2014/main" id="{C1FE916A-16F3-45CE-8717-FF687DC9D771}"/>
                </a:ext>
              </a:extLst>
            </p:cNvPr>
            <p:cNvSpPr/>
            <p:nvPr/>
          </p:nvSpPr>
          <p:spPr>
            <a:xfrm>
              <a:off x="2330750" y="4028100"/>
              <a:ext cx="129900" cy="188700"/>
            </a:xfrm>
            <a:custGeom>
              <a:avLst/>
              <a:gdLst/>
              <a:ahLst/>
              <a:cxnLst/>
              <a:rect l="l" t="t" r="r" b="b"/>
              <a:pathLst>
                <a:path w="5196" h="7548" extrusionOk="0">
                  <a:moveTo>
                    <a:pt x="0" y="1"/>
                  </a:moveTo>
                  <a:lnTo>
                    <a:pt x="1123" y="7394"/>
                  </a:lnTo>
                  <a:cubicBezTo>
                    <a:pt x="1471" y="7500"/>
                    <a:pt x="1907" y="7548"/>
                    <a:pt x="2383" y="7548"/>
                  </a:cubicBezTo>
                  <a:cubicBezTo>
                    <a:pt x="3287" y="7548"/>
                    <a:pt x="4335" y="7375"/>
                    <a:pt x="5195" y="7098"/>
                  </a:cubicBezTo>
                  <a:lnTo>
                    <a:pt x="4512" y="2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035;p86">
              <a:extLst>
                <a:ext uri="{FF2B5EF4-FFF2-40B4-BE49-F238E27FC236}">
                  <a16:creationId xmlns:a16="http://schemas.microsoft.com/office/drawing/2014/main" id="{16BB2477-5D52-4E24-85C2-89E4A6DFF4E4}"/>
                </a:ext>
              </a:extLst>
            </p:cNvPr>
            <p:cNvSpPr/>
            <p:nvPr/>
          </p:nvSpPr>
          <p:spPr>
            <a:xfrm>
              <a:off x="2091900" y="3198450"/>
              <a:ext cx="277400" cy="1062500"/>
            </a:xfrm>
            <a:custGeom>
              <a:avLst/>
              <a:gdLst/>
              <a:ahLst/>
              <a:cxnLst/>
              <a:rect l="l" t="t" r="r" b="b"/>
              <a:pathLst>
                <a:path w="11096" h="42500" extrusionOk="0">
                  <a:moveTo>
                    <a:pt x="6577" y="1"/>
                  </a:moveTo>
                  <a:lnTo>
                    <a:pt x="10" y="41811"/>
                  </a:lnTo>
                  <a:lnTo>
                    <a:pt x="15" y="41811"/>
                  </a:lnTo>
                  <a:cubicBezTo>
                    <a:pt x="0" y="41990"/>
                    <a:pt x="108" y="42171"/>
                    <a:pt x="343" y="42308"/>
                  </a:cubicBezTo>
                  <a:cubicBezTo>
                    <a:pt x="566" y="42436"/>
                    <a:pt x="857" y="42500"/>
                    <a:pt x="1149" y="42500"/>
                  </a:cubicBezTo>
                  <a:cubicBezTo>
                    <a:pt x="1440" y="42500"/>
                    <a:pt x="1732" y="42436"/>
                    <a:pt x="1954" y="42308"/>
                  </a:cubicBezTo>
                  <a:cubicBezTo>
                    <a:pt x="2143" y="42198"/>
                    <a:pt x="2246" y="42061"/>
                    <a:pt x="2275" y="41918"/>
                  </a:cubicBezTo>
                  <a:lnTo>
                    <a:pt x="2280" y="41918"/>
                  </a:lnTo>
                  <a:lnTo>
                    <a:pt x="110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036;p86">
              <a:extLst>
                <a:ext uri="{FF2B5EF4-FFF2-40B4-BE49-F238E27FC236}">
                  <a16:creationId xmlns:a16="http://schemas.microsoft.com/office/drawing/2014/main" id="{506395D7-B7B8-47A1-9F44-D86922B04692}"/>
                </a:ext>
              </a:extLst>
            </p:cNvPr>
            <p:cNvSpPr/>
            <p:nvPr/>
          </p:nvSpPr>
          <p:spPr>
            <a:xfrm>
              <a:off x="2109025" y="3226975"/>
              <a:ext cx="250950" cy="939100"/>
            </a:xfrm>
            <a:custGeom>
              <a:avLst/>
              <a:gdLst/>
              <a:ahLst/>
              <a:cxnLst/>
              <a:rect l="l" t="t" r="r" b="b"/>
              <a:pathLst>
                <a:path w="10038" h="37564" extrusionOk="0">
                  <a:moveTo>
                    <a:pt x="5733" y="1"/>
                  </a:moveTo>
                  <a:lnTo>
                    <a:pt x="1" y="36364"/>
                  </a:lnTo>
                  <a:cubicBezTo>
                    <a:pt x="826" y="36811"/>
                    <a:pt x="1424" y="37140"/>
                    <a:pt x="2249" y="37563"/>
                  </a:cubicBezTo>
                  <a:lnTo>
                    <a:pt x="10037" y="850"/>
                  </a:lnTo>
                  <a:cubicBezTo>
                    <a:pt x="8821" y="567"/>
                    <a:pt x="7592" y="302"/>
                    <a:pt x="6342" y="66"/>
                  </a:cubicBezTo>
                  <a:cubicBezTo>
                    <a:pt x="6162" y="32"/>
                    <a:pt x="5952" y="11"/>
                    <a:pt x="5733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037;p86">
              <a:extLst>
                <a:ext uri="{FF2B5EF4-FFF2-40B4-BE49-F238E27FC236}">
                  <a16:creationId xmlns:a16="http://schemas.microsoft.com/office/drawing/2014/main" id="{0BCD03DF-492A-442B-8980-8213469D0C88}"/>
                </a:ext>
              </a:extLst>
            </p:cNvPr>
            <p:cNvSpPr/>
            <p:nvPr/>
          </p:nvSpPr>
          <p:spPr>
            <a:xfrm>
              <a:off x="1408800" y="2181850"/>
              <a:ext cx="1806650" cy="1956375"/>
            </a:xfrm>
            <a:custGeom>
              <a:avLst/>
              <a:gdLst/>
              <a:ahLst/>
              <a:cxnLst/>
              <a:rect l="l" t="t" r="r" b="b"/>
              <a:pathLst>
                <a:path w="72266" h="78255" extrusionOk="0">
                  <a:moveTo>
                    <a:pt x="22068" y="1"/>
                  </a:moveTo>
                  <a:cubicBezTo>
                    <a:pt x="21101" y="1"/>
                    <a:pt x="20075" y="198"/>
                    <a:pt x="18990" y="544"/>
                  </a:cubicBezTo>
                  <a:cubicBezTo>
                    <a:pt x="18883" y="574"/>
                    <a:pt x="18771" y="611"/>
                    <a:pt x="18658" y="651"/>
                  </a:cubicBezTo>
                  <a:cubicBezTo>
                    <a:pt x="18331" y="769"/>
                    <a:pt x="17994" y="892"/>
                    <a:pt x="17656" y="1025"/>
                  </a:cubicBezTo>
                  <a:lnTo>
                    <a:pt x="17651" y="1025"/>
                  </a:lnTo>
                  <a:cubicBezTo>
                    <a:pt x="17202" y="1208"/>
                    <a:pt x="16736" y="1413"/>
                    <a:pt x="16267" y="1627"/>
                  </a:cubicBezTo>
                  <a:cubicBezTo>
                    <a:pt x="14611" y="2389"/>
                    <a:pt x="12827" y="3365"/>
                    <a:pt x="10926" y="4407"/>
                  </a:cubicBezTo>
                  <a:cubicBezTo>
                    <a:pt x="10702" y="4530"/>
                    <a:pt x="10477" y="4658"/>
                    <a:pt x="10251" y="4786"/>
                  </a:cubicBezTo>
                  <a:cubicBezTo>
                    <a:pt x="9981" y="4939"/>
                    <a:pt x="9715" y="5098"/>
                    <a:pt x="9449" y="5261"/>
                  </a:cubicBezTo>
                  <a:cubicBezTo>
                    <a:pt x="9282" y="5364"/>
                    <a:pt x="9112" y="5471"/>
                    <a:pt x="8944" y="5578"/>
                  </a:cubicBezTo>
                  <a:cubicBezTo>
                    <a:pt x="8519" y="5849"/>
                    <a:pt x="8105" y="6130"/>
                    <a:pt x="7702" y="6432"/>
                  </a:cubicBezTo>
                  <a:cubicBezTo>
                    <a:pt x="7503" y="6580"/>
                    <a:pt x="7303" y="6733"/>
                    <a:pt x="7104" y="6892"/>
                  </a:cubicBezTo>
                  <a:cubicBezTo>
                    <a:pt x="6910" y="7049"/>
                    <a:pt x="6716" y="7208"/>
                    <a:pt x="6527" y="7372"/>
                  </a:cubicBezTo>
                  <a:cubicBezTo>
                    <a:pt x="6241" y="7617"/>
                    <a:pt x="5965" y="7873"/>
                    <a:pt x="5699" y="8149"/>
                  </a:cubicBezTo>
                  <a:cubicBezTo>
                    <a:pt x="5514" y="8317"/>
                    <a:pt x="5341" y="8506"/>
                    <a:pt x="5172" y="8696"/>
                  </a:cubicBezTo>
                  <a:cubicBezTo>
                    <a:pt x="4821" y="9074"/>
                    <a:pt x="4491" y="9474"/>
                    <a:pt x="4186" y="9891"/>
                  </a:cubicBezTo>
                  <a:cubicBezTo>
                    <a:pt x="4180" y="9897"/>
                    <a:pt x="4180" y="9901"/>
                    <a:pt x="4176" y="9906"/>
                  </a:cubicBezTo>
                  <a:cubicBezTo>
                    <a:pt x="4099" y="10008"/>
                    <a:pt x="4023" y="10116"/>
                    <a:pt x="3951" y="10218"/>
                  </a:cubicBezTo>
                  <a:cubicBezTo>
                    <a:pt x="3792" y="10443"/>
                    <a:pt x="3644" y="10673"/>
                    <a:pt x="3496" y="10908"/>
                  </a:cubicBezTo>
                  <a:cubicBezTo>
                    <a:pt x="3282" y="11250"/>
                    <a:pt x="3077" y="11608"/>
                    <a:pt x="2883" y="11982"/>
                  </a:cubicBezTo>
                  <a:cubicBezTo>
                    <a:pt x="2816" y="12109"/>
                    <a:pt x="2750" y="12237"/>
                    <a:pt x="2689" y="12364"/>
                  </a:cubicBezTo>
                  <a:cubicBezTo>
                    <a:pt x="2622" y="12492"/>
                    <a:pt x="2561" y="12625"/>
                    <a:pt x="2500" y="12758"/>
                  </a:cubicBezTo>
                  <a:cubicBezTo>
                    <a:pt x="2438" y="12896"/>
                    <a:pt x="2382" y="13029"/>
                    <a:pt x="2321" y="13167"/>
                  </a:cubicBezTo>
                  <a:cubicBezTo>
                    <a:pt x="1416" y="15277"/>
                    <a:pt x="793" y="17863"/>
                    <a:pt x="517" y="21098"/>
                  </a:cubicBezTo>
                  <a:cubicBezTo>
                    <a:pt x="0" y="27179"/>
                    <a:pt x="491" y="38800"/>
                    <a:pt x="1728" y="47604"/>
                  </a:cubicBezTo>
                  <a:lnTo>
                    <a:pt x="1722" y="47599"/>
                  </a:lnTo>
                  <a:lnTo>
                    <a:pt x="1722" y="47599"/>
                  </a:lnTo>
                  <a:cubicBezTo>
                    <a:pt x="3511" y="62311"/>
                    <a:pt x="5704" y="62337"/>
                    <a:pt x="8893" y="64800"/>
                  </a:cubicBezTo>
                  <a:cubicBezTo>
                    <a:pt x="14375" y="69036"/>
                    <a:pt x="26727" y="74990"/>
                    <a:pt x="31935" y="77039"/>
                  </a:cubicBezTo>
                  <a:cubicBezTo>
                    <a:pt x="34122" y="77900"/>
                    <a:pt x="36218" y="78254"/>
                    <a:pt x="38217" y="78254"/>
                  </a:cubicBezTo>
                  <a:cubicBezTo>
                    <a:pt x="44845" y="78254"/>
                    <a:pt x="50423" y="74367"/>
                    <a:pt x="54844" y="72184"/>
                  </a:cubicBezTo>
                  <a:cubicBezTo>
                    <a:pt x="60593" y="69349"/>
                    <a:pt x="67660" y="64917"/>
                    <a:pt x="70083" y="63160"/>
                  </a:cubicBezTo>
                  <a:cubicBezTo>
                    <a:pt x="71519" y="62112"/>
                    <a:pt x="72265" y="61054"/>
                    <a:pt x="72249" y="59940"/>
                  </a:cubicBezTo>
                  <a:cubicBezTo>
                    <a:pt x="72244" y="59501"/>
                    <a:pt x="72254" y="57691"/>
                    <a:pt x="72254" y="57227"/>
                  </a:cubicBezTo>
                  <a:cubicBezTo>
                    <a:pt x="72249" y="55806"/>
                    <a:pt x="71002" y="54283"/>
                    <a:pt x="68359" y="52572"/>
                  </a:cubicBezTo>
                  <a:cubicBezTo>
                    <a:pt x="63485" y="49408"/>
                    <a:pt x="49284" y="41482"/>
                    <a:pt x="42456" y="37700"/>
                  </a:cubicBezTo>
                  <a:cubicBezTo>
                    <a:pt x="42452" y="37671"/>
                    <a:pt x="42429" y="37649"/>
                    <a:pt x="42400" y="37645"/>
                  </a:cubicBezTo>
                  <a:cubicBezTo>
                    <a:pt x="37147" y="34455"/>
                    <a:pt x="35553" y="20847"/>
                    <a:pt x="31914" y="9313"/>
                  </a:cubicBezTo>
                  <a:cubicBezTo>
                    <a:pt x="31837" y="9068"/>
                    <a:pt x="31761" y="8828"/>
                    <a:pt x="31679" y="8598"/>
                  </a:cubicBezTo>
                  <a:cubicBezTo>
                    <a:pt x="31617" y="8414"/>
                    <a:pt x="31551" y="8236"/>
                    <a:pt x="31490" y="8062"/>
                  </a:cubicBezTo>
                  <a:cubicBezTo>
                    <a:pt x="31260" y="7433"/>
                    <a:pt x="31025" y="6861"/>
                    <a:pt x="30774" y="6334"/>
                  </a:cubicBezTo>
                  <a:cubicBezTo>
                    <a:pt x="30718" y="6212"/>
                    <a:pt x="30662" y="6094"/>
                    <a:pt x="30606" y="5981"/>
                  </a:cubicBezTo>
                  <a:cubicBezTo>
                    <a:pt x="30382" y="5517"/>
                    <a:pt x="30129" y="5067"/>
                    <a:pt x="29850" y="4633"/>
                  </a:cubicBezTo>
                  <a:cubicBezTo>
                    <a:pt x="29782" y="4526"/>
                    <a:pt x="29711" y="4423"/>
                    <a:pt x="29645" y="4327"/>
                  </a:cubicBezTo>
                  <a:cubicBezTo>
                    <a:pt x="29517" y="4137"/>
                    <a:pt x="29384" y="3963"/>
                    <a:pt x="29251" y="3795"/>
                  </a:cubicBezTo>
                  <a:cubicBezTo>
                    <a:pt x="29175" y="3702"/>
                    <a:pt x="29104" y="3616"/>
                    <a:pt x="29026" y="3529"/>
                  </a:cubicBezTo>
                  <a:cubicBezTo>
                    <a:pt x="28910" y="3387"/>
                    <a:pt x="28786" y="3252"/>
                    <a:pt x="28654" y="3125"/>
                  </a:cubicBezTo>
                  <a:cubicBezTo>
                    <a:pt x="28554" y="3021"/>
                    <a:pt x="28450" y="2923"/>
                    <a:pt x="28342" y="2828"/>
                  </a:cubicBezTo>
                  <a:cubicBezTo>
                    <a:pt x="28026" y="2547"/>
                    <a:pt x="27699" y="2307"/>
                    <a:pt x="27361" y="2113"/>
                  </a:cubicBezTo>
                  <a:cubicBezTo>
                    <a:pt x="27300" y="2078"/>
                    <a:pt x="27213" y="2032"/>
                    <a:pt x="27111" y="1970"/>
                  </a:cubicBezTo>
                  <a:cubicBezTo>
                    <a:pt x="27102" y="1962"/>
                    <a:pt x="27092" y="1955"/>
                    <a:pt x="27080" y="1955"/>
                  </a:cubicBezTo>
                  <a:cubicBezTo>
                    <a:pt x="27054" y="1939"/>
                    <a:pt x="27034" y="1930"/>
                    <a:pt x="27013" y="1919"/>
                  </a:cubicBezTo>
                  <a:cubicBezTo>
                    <a:pt x="26978" y="1899"/>
                    <a:pt x="26941" y="1873"/>
                    <a:pt x="26901" y="1853"/>
                  </a:cubicBezTo>
                  <a:cubicBezTo>
                    <a:pt x="26584" y="1673"/>
                    <a:pt x="26180" y="1444"/>
                    <a:pt x="25818" y="1244"/>
                  </a:cubicBezTo>
                  <a:cubicBezTo>
                    <a:pt x="25716" y="1188"/>
                    <a:pt x="25618" y="1132"/>
                    <a:pt x="25526" y="1080"/>
                  </a:cubicBezTo>
                  <a:cubicBezTo>
                    <a:pt x="25480" y="1055"/>
                    <a:pt x="25435" y="1029"/>
                    <a:pt x="25393" y="1004"/>
                  </a:cubicBezTo>
                  <a:cubicBezTo>
                    <a:pt x="25224" y="907"/>
                    <a:pt x="25087" y="829"/>
                    <a:pt x="25010" y="784"/>
                  </a:cubicBezTo>
                  <a:cubicBezTo>
                    <a:pt x="24679" y="583"/>
                    <a:pt x="24326" y="420"/>
                    <a:pt x="23958" y="299"/>
                  </a:cubicBezTo>
                  <a:cubicBezTo>
                    <a:pt x="23835" y="258"/>
                    <a:pt x="23712" y="222"/>
                    <a:pt x="23589" y="186"/>
                  </a:cubicBezTo>
                  <a:cubicBezTo>
                    <a:pt x="23452" y="151"/>
                    <a:pt x="23313" y="119"/>
                    <a:pt x="23171" y="94"/>
                  </a:cubicBezTo>
                  <a:cubicBezTo>
                    <a:pt x="22812" y="31"/>
                    <a:pt x="22445" y="1"/>
                    <a:pt x="220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038;p86">
              <a:extLst>
                <a:ext uri="{FF2B5EF4-FFF2-40B4-BE49-F238E27FC236}">
                  <a16:creationId xmlns:a16="http://schemas.microsoft.com/office/drawing/2014/main" id="{1CF3E81A-0B7E-4DC2-80B9-E9E097AC136D}"/>
                </a:ext>
              </a:extLst>
            </p:cNvPr>
            <p:cNvSpPr/>
            <p:nvPr/>
          </p:nvSpPr>
          <p:spPr>
            <a:xfrm>
              <a:off x="1412803" y="2178445"/>
              <a:ext cx="1806650" cy="1956375"/>
            </a:xfrm>
            <a:custGeom>
              <a:avLst/>
              <a:gdLst/>
              <a:ahLst/>
              <a:cxnLst/>
              <a:rect l="l" t="t" r="r" b="b"/>
              <a:pathLst>
                <a:path w="72266" h="78255" extrusionOk="0">
                  <a:moveTo>
                    <a:pt x="22068" y="1"/>
                  </a:moveTo>
                  <a:cubicBezTo>
                    <a:pt x="21101" y="1"/>
                    <a:pt x="20075" y="198"/>
                    <a:pt x="18990" y="544"/>
                  </a:cubicBezTo>
                  <a:cubicBezTo>
                    <a:pt x="18883" y="574"/>
                    <a:pt x="18771" y="611"/>
                    <a:pt x="18658" y="651"/>
                  </a:cubicBezTo>
                  <a:cubicBezTo>
                    <a:pt x="18331" y="769"/>
                    <a:pt x="17994" y="892"/>
                    <a:pt x="17656" y="1025"/>
                  </a:cubicBezTo>
                  <a:lnTo>
                    <a:pt x="17651" y="1025"/>
                  </a:lnTo>
                  <a:cubicBezTo>
                    <a:pt x="17202" y="1208"/>
                    <a:pt x="16736" y="1413"/>
                    <a:pt x="16267" y="1627"/>
                  </a:cubicBezTo>
                  <a:cubicBezTo>
                    <a:pt x="14611" y="2389"/>
                    <a:pt x="12827" y="3365"/>
                    <a:pt x="10926" y="4407"/>
                  </a:cubicBezTo>
                  <a:cubicBezTo>
                    <a:pt x="10702" y="4530"/>
                    <a:pt x="10477" y="4658"/>
                    <a:pt x="10251" y="4786"/>
                  </a:cubicBezTo>
                  <a:cubicBezTo>
                    <a:pt x="9981" y="4939"/>
                    <a:pt x="9715" y="5098"/>
                    <a:pt x="9449" y="5261"/>
                  </a:cubicBezTo>
                  <a:cubicBezTo>
                    <a:pt x="9282" y="5364"/>
                    <a:pt x="9112" y="5471"/>
                    <a:pt x="8944" y="5578"/>
                  </a:cubicBezTo>
                  <a:cubicBezTo>
                    <a:pt x="8519" y="5849"/>
                    <a:pt x="8105" y="6130"/>
                    <a:pt x="7702" y="6432"/>
                  </a:cubicBezTo>
                  <a:cubicBezTo>
                    <a:pt x="7503" y="6580"/>
                    <a:pt x="7303" y="6733"/>
                    <a:pt x="7104" y="6892"/>
                  </a:cubicBezTo>
                  <a:cubicBezTo>
                    <a:pt x="6910" y="7049"/>
                    <a:pt x="6716" y="7208"/>
                    <a:pt x="6527" y="7372"/>
                  </a:cubicBezTo>
                  <a:cubicBezTo>
                    <a:pt x="6241" y="7617"/>
                    <a:pt x="5965" y="7873"/>
                    <a:pt x="5699" y="8149"/>
                  </a:cubicBezTo>
                  <a:cubicBezTo>
                    <a:pt x="5514" y="8317"/>
                    <a:pt x="5341" y="8506"/>
                    <a:pt x="5172" y="8696"/>
                  </a:cubicBezTo>
                  <a:cubicBezTo>
                    <a:pt x="4821" y="9074"/>
                    <a:pt x="4491" y="9474"/>
                    <a:pt x="4186" y="9891"/>
                  </a:cubicBezTo>
                  <a:cubicBezTo>
                    <a:pt x="4180" y="9897"/>
                    <a:pt x="4180" y="9901"/>
                    <a:pt x="4176" y="9906"/>
                  </a:cubicBezTo>
                  <a:cubicBezTo>
                    <a:pt x="4099" y="10008"/>
                    <a:pt x="4023" y="10116"/>
                    <a:pt x="3951" y="10218"/>
                  </a:cubicBezTo>
                  <a:cubicBezTo>
                    <a:pt x="3792" y="10443"/>
                    <a:pt x="3644" y="10673"/>
                    <a:pt x="3496" y="10908"/>
                  </a:cubicBezTo>
                  <a:cubicBezTo>
                    <a:pt x="3282" y="11250"/>
                    <a:pt x="3077" y="11608"/>
                    <a:pt x="2883" y="11982"/>
                  </a:cubicBezTo>
                  <a:cubicBezTo>
                    <a:pt x="2816" y="12109"/>
                    <a:pt x="2750" y="12237"/>
                    <a:pt x="2689" y="12364"/>
                  </a:cubicBezTo>
                  <a:cubicBezTo>
                    <a:pt x="2622" y="12492"/>
                    <a:pt x="2561" y="12625"/>
                    <a:pt x="2500" y="12758"/>
                  </a:cubicBezTo>
                  <a:cubicBezTo>
                    <a:pt x="2438" y="12896"/>
                    <a:pt x="2382" y="13029"/>
                    <a:pt x="2321" y="13167"/>
                  </a:cubicBezTo>
                  <a:cubicBezTo>
                    <a:pt x="1416" y="15277"/>
                    <a:pt x="793" y="17863"/>
                    <a:pt x="517" y="21098"/>
                  </a:cubicBezTo>
                  <a:cubicBezTo>
                    <a:pt x="0" y="27179"/>
                    <a:pt x="491" y="38800"/>
                    <a:pt x="1728" y="47604"/>
                  </a:cubicBezTo>
                  <a:lnTo>
                    <a:pt x="1722" y="47599"/>
                  </a:lnTo>
                  <a:lnTo>
                    <a:pt x="1722" y="47599"/>
                  </a:lnTo>
                  <a:cubicBezTo>
                    <a:pt x="3511" y="62311"/>
                    <a:pt x="5704" y="62337"/>
                    <a:pt x="8893" y="64800"/>
                  </a:cubicBezTo>
                  <a:cubicBezTo>
                    <a:pt x="14375" y="69036"/>
                    <a:pt x="26727" y="74990"/>
                    <a:pt x="31935" y="77039"/>
                  </a:cubicBezTo>
                  <a:cubicBezTo>
                    <a:pt x="34122" y="77900"/>
                    <a:pt x="36218" y="78254"/>
                    <a:pt x="38217" y="78254"/>
                  </a:cubicBezTo>
                  <a:cubicBezTo>
                    <a:pt x="44845" y="78254"/>
                    <a:pt x="50423" y="74367"/>
                    <a:pt x="54844" y="72184"/>
                  </a:cubicBezTo>
                  <a:cubicBezTo>
                    <a:pt x="60593" y="69349"/>
                    <a:pt x="67660" y="64917"/>
                    <a:pt x="70083" y="63160"/>
                  </a:cubicBezTo>
                  <a:cubicBezTo>
                    <a:pt x="71519" y="62112"/>
                    <a:pt x="72265" y="61054"/>
                    <a:pt x="72249" y="59940"/>
                  </a:cubicBezTo>
                  <a:cubicBezTo>
                    <a:pt x="72244" y="59501"/>
                    <a:pt x="72254" y="57691"/>
                    <a:pt x="72254" y="57227"/>
                  </a:cubicBezTo>
                  <a:cubicBezTo>
                    <a:pt x="72249" y="55806"/>
                    <a:pt x="71002" y="54283"/>
                    <a:pt x="68359" y="52572"/>
                  </a:cubicBezTo>
                  <a:cubicBezTo>
                    <a:pt x="63485" y="49408"/>
                    <a:pt x="49284" y="41482"/>
                    <a:pt x="42456" y="37700"/>
                  </a:cubicBezTo>
                  <a:cubicBezTo>
                    <a:pt x="42452" y="37671"/>
                    <a:pt x="42429" y="37649"/>
                    <a:pt x="42400" y="37645"/>
                  </a:cubicBezTo>
                  <a:cubicBezTo>
                    <a:pt x="37147" y="34455"/>
                    <a:pt x="35553" y="20847"/>
                    <a:pt x="31914" y="9313"/>
                  </a:cubicBezTo>
                  <a:cubicBezTo>
                    <a:pt x="31837" y="9068"/>
                    <a:pt x="31761" y="8828"/>
                    <a:pt x="31679" y="8598"/>
                  </a:cubicBezTo>
                  <a:cubicBezTo>
                    <a:pt x="31617" y="8414"/>
                    <a:pt x="31551" y="8236"/>
                    <a:pt x="31490" y="8062"/>
                  </a:cubicBezTo>
                  <a:cubicBezTo>
                    <a:pt x="31260" y="7433"/>
                    <a:pt x="31025" y="6861"/>
                    <a:pt x="30774" y="6334"/>
                  </a:cubicBezTo>
                  <a:cubicBezTo>
                    <a:pt x="30718" y="6212"/>
                    <a:pt x="30662" y="6094"/>
                    <a:pt x="30606" y="5981"/>
                  </a:cubicBezTo>
                  <a:cubicBezTo>
                    <a:pt x="30382" y="5517"/>
                    <a:pt x="30129" y="5067"/>
                    <a:pt x="29850" y="4633"/>
                  </a:cubicBezTo>
                  <a:cubicBezTo>
                    <a:pt x="29782" y="4526"/>
                    <a:pt x="29711" y="4423"/>
                    <a:pt x="29645" y="4327"/>
                  </a:cubicBezTo>
                  <a:cubicBezTo>
                    <a:pt x="29517" y="4137"/>
                    <a:pt x="29384" y="3963"/>
                    <a:pt x="29251" y="3795"/>
                  </a:cubicBezTo>
                  <a:cubicBezTo>
                    <a:pt x="29175" y="3702"/>
                    <a:pt x="29104" y="3616"/>
                    <a:pt x="29026" y="3529"/>
                  </a:cubicBezTo>
                  <a:cubicBezTo>
                    <a:pt x="28910" y="3387"/>
                    <a:pt x="28786" y="3252"/>
                    <a:pt x="28654" y="3125"/>
                  </a:cubicBezTo>
                  <a:cubicBezTo>
                    <a:pt x="28554" y="3021"/>
                    <a:pt x="28450" y="2923"/>
                    <a:pt x="28342" y="2828"/>
                  </a:cubicBezTo>
                  <a:cubicBezTo>
                    <a:pt x="28026" y="2547"/>
                    <a:pt x="27699" y="2307"/>
                    <a:pt x="27361" y="2113"/>
                  </a:cubicBezTo>
                  <a:cubicBezTo>
                    <a:pt x="27300" y="2078"/>
                    <a:pt x="27213" y="2032"/>
                    <a:pt x="27111" y="1970"/>
                  </a:cubicBezTo>
                  <a:cubicBezTo>
                    <a:pt x="27102" y="1962"/>
                    <a:pt x="27092" y="1955"/>
                    <a:pt x="27080" y="1955"/>
                  </a:cubicBezTo>
                  <a:cubicBezTo>
                    <a:pt x="27054" y="1939"/>
                    <a:pt x="27034" y="1930"/>
                    <a:pt x="27013" y="1919"/>
                  </a:cubicBezTo>
                  <a:cubicBezTo>
                    <a:pt x="26978" y="1899"/>
                    <a:pt x="26941" y="1873"/>
                    <a:pt x="26901" y="1853"/>
                  </a:cubicBezTo>
                  <a:cubicBezTo>
                    <a:pt x="26584" y="1673"/>
                    <a:pt x="26180" y="1444"/>
                    <a:pt x="25818" y="1244"/>
                  </a:cubicBezTo>
                  <a:cubicBezTo>
                    <a:pt x="25716" y="1188"/>
                    <a:pt x="25618" y="1132"/>
                    <a:pt x="25526" y="1080"/>
                  </a:cubicBezTo>
                  <a:cubicBezTo>
                    <a:pt x="25480" y="1055"/>
                    <a:pt x="25435" y="1029"/>
                    <a:pt x="25393" y="1004"/>
                  </a:cubicBezTo>
                  <a:cubicBezTo>
                    <a:pt x="25224" y="907"/>
                    <a:pt x="25087" y="829"/>
                    <a:pt x="25010" y="784"/>
                  </a:cubicBezTo>
                  <a:cubicBezTo>
                    <a:pt x="24679" y="583"/>
                    <a:pt x="24326" y="420"/>
                    <a:pt x="23958" y="299"/>
                  </a:cubicBezTo>
                  <a:cubicBezTo>
                    <a:pt x="23835" y="258"/>
                    <a:pt x="23712" y="222"/>
                    <a:pt x="23589" y="186"/>
                  </a:cubicBezTo>
                  <a:cubicBezTo>
                    <a:pt x="23452" y="151"/>
                    <a:pt x="23313" y="119"/>
                    <a:pt x="23171" y="94"/>
                  </a:cubicBezTo>
                  <a:cubicBezTo>
                    <a:pt x="22812" y="31"/>
                    <a:pt x="22445" y="1"/>
                    <a:pt x="220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039;p86">
              <a:extLst>
                <a:ext uri="{FF2B5EF4-FFF2-40B4-BE49-F238E27FC236}">
                  <a16:creationId xmlns:a16="http://schemas.microsoft.com/office/drawing/2014/main" id="{8C1D02BD-A83E-4324-AC50-81A8938AE0E9}"/>
                </a:ext>
              </a:extLst>
            </p:cNvPr>
            <p:cNvSpPr/>
            <p:nvPr/>
          </p:nvSpPr>
          <p:spPr>
            <a:xfrm>
              <a:off x="1537175" y="3072525"/>
              <a:ext cx="1705450" cy="997250"/>
            </a:xfrm>
            <a:custGeom>
              <a:avLst/>
              <a:gdLst/>
              <a:ahLst/>
              <a:cxnLst/>
              <a:rect l="l" t="t" r="r" b="b"/>
              <a:pathLst>
                <a:path w="68218" h="39890" extrusionOk="0">
                  <a:moveTo>
                    <a:pt x="33575" y="0"/>
                  </a:moveTo>
                  <a:cubicBezTo>
                    <a:pt x="33575" y="0"/>
                    <a:pt x="1" y="19813"/>
                    <a:pt x="1444" y="23472"/>
                  </a:cubicBezTo>
                  <a:cubicBezTo>
                    <a:pt x="2889" y="27132"/>
                    <a:pt x="20251" y="36100"/>
                    <a:pt x="26797" y="38675"/>
                  </a:cubicBezTo>
                  <a:cubicBezTo>
                    <a:pt x="28986" y="39536"/>
                    <a:pt x="31082" y="39889"/>
                    <a:pt x="33082" y="39889"/>
                  </a:cubicBezTo>
                  <a:cubicBezTo>
                    <a:pt x="39711" y="39889"/>
                    <a:pt x="45288" y="36004"/>
                    <a:pt x="49706" y="33822"/>
                  </a:cubicBezTo>
                  <a:cubicBezTo>
                    <a:pt x="55457" y="30982"/>
                    <a:pt x="62525" y="26551"/>
                    <a:pt x="64946" y="24794"/>
                  </a:cubicBezTo>
                  <a:cubicBezTo>
                    <a:pt x="68217" y="22418"/>
                    <a:pt x="67916" y="19987"/>
                    <a:pt x="63227" y="16945"/>
                  </a:cubicBezTo>
                  <a:cubicBezTo>
                    <a:pt x="56713" y="12718"/>
                    <a:pt x="33575" y="0"/>
                    <a:pt x="33575" y="0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040;p86">
              <a:extLst>
                <a:ext uri="{FF2B5EF4-FFF2-40B4-BE49-F238E27FC236}">
                  <a16:creationId xmlns:a16="http://schemas.microsoft.com/office/drawing/2014/main" id="{872E47E1-422A-4354-B275-1A8B905E6274}"/>
                </a:ext>
              </a:extLst>
            </p:cNvPr>
            <p:cNvSpPr/>
            <p:nvPr/>
          </p:nvSpPr>
          <p:spPr>
            <a:xfrm>
              <a:off x="1537175" y="3072525"/>
              <a:ext cx="1705450" cy="997250"/>
            </a:xfrm>
            <a:custGeom>
              <a:avLst/>
              <a:gdLst/>
              <a:ahLst/>
              <a:cxnLst/>
              <a:rect l="l" t="t" r="r" b="b"/>
              <a:pathLst>
                <a:path w="68218" h="39890" extrusionOk="0">
                  <a:moveTo>
                    <a:pt x="33575" y="0"/>
                  </a:moveTo>
                  <a:cubicBezTo>
                    <a:pt x="33575" y="0"/>
                    <a:pt x="1" y="19813"/>
                    <a:pt x="1444" y="23472"/>
                  </a:cubicBezTo>
                  <a:cubicBezTo>
                    <a:pt x="2889" y="27132"/>
                    <a:pt x="20251" y="36100"/>
                    <a:pt x="26797" y="38675"/>
                  </a:cubicBezTo>
                  <a:cubicBezTo>
                    <a:pt x="28986" y="39536"/>
                    <a:pt x="31082" y="39889"/>
                    <a:pt x="33082" y="39889"/>
                  </a:cubicBezTo>
                  <a:cubicBezTo>
                    <a:pt x="39711" y="39889"/>
                    <a:pt x="45288" y="36004"/>
                    <a:pt x="49706" y="33822"/>
                  </a:cubicBezTo>
                  <a:cubicBezTo>
                    <a:pt x="55457" y="30982"/>
                    <a:pt x="62525" y="26551"/>
                    <a:pt x="64946" y="24794"/>
                  </a:cubicBezTo>
                  <a:cubicBezTo>
                    <a:pt x="68217" y="22418"/>
                    <a:pt x="67916" y="19987"/>
                    <a:pt x="63227" y="16945"/>
                  </a:cubicBezTo>
                  <a:cubicBezTo>
                    <a:pt x="56713" y="12718"/>
                    <a:pt x="33575" y="0"/>
                    <a:pt x="335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041;p86">
              <a:extLst>
                <a:ext uri="{FF2B5EF4-FFF2-40B4-BE49-F238E27FC236}">
                  <a16:creationId xmlns:a16="http://schemas.microsoft.com/office/drawing/2014/main" id="{E5F420A7-CE08-46A0-B851-D59D3F7EFED4}"/>
                </a:ext>
              </a:extLst>
            </p:cNvPr>
            <p:cNvSpPr/>
            <p:nvPr/>
          </p:nvSpPr>
          <p:spPr>
            <a:xfrm>
              <a:off x="1678150" y="3244525"/>
              <a:ext cx="1489175" cy="791100"/>
            </a:xfrm>
            <a:custGeom>
              <a:avLst/>
              <a:gdLst/>
              <a:ahLst/>
              <a:cxnLst/>
              <a:rect l="l" t="t" r="r" b="b"/>
              <a:pathLst>
                <a:path w="59567" h="31644" extrusionOk="0">
                  <a:moveTo>
                    <a:pt x="31779" y="0"/>
                  </a:moveTo>
                  <a:cubicBezTo>
                    <a:pt x="31727" y="0"/>
                    <a:pt x="31677" y="1"/>
                    <a:pt x="31626" y="2"/>
                  </a:cubicBezTo>
                  <a:cubicBezTo>
                    <a:pt x="24843" y="165"/>
                    <a:pt x="5666" y="9726"/>
                    <a:pt x="3571" y="11360"/>
                  </a:cubicBezTo>
                  <a:cubicBezTo>
                    <a:pt x="1" y="14145"/>
                    <a:pt x="1951" y="17312"/>
                    <a:pt x="5476" y="19393"/>
                  </a:cubicBezTo>
                  <a:cubicBezTo>
                    <a:pt x="9000" y="21473"/>
                    <a:pt x="20393" y="27530"/>
                    <a:pt x="26909" y="29756"/>
                  </a:cubicBezTo>
                  <a:cubicBezTo>
                    <a:pt x="30017" y="30819"/>
                    <a:pt x="32480" y="31159"/>
                    <a:pt x="34501" y="31644"/>
                  </a:cubicBezTo>
                  <a:cubicBezTo>
                    <a:pt x="38121" y="30314"/>
                    <a:pt x="41319" y="28299"/>
                    <a:pt x="44067" y="26942"/>
                  </a:cubicBezTo>
                  <a:cubicBezTo>
                    <a:pt x="49818" y="24102"/>
                    <a:pt x="56886" y="19671"/>
                    <a:pt x="59307" y="17914"/>
                  </a:cubicBezTo>
                  <a:cubicBezTo>
                    <a:pt x="59400" y="17847"/>
                    <a:pt x="59479" y="17779"/>
                    <a:pt x="59566" y="17711"/>
                  </a:cubicBezTo>
                  <a:cubicBezTo>
                    <a:pt x="59248" y="16800"/>
                    <a:pt x="58634" y="15849"/>
                    <a:pt x="57626" y="14879"/>
                  </a:cubicBezTo>
                  <a:cubicBezTo>
                    <a:pt x="53421" y="10834"/>
                    <a:pt x="38630" y="0"/>
                    <a:pt x="31779" y="0"/>
                  </a:cubicBezTo>
                  <a:close/>
                </a:path>
              </a:pathLst>
            </a:custGeom>
            <a:solidFill>
              <a:srgbClr val="000549">
                <a:alpha val="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042;p86">
              <a:extLst>
                <a:ext uri="{FF2B5EF4-FFF2-40B4-BE49-F238E27FC236}">
                  <a16:creationId xmlns:a16="http://schemas.microsoft.com/office/drawing/2014/main" id="{4F6ADAF4-7E1E-44A6-A39B-A4D498B0710B}"/>
                </a:ext>
              </a:extLst>
            </p:cNvPr>
            <p:cNvSpPr/>
            <p:nvPr/>
          </p:nvSpPr>
          <p:spPr>
            <a:xfrm>
              <a:off x="1466800" y="2181875"/>
              <a:ext cx="620800" cy="363825"/>
            </a:xfrm>
            <a:custGeom>
              <a:avLst/>
              <a:gdLst/>
              <a:ahLst/>
              <a:cxnLst/>
              <a:rect l="l" t="t" r="r" b="b"/>
              <a:pathLst>
                <a:path w="24832" h="14553" extrusionOk="0">
                  <a:moveTo>
                    <a:pt x="19735" y="1"/>
                  </a:moveTo>
                  <a:cubicBezTo>
                    <a:pt x="16654" y="1"/>
                    <a:pt x="12950" y="2029"/>
                    <a:pt x="8607" y="4407"/>
                  </a:cubicBezTo>
                  <a:cubicBezTo>
                    <a:pt x="4980" y="6395"/>
                    <a:pt x="1885" y="8760"/>
                    <a:pt x="1" y="13166"/>
                  </a:cubicBezTo>
                  <a:lnTo>
                    <a:pt x="2401" y="14552"/>
                  </a:lnTo>
                  <a:cubicBezTo>
                    <a:pt x="4284" y="10130"/>
                    <a:pt x="7385" y="7765"/>
                    <a:pt x="11024" y="5770"/>
                  </a:cubicBezTo>
                  <a:cubicBezTo>
                    <a:pt x="15364" y="3392"/>
                    <a:pt x="19069" y="1359"/>
                    <a:pt x="22152" y="1359"/>
                  </a:cubicBezTo>
                  <a:cubicBezTo>
                    <a:pt x="23105" y="1359"/>
                    <a:pt x="23998" y="1553"/>
                    <a:pt x="24832" y="1991"/>
                  </a:cubicBezTo>
                  <a:cubicBezTo>
                    <a:pt x="24241" y="1657"/>
                    <a:pt x="23001" y="967"/>
                    <a:pt x="22690" y="786"/>
                  </a:cubicBezTo>
                  <a:cubicBezTo>
                    <a:pt x="21778" y="240"/>
                    <a:pt x="20793" y="1"/>
                    <a:pt x="197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043;p86">
              <a:extLst>
                <a:ext uri="{FF2B5EF4-FFF2-40B4-BE49-F238E27FC236}">
                  <a16:creationId xmlns:a16="http://schemas.microsoft.com/office/drawing/2014/main" id="{5EA29901-ACA0-47AD-A8BB-46A67DAF3867}"/>
                </a:ext>
              </a:extLst>
            </p:cNvPr>
            <p:cNvSpPr/>
            <p:nvPr/>
          </p:nvSpPr>
          <p:spPr>
            <a:xfrm>
              <a:off x="1466800" y="2182162"/>
              <a:ext cx="620800" cy="363825"/>
            </a:xfrm>
            <a:custGeom>
              <a:avLst/>
              <a:gdLst/>
              <a:ahLst/>
              <a:cxnLst/>
              <a:rect l="l" t="t" r="r" b="b"/>
              <a:pathLst>
                <a:path w="24832" h="14553" extrusionOk="0">
                  <a:moveTo>
                    <a:pt x="19735" y="1"/>
                  </a:moveTo>
                  <a:cubicBezTo>
                    <a:pt x="16654" y="1"/>
                    <a:pt x="12950" y="2029"/>
                    <a:pt x="8607" y="4407"/>
                  </a:cubicBezTo>
                  <a:cubicBezTo>
                    <a:pt x="4980" y="6395"/>
                    <a:pt x="1885" y="8760"/>
                    <a:pt x="1" y="13166"/>
                  </a:cubicBezTo>
                  <a:lnTo>
                    <a:pt x="2401" y="14552"/>
                  </a:lnTo>
                  <a:cubicBezTo>
                    <a:pt x="4284" y="10130"/>
                    <a:pt x="7385" y="7765"/>
                    <a:pt x="11024" y="5770"/>
                  </a:cubicBezTo>
                  <a:cubicBezTo>
                    <a:pt x="15364" y="3392"/>
                    <a:pt x="19069" y="1359"/>
                    <a:pt x="22152" y="1359"/>
                  </a:cubicBezTo>
                  <a:cubicBezTo>
                    <a:pt x="23105" y="1359"/>
                    <a:pt x="23998" y="1553"/>
                    <a:pt x="24832" y="1991"/>
                  </a:cubicBezTo>
                  <a:cubicBezTo>
                    <a:pt x="24241" y="1657"/>
                    <a:pt x="23001" y="967"/>
                    <a:pt x="22690" y="786"/>
                  </a:cubicBezTo>
                  <a:cubicBezTo>
                    <a:pt x="21778" y="240"/>
                    <a:pt x="20793" y="1"/>
                    <a:pt x="19735" y="1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044;p86">
              <a:extLst>
                <a:ext uri="{FF2B5EF4-FFF2-40B4-BE49-F238E27FC236}">
                  <a16:creationId xmlns:a16="http://schemas.microsoft.com/office/drawing/2014/main" id="{051B06AD-9635-4853-AB80-006B2EA4199F}"/>
                </a:ext>
              </a:extLst>
            </p:cNvPr>
            <p:cNvSpPr/>
            <p:nvPr/>
          </p:nvSpPr>
          <p:spPr>
            <a:xfrm>
              <a:off x="1460900" y="2215775"/>
              <a:ext cx="1007900" cy="1472125"/>
            </a:xfrm>
            <a:custGeom>
              <a:avLst/>
              <a:gdLst/>
              <a:ahLst/>
              <a:cxnLst/>
              <a:rect l="l" t="t" r="r" b="b"/>
              <a:pathLst>
                <a:path w="40316" h="58885" extrusionOk="0">
                  <a:moveTo>
                    <a:pt x="22394" y="0"/>
                  </a:moveTo>
                  <a:cubicBezTo>
                    <a:pt x="19308" y="0"/>
                    <a:pt x="15602" y="2040"/>
                    <a:pt x="11259" y="4415"/>
                  </a:cubicBezTo>
                  <a:cubicBezTo>
                    <a:pt x="10897" y="4615"/>
                    <a:pt x="10538" y="4820"/>
                    <a:pt x="10186" y="5029"/>
                  </a:cubicBezTo>
                  <a:cubicBezTo>
                    <a:pt x="10047" y="5106"/>
                    <a:pt x="9915" y="5187"/>
                    <a:pt x="9782" y="5269"/>
                  </a:cubicBezTo>
                  <a:cubicBezTo>
                    <a:pt x="9618" y="5366"/>
                    <a:pt x="9461" y="5468"/>
                    <a:pt x="9302" y="5570"/>
                  </a:cubicBezTo>
                  <a:cubicBezTo>
                    <a:pt x="9184" y="5642"/>
                    <a:pt x="9067" y="5718"/>
                    <a:pt x="8949" y="5801"/>
                  </a:cubicBezTo>
                  <a:cubicBezTo>
                    <a:pt x="8183" y="6304"/>
                    <a:pt x="7453" y="6859"/>
                    <a:pt x="6762" y="7461"/>
                  </a:cubicBezTo>
                  <a:cubicBezTo>
                    <a:pt x="6650" y="7558"/>
                    <a:pt x="6543" y="7655"/>
                    <a:pt x="6435" y="7763"/>
                  </a:cubicBezTo>
                  <a:cubicBezTo>
                    <a:pt x="5996" y="8167"/>
                    <a:pt x="5581" y="8597"/>
                    <a:pt x="5194" y="9050"/>
                  </a:cubicBezTo>
                  <a:cubicBezTo>
                    <a:pt x="5122" y="9133"/>
                    <a:pt x="5050" y="9214"/>
                    <a:pt x="4983" y="9296"/>
                  </a:cubicBezTo>
                  <a:cubicBezTo>
                    <a:pt x="4902" y="9398"/>
                    <a:pt x="4815" y="9501"/>
                    <a:pt x="4739" y="9603"/>
                  </a:cubicBezTo>
                  <a:cubicBezTo>
                    <a:pt x="4656" y="9704"/>
                    <a:pt x="4580" y="9812"/>
                    <a:pt x="4499" y="9919"/>
                  </a:cubicBezTo>
                  <a:cubicBezTo>
                    <a:pt x="4421" y="10022"/>
                    <a:pt x="4345" y="10129"/>
                    <a:pt x="4268" y="10241"/>
                  </a:cubicBezTo>
                  <a:cubicBezTo>
                    <a:pt x="3955" y="10689"/>
                    <a:pt x="3664" y="11153"/>
                    <a:pt x="3399" y="11630"/>
                  </a:cubicBezTo>
                  <a:cubicBezTo>
                    <a:pt x="3364" y="11693"/>
                    <a:pt x="3328" y="11754"/>
                    <a:pt x="3298" y="11815"/>
                  </a:cubicBezTo>
                  <a:cubicBezTo>
                    <a:pt x="3226" y="11943"/>
                    <a:pt x="3159" y="12076"/>
                    <a:pt x="3093" y="12209"/>
                  </a:cubicBezTo>
                  <a:cubicBezTo>
                    <a:pt x="2996" y="12403"/>
                    <a:pt x="2904" y="12597"/>
                    <a:pt x="2812" y="12791"/>
                  </a:cubicBezTo>
                  <a:cubicBezTo>
                    <a:pt x="1820" y="14973"/>
                    <a:pt x="1136" y="17671"/>
                    <a:pt x="844" y="21105"/>
                  </a:cubicBezTo>
                  <a:cubicBezTo>
                    <a:pt x="1" y="31096"/>
                    <a:pt x="1856" y="56038"/>
                    <a:pt x="5290" y="58885"/>
                  </a:cubicBezTo>
                  <a:cubicBezTo>
                    <a:pt x="5290" y="58885"/>
                    <a:pt x="4764" y="55656"/>
                    <a:pt x="11672" y="51307"/>
                  </a:cubicBezTo>
                  <a:cubicBezTo>
                    <a:pt x="16368" y="48352"/>
                    <a:pt x="19665" y="45870"/>
                    <a:pt x="24678" y="43411"/>
                  </a:cubicBezTo>
                  <a:cubicBezTo>
                    <a:pt x="36891" y="37411"/>
                    <a:pt x="40315" y="36288"/>
                    <a:pt x="40315" y="36288"/>
                  </a:cubicBezTo>
                  <a:cubicBezTo>
                    <a:pt x="35063" y="33098"/>
                    <a:pt x="33469" y="19490"/>
                    <a:pt x="29830" y="7956"/>
                  </a:cubicBezTo>
                  <a:cubicBezTo>
                    <a:pt x="29753" y="7711"/>
                    <a:pt x="29677" y="7471"/>
                    <a:pt x="29594" y="7241"/>
                  </a:cubicBezTo>
                  <a:cubicBezTo>
                    <a:pt x="29533" y="7057"/>
                    <a:pt x="29467" y="6879"/>
                    <a:pt x="29406" y="6705"/>
                  </a:cubicBezTo>
                  <a:cubicBezTo>
                    <a:pt x="29176" y="6076"/>
                    <a:pt x="28941" y="5504"/>
                    <a:pt x="28690" y="4977"/>
                  </a:cubicBezTo>
                  <a:cubicBezTo>
                    <a:pt x="28634" y="4855"/>
                    <a:pt x="28578" y="4737"/>
                    <a:pt x="28522" y="4625"/>
                  </a:cubicBezTo>
                  <a:cubicBezTo>
                    <a:pt x="28298" y="4160"/>
                    <a:pt x="28045" y="3710"/>
                    <a:pt x="27766" y="3276"/>
                  </a:cubicBezTo>
                  <a:cubicBezTo>
                    <a:pt x="27698" y="3169"/>
                    <a:pt x="27627" y="3066"/>
                    <a:pt x="27561" y="2970"/>
                  </a:cubicBezTo>
                  <a:cubicBezTo>
                    <a:pt x="27433" y="2780"/>
                    <a:pt x="27300" y="2606"/>
                    <a:pt x="27167" y="2438"/>
                  </a:cubicBezTo>
                  <a:cubicBezTo>
                    <a:pt x="27091" y="2345"/>
                    <a:pt x="27019" y="2259"/>
                    <a:pt x="26942" y="2172"/>
                  </a:cubicBezTo>
                  <a:cubicBezTo>
                    <a:pt x="26826" y="2030"/>
                    <a:pt x="26702" y="1895"/>
                    <a:pt x="26570" y="1768"/>
                  </a:cubicBezTo>
                  <a:cubicBezTo>
                    <a:pt x="26470" y="1664"/>
                    <a:pt x="26366" y="1566"/>
                    <a:pt x="26258" y="1473"/>
                  </a:cubicBezTo>
                  <a:cubicBezTo>
                    <a:pt x="26094" y="1327"/>
                    <a:pt x="25923" y="1190"/>
                    <a:pt x="25745" y="1063"/>
                  </a:cubicBezTo>
                  <a:cubicBezTo>
                    <a:pt x="25633" y="980"/>
                    <a:pt x="25518" y="911"/>
                    <a:pt x="25403" y="839"/>
                  </a:cubicBezTo>
                  <a:cubicBezTo>
                    <a:pt x="25361" y="812"/>
                    <a:pt x="25320" y="782"/>
                    <a:pt x="25277" y="756"/>
                  </a:cubicBezTo>
                  <a:cubicBezTo>
                    <a:pt x="25216" y="721"/>
                    <a:pt x="25129" y="675"/>
                    <a:pt x="25027" y="613"/>
                  </a:cubicBezTo>
                  <a:cubicBezTo>
                    <a:pt x="25018" y="605"/>
                    <a:pt x="25008" y="598"/>
                    <a:pt x="24996" y="598"/>
                  </a:cubicBezTo>
                  <a:cubicBezTo>
                    <a:pt x="24970" y="582"/>
                    <a:pt x="24950" y="573"/>
                    <a:pt x="24929" y="562"/>
                  </a:cubicBezTo>
                  <a:cubicBezTo>
                    <a:pt x="24868" y="532"/>
                    <a:pt x="24811" y="506"/>
                    <a:pt x="24750" y="481"/>
                  </a:cubicBezTo>
                  <a:cubicBezTo>
                    <a:pt x="24663" y="440"/>
                    <a:pt x="24576" y="404"/>
                    <a:pt x="24490" y="368"/>
                  </a:cubicBezTo>
                  <a:cubicBezTo>
                    <a:pt x="24149" y="241"/>
                    <a:pt x="23796" y="147"/>
                    <a:pt x="23438" y="87"/>
                  </a:cubicBezTo>
                  <a:cubicBezTo>
                    <a:pt x="23345" y="71"/>
                    <a:pt x="23253" y="56"/>
                    <a:pt x="23155" y="46"/>
                  </a:cubicBezTo>
                  <a:cubicBezTo>
                    <a:pt x="23017" y="31"/>
                    <a:pt x="22880" y="16"/>
                    <a:pt x="22742" y="11"/>
                  </a:cubicBezTo>
                  <a:cubicBezTo>
                    <a:pt x="22629" y="5"/>
                    <a:pt x="22512" y="0"/>
                    <a:pt x="22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045;p86">
              <a:extLst>
                <a:ext uri="{FF2B5EF4-FFF2-40B4-BE49-F238E27FC236}">
                  <a16:creationId xmlns:a16="http://schemas.microsoft.com/office/drawing/2014/main" id="{5A7B38B0-269B-427A-8C5C-A468F5069CFC}"/>
                </a:ext>
              </a:extLst>
            </p:cNvPr>
            <p:cNvSpPr/>
            <p:nvPr/>
          </p:nvSpPr>
          <p:spPr>
            <a:xfrm>
              <a:off x="2588675" y="4227525"/>
              <a:ext cx="362150" cy="764900"/>
            </a:xfrm>
            <a:custGeom>
              <a:avLst/>
              <a:gdLst/>
              <a:ahLst/>
              <a:cxnLst/>
              <a:rect l="l" t="t" r="r" b="b"/>
              <a:pathLst>
                <a:path w="14486" h="30596" extrusionOk="0">
                  <a:moveTo>
                    <a:pt x="5379" y="1"/>
                  </a:moveTo>
                  <a:cubicBezTo>
                    <a:pt x="2656" y="1"/>
                    <a:pt x="483" y="2222"/>
                    <a:pt x="284" y="2939"/>
                  </a:cubicBezTo>
                  <a:cubicBezTo>
                    <a:pt x="0" y="3963"/>
                    <a:pt x="190" y="6007"/>
                    <a:pt x="1480" y="8487"/>
                  </a:cubicBezTo>
                  <a:cubicBezTo>
                    <a:pt x="2599" y="10638"/>
                    <a:pt x="3203" y="14071"/>
                    <a:pt x="3079" y="16391"/>
                  </a:cubicBezTo>
                  <a:cubicBezTo>
                    <a:pt x="2954" y="18712"/>
                    <a:pt x="2077" y="24521"/>
                    <a:pt x="4521" y="27330"/>
                  </a:cubicBezTo>
                  <a:cubicBezTo>
                    <a:pt x="6022" y="29054"/>
                    <a:pt x="8591" y="30596"/>
                    <a:pt x="10741" y="30596"/>
                  </a:cubicBezTo>
                  <a:cubicBezTo>
                    <a:pt x="12095" y="30596"/>
                    <a:pt x="13282" y="29985"/>
                    <a:pt x="13934" y="28424"/>
                  </a:cubicBezTo>
                  <a:cubicBezTo>
                    <a:pt x="14485" y="27102"/>
                    <a:pt x="13100" y="22648"/>
                    <a:pt x="12432" y="19384"/>
                  </a:cubicBezTo>
                  <a:cubicBezTo>
                    <a:pt x="11101" y="12884"/>
                    <a:pt x="10018" y="6418"/>
                    <a:pt x="10018" y="6418"/>
                  </a:cubicBezTo>
                  <a:lnTo>
                    <a:pt x="5849" y="23"/>
                  </a:lnTo>
                  <a:cubicBezTo>
                    <a:pt x="5691" y="8"/>
                    <a:pt x="5534" y="1"/>
                    <a:pt x="53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046;p86">
              <a:extLst>
                <a:ext uri="{FF2B5EF4-FFF2-40B4-BE49-F238E27FC236}">
                  <a16:creationId xmlns:a16="http://schemas.microsoft.com/office/drawing/2014/main" id="{379C15F6-CE4A-4214-8520-2CA7D7EBD5E6}"/>
                </a:ext>
              </a:extLst>
            </p:cNvPr>
            <p:cNvSpPr/>
            <p:nvPr/>
          </p:nvSpPr>
          <p:spPr>
            <a:xfrm>
              <a:off x="2717025" y="4359500"/>
              <a:ext cx="195525" cy="457925"/>
            </a:xfrm>
            <a:custGeom>
              <a:avLst/>
              <a:gdLst/>
              <a:ahLst/>
              <a:cxnLst/>
              <a:rect l="l" t="t" r="r" b="b"/>
              <a:pathLst>
                <a:path w="7821" h="18317" extrusionOk="0">
                  <a:moveTo>
                    <a:pt x="1" y="1"/>
                  </a:moveTo>
                  <a:cubicBezTo>
                    <a:pt x="422" y="2272"/>
                    <a:pt x="1036" y="6059"/>
                    <a:pt x="1115" y="9571"/>
                  </a:cubicBezTo>
                  <a:cubicBezTo>
                    <a:pt x="1194" y="13083"/>
                    <a:pt x="2026" y="15361"/>
                    <a:pt x="3297" y="16881"/>
                  </a:cubicBezTo>
                  <a:cubicBezTo>
                    <a:pt x="3983" y="17698"/>
                    <a:pt x="5138" y="18316"/>
                    <a:pt x="6080" y="18316"/>
                  </a:cubicBezTo>
                  <a:cubicBezTo>
                    <a:pt x="7068" y="18316"/>
                    <a:pt x="7820" y="17636"/>
                    <a:pt x="7546" y="15792"/>
                  </a:cubicBezTo>
                  <a:cubicBezTo>
                    <a:pt x="7172" y="13286"/>
                    <a:pt x="4884" y="1139"/>
                    <a:pt x="4884" y="1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047;p86">
              <a:extLst>
                <a:ext uri="{FF2B5EF4-FFF2-40B4-BE49-F238E27FC236}">
                  <a16:creationId xmlns:a16="http://schemas.microsoft.com/office/drawing/2014/main" id="{EAE5C5CE-E6F7-400B-9663-BD01C770E34B}"/>
                </a:ext>
              </a:extLst>
            </p:cNvPr>
            <p:cNvSpPr/>
            <p:nvPr/>
          </p:nvSpPr>
          <p:spPr>
            <a:xfrm>
              <a:off x="2617675" y="4227575"/>
              <a:ext cx="322875" cy="690400"/>
            </a:xfrm>
            <a:custGeom>
              <a:avLst/>
              <a:gdLst/>
              <a:ahLst/>
              <a:cxnLst/>
              <a:rect l="l" t="t" r="r" b="b"/>
              <a:pathLst>
                <a:path w="12915" h="27616" extrusionOk="0">
                  <a:moveTo>
                    <a:pt x="4120" y="0"/>
                  </a:moveTo>
                  <a:cubicBezTo>
                    <a:pt x="2423" y="35"/>
                    <a:pt x="955" y="919"/>
                    <a:pt x="52" y="1744"/>
                  </a:cubicBezTo>
                  <a:cubicBezTo>
                    <a:pt x="0" y="3909"/>
                    <a:pt x="1388" y="9605"/>
                    <a:pt x="4498" y="14299"/>
                  </a:cubicBezTo>
                  <a:cubicBezTo>
                    <a:pt x="7548" y="18901"/>
                    <a:pt x="11965" y="24282"/>
                    <a:pt x="12896" y="27615"/>
                  </a:cubicBezTo>
                  <a:cubicBezTo>
                    <a:pt x="12915" y="26067"/>
                    <a:pt x="12155" y="23262"/>
                    <a:pt x="11576" y="20761"/>
                  </a:cubicBezTo>
                  <a:cubicBezTo>
                    <a:pt x="11563" y="20707"/>
                    <a:pt x="11550" y="20652"/>
                    <a:pt x="11538" y="20597"/>
                  </a:cubicBezTo>
                  <a:cubicBezTo>
                    <a:pt x="11504" y="20451"/>
                    <a:pt x="11472" y="20308"/>
                    <a:pt x="11440" y="20165"/>
                  </a:cubicBezTo>
                  <a:cubicBezTo>
                    <a:pt x="11426" y="20099"/>
                    <a:pt x="11410" y="20032"/>
                    <a:pt x="11396" y="19968"/>
                  </a:cubicBezTo>
                  <a:cubicBezTo>
                    <a:pt x="11355" y="19782"/>
                    <a:pt x="11317" y="19599"/>
                    <a:pt x="11279" y="19420"/>
                  </a:cubicBezTo>
                  <a:cubicBezTo>
                    <a:pt x="11277" y="19408"/>
                    <a:pt x="11275" y="19395"/>
                    <a:pt x="11272" y="19383"/>
                  </a:cubicBezTo>
                  <a:cubicBezTo>
                    <a:pt x="10857" y="17352"/>
                    <a:pt x="10464" y="15324"/>
                    <a:pt x="10122" y="13496"/>
                  </a:cubicBezTo>
                  <a:cubicBezTo>
                    <a:pt x="9848" y="12033"/>
                    <a:pt x="9607" y="10698"/>
                    <a:pt x="9410" y="9591"/>
                  </a:cubicBezTo>
                  <a:cubicBezTo>
                    <a:pt x="9311" y="9038"/>
                    <a:pt x="9224" y="8541"/>
                    <a:pt x="9149" y="8114"/>
                  </a:cubicBezTo>
                  <a:cubicBezTo>
                    <a:pt x="9113" y="7901"/>
                    <a:pt x="9078" y="7705"/>
                    <a:pt x="9047" y="7528"/>
                  </a:cubicBezTo>
                  <a:cubicBezTo>
                    <a:pt x="8925" y="6820"/>
                    <a:pt x="8858" y="6416"/>
                    <a:pt x="8858" y="6416"/>
                  </a:cubicBezTo>
                  <a:lnTo>
                    <a:pt x="4689" y="21"/>
                  </a:lnTo>
                  <a:cubicBezTo>
                    <a:pt x="4491" y="1"/>
                    <a:pt x="4306" y="3"/>
                    <a:pt x="4120" y="0"/>
                  </a:cubicBezTo>
                  <a:close/>
                </a:path>
              </a:pathLst>
            </a:custGeom>
            <a:solidFill>
              <a:srgbClr val="000549">
                <a:alpha val="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048;p86">
              <a:extLst>
                <a:ext uri="{FF2B5EF4-FFF2-40B4-BE49-F238E27FC236}">
                  <a16:creationId xmlns:a16="http://schemas.microsoft.com/office/drawing/2014/main" id="{C1B6B724-3DB9-47DB-A8AD-D754323B414B}"/>
                </a:ext>
              </a:extLst>
            </p:cNvPr>
            <p:cNvSpPr/>
            <p:nvPr/>
          </p:nvSpPr>
          <p:spPr>
            <a:xfrm>
              <a:off x="2227225" y="3048950"/>
              <a:ext cx="1013175" cy="1288625"/>
            </a:xfrm>
            <a:custGeom>
              <a:avLst/>
              <a:gdLst/>
              <a:ahLst/>
              <a:cxnLst/>
              <a:rect l="l" t="t" r="r" b="b"/>
              <a:pathLst>
                <a:path w="40527" h="51545" extrusionOk="0">
                  <a:moveTo>
                    <a:pt x="9372" y="1"/>
                  </a:moveTo>
                  <a:lnTo>
                    <a:pt x="1" y="10725"/>
                  </a:lnTo>
                  <a:lnTo>
                    <a:pt x="10536" y="18919"/>
                  </a:lnTo>
                  <a:lnTo>
                    <a:pt x="21666" y="29305"/>
                  </a:lnTo>
                  <a:cubicBezTo>
                    <a:pt x="21666" y="29305"/>
                    <a:pt x="21723" y="29296"/>
                    <a:pt x="21816" y="29296"/>
                  </a:cubicBezTo>
                  <a:cubicBezTo>
                    <a:pt x="22322" y="29296"/>
                    <a:pt x="23881" y="29549"/>
                    <a:pt x="22848" y="32823"/>
                  </a:cubicBezTo>
                  <a:cubicBezTo>
                    <a:pt x="22459" y="34052"/>
                    <a:pt x="21914" y="36498"/>
                    <a:pt x="21348" y="39263"/>
                  </a:cubicBezTo>
                  <a:lnTo>
                    <a:pt x="31468" y="51544"/>
                  </a:lnTo>
                  <a:cubicBezTo>
                    <a:pt x="31468" y="51544"/>
                    <a:pt x="33823" y="43956"/>
                    <a:pt x="35724" y="38731"/>
                  </a:cubicBezTo>
                  <a:cubicBezTo>
                    <a:pt x="39075" y="29524"/>
                    <a:pt x="40526" y="25294"/>
                    <a:pt x="39958" y="23222"/>
                  </a:cubicBezTo>
                  <a:cubicBezTo>
                    <a:pt x="39215" y="20511"/>
                    <a:pt x="35903" y="17390"/>
                    <a:pt x="28673" y="12252"/>
                  </a:cubicBezTo>
                  <a:cubicBezTo>
                    <a:pt x="19581" y="5791"/>
                    <a:pt x="9372" y="1"/>
                    <a:pt x="9372" y="1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049;p86">
              <a:extLst>
                <a:ext uri="{FF2B5EF4-FFF2-40B4-BE49-F238E27FC236}">
                  <a16:creationId xmlns:a16="http://schemas.microsoft.com/office/drawing/2014/main" id="{F60E21CC-B33C-4279-BA6A-7BE37ABCF9BE}"/>
                </a:ext>
              </a:extLst>
            </p:cNvPr>
            <p:cNvSpPr/>
            <p:nvPr/>
          </p:nvSpPr>
          <p:spPr>
            <a:xfrm>
              <a:off x="2227225" y="3048950"/>
              <a:ext cx="1013175" cy="1288625"/>
            </a:xfrm>
            <a:custGeom>
              <a:avLst/>
              <a:gdLst/>
              <a:ahLst/>
              <a:cxnLst/>
              <a:rect l="l" t="t" r="r" b="b"/>
              <a:pathLst>
                <a:path w="40527" h="51545" extrusionOk="0">
                  <a:moveTo>
                    <a:pt x="9372" y="1"/>
                  </a:moveTo>
                  <a:lnTo>
                    <a:pt x="1" y="10725"/>
                  </a:lnTo>
                  <a:lnTo>
                    <a:pt x="10536" y="18919"/>
                  </a:lnTo>
                  <a:lnTo>
                    <a:pt x="21666" y="29305"/>
                  </a:lnTo>
                  <a:cubicBezTo>
                    <a:pt x="21666" y="29305"/>
                    <a:pt x="21723" y="29296"/>
                    <a:pt x="21816" y="29296"/>
                  </a:cubicBezTo>
                  <a:cubicBezTo>
                    <a:pt x="22322" y="29296"/>
                    <a:pt x="23881" y="29549"/>
                    <a:pt x="22848" y="32823"/>
                  </a:cubicBezTo>
                  <a:cubicBezTo>
                    <a:pt x="22459" y="34052"/>
                    <a:pt x="21914" y="36498"/>
                    <a:pt x="21348" y="39263"/>
                  </a:cubicBezTo>
                  <a:lnTo>
                    <a:pt x="31468" y="51544"/>
                  </a:lnTo>
                  <a:cubicBezTo>
                    <a:pt x="31468" y="51544"/>
                    <a:pt x="33823" y="43956"/>
                    <a:pt x="35724" y="38731"/>
                  </a:cubicBezTo>
                  <a:cubicBezTo>
                    <a:pt x="39075" y="29524"/>
                    <a:pt x="40526" y="25294"/>
                    <a:pt x="39958" y="23222"/>
                  </a:cubicBezTo>
                  <a:cubicBezTo>
                    <a:pt x="39215" y="20511"/>
                    <a:pt x="35903" y="17390"/>
                    <a:pt x="28673" y="12252"/>
                  </a:cubicBezTo>
                  <a:cubicBezTo>
                    <a:pt x="19581" y="5791"/>
                    <a:pt x="9372" y="1"/>
                    <a:pt x="93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050;p86">
              <a:extLst>
                <a:ext uri="{FF2B5EF4-FFF2-40B4-BE49-F238E27FC236}">
                  <a16:creationId xmlns:a16="http://schemas.microsoft.com/office/drawing/2014/main" id="{FAEF8E99-4C40-4F5F-ADB1-FA3CAA3F1D29}"/>
                </a:ext>
              </a:extLst>
            </p:cNvPr>
            <p:cNvSpPr/>
            <p:nvPr/>
          </p:nvSpPr>
          <p:spPr>
            <a:xfrm>
              <a:off x="2227225" y="3048950"/>
              <a:ext cx="1013175" cy="1288625"/>
            </a:xfrm>
            <a:custGeom>
              <a:avLst/>
              <a:gdLst/>
              <a:ahLst/>
              <a:cxnLst/>
              <a:rect l="l" t="t" r="r" b="b"/>
              <a:pathLst>
                <a:path w="40527" h="51545" extrusionOk="0">
                  <a:moveTo>
                    <a:pt x="9372" y="1"/>
                  </a:moveTo>
                  <a:lnTo>
                    <a:pt x="1" y="10725"/>
                  </a:lnTo>
                  <a:lnTo>
                    <a:pt x="10536" y="18919"/>
                  </a:lnTo>
                  <a:lnTo>
                    <a:pt x="21666" y="29305"/>
                  </a:lnTo>
                  <a:cubicBezTo>
                    <a:pt x="21666" y="29305"/>
                    <a:pt x="21723" y="29296"/>
                    <a:pt x="21816" y="29296"/>
                  </a:cubicBezTo>
                  <a:cubicBezTo>
                    <a:pt x="22322" y="29296"/>
                    <a:pt x="23881" y="29549"/>
                    <a:pt x="22848" y="32823"/>
                  </a:cubicBezTo>
                  <a:cubicBezTo>
                    <a:pt x="22459" y="34052"/>
                    <a:pt x="21914" y="36498"/>
                    <a:pt x="21348" y="39263"/>
                  </a:cubicBezTo>
                  <a:lnTo>
                    <a:pt x="31468" y="51544"/>
                  </a:lnTo>
                  <a:cubicBezTo>
                    <a:pt x="31468" y="51544"/>
                    <a:pt x="33823" y="43956"/>
                    <a:pt x="35724" y="38731"/>
                  </a:cubicBezTo>
                  <a:cubicBezTo>
                    <a:pt x="39075" y="29524"/>
                    <a:pt x="40526" y="25294"/>
                    <a:pt x="39958" y="23222"/>
                  </a:cubicBezTo>
                  <a:cubicBezTo>
                    <a:pt x="39215" y="20511"/>
                    <a:pt x="35903" y="17390"/>
                    <a:pt x="28673" y="12252"/>
                  </a:cubicBezTo>
                  <a:cubicBezTo>
                    <a:pt x="19581" y="5791"/>
                    <a:pt x="9372" y="1"/>
                    <a:pt x="9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051;p86">
              <a:extLst>
                <a:ext uri="{FF2B5EF4-FFF2-40B4-BE49-F238E27FC236}">
                  <a16:creationId xmlns:a16="http://schemas.microsoft.com/office/drawing/2014/main" id="{BD3BC901-BDBD-421E-970E-99206CA945F1}"/>
                </a:ext>
              </a:extLst>
            </p:cNvPr>
            <p:cNvSpPr/>
            <p:nvPr/>
          </p:nvSpPr>
          <p:spPr>
            <a:xfrm>
              <a:off x="2386475" y="3396825"/>
              <a:ext cx="607925" cy="906050"/>
            </a:xfrm>
            <a:custGeom>
              <a:avLst/>
              <a:gdLst/>
              <a:ahLst/>
              <a:cxnLst/>
              <a:rect l="l" t="t" r="r" b="b"/>
              <a:pathLst>
                <a:path w="24317" h="36242" extrusionOk="0">
                  <a:moveTo>
                    <a:pt x="3147" y="0"/>
                  </a:moveTo>
                  <a:lnTo>
                    <a:pt x="1" y="2480"/>
                  </a:lnTo>
                  <a:lnTo>
                    <a:pt x="5975" y="16443"/>
                  </a:lnTo>
                  <a:lnTo>
                    <a:pt x="24317" y="36242"/>
                  </a:lnTo>
                  <a:cubicBezTo>
                    <a:pt x="24317" y="36242"/>
                    <a:pt x="22945" y="26997"/>
                    <a:pt x="22342" y="21692"/>
                  </a:cubicBezTo>
                  <a:cubicBezTo>
                    <a:pt x="21626" y="15413"/>
                    <a:pt x="20113" y="14711"/>
                    <a:pt x="17505" y="12126"/>
                  </a:cubicBezTo>
                  <a:cubicBezTo>
                    <a:pt x="14897" y="9542"/>
                    <a:pt x="3147" y="0"/>
                    <a:pt x="3147" y="0"/>
                  </a:cubicBezTo>
                  <a:close/>
                </a:path>
              </a:pathLst>
            </a:custGeom>
            <a:solidFill>
              <a:srgbClr val="000549">
                <a:alpha val="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052;p86">
              <a:extLst>
                <a:ext uri="{FF2B5EF4-FFF2-40B4-BE49-F238E27FC236}">
                  <a16:creationId xmlns:a16="http://schemas.microsoft.com/office/drawing/2014/main" id="{E2DDCA29-1B88-4187-AA59-9C1563C4B0F8}"/>
                </a:ext>
              </a:extLst>
            </p:cNvPr>
            <p:cNvSpPr/>
            <p:nvPr/>
          </p:nvSpPr>
          <p:spPr>
            <a:xfrm>
              <a:off x="2867175" y="4892050"/>
              <a:ext cx="690325" cy="520000"/>
            </a:xfrm>
            <a:custGeom>
              <a:avLst/>
              <a:gdLst/>
              <a:ahLst/>
              <a:cxnLst/>
              <a:rect l="l" t="t" r="r" b="b"/>
              <a:pathLst>
                <a:path w="27613" h="20800" extrusionOk="0">
                  <a:moveTo>
                    <a:pt x="1708" y="0"/>
                  </a:moveTo>
                  <a:cubicBezTo>
                    <a:pt x="1002" y="0"/>
                    <a:pt x="1019" y="1214"/>
                    <a:pt x="671" y="2772"/>
                  </a:cubicBezTo>
                  <a:cubicBezTo>
                    <a:pt x="444" y="3785"/>
                    <a:pt x="0" y="5480"/>
                    <a:pt x="687" y="7400"/>
                  </a:cubicBezTo>
                  <a:cubicBezTo>
                    <a:pt x="1373" y="9320"/>
                    <a:pt x="4469" y="9554"/>
                    <a:pt x="6119" y="12064"/>
                  </a:cubicBezTo>
                  <a:cubicBezTo>
                    <a:pt x="7768" y="14574"/>
                    <a:pt x="10181" y="19101"/>
                    <a:pt x="15708" y="20368"/>
                  </a:cubicBezTo>
                  <a:cubicBezTo>
                    <a:pt x="17027" y="20670"/>
                    <a:pt x="18273" y="20799"/>
                    <a:pt x="19421" y="20799"/>
                  </a:cubicBezTo>
                  <a:cubicBezTo>
                    <a:pt x="23083" y="20799"/>
                    <a:pt x="25742" y="19480"/>
                    <a:pt x="26550" y="18236"/>
                  </a:cubicBezTo>
                  <a:cubicBezTo>
                    <a:pt x="27613" y="16601"/>
                    <a:pt x="26710" y="15023"/>
                    <a:pt x="23196" y="12939"/>
                  </a:cubicBezTo>
                  <a:cubicBezTo>
                    <a:pt x="19465" y="10727"/>
                    <a:pt x="18408" y="10077"/>
                    <a:pt x="18408" y="10077"/>
                  </a:cubicBezTo>
                  <a:lnTo>
                    <a:pt x="1715" y="0"/>
                  </a:lnTo>
                  <a:cubicBezTo>
                    <a:pt x="1713" y="0"/>
                    <a:pt x="1710" y="0"/>
                    <a:pt x="1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053;p86">
              <a:extLst>
                <a:ext uri="{FF2B5EF4-FFF2-40B4-BE49-F238E27FC236}">
                  <a16:creationId xmlns:a16="http://schemas.microsoft.com/office/drawing/2014/main" id="{EE9BF601-C575-45AA-B972-99B9DE2EAA00}"/>
                </a:ext>
              </a:extLst>
            </p:cNvPr>
            <p:cNvSpPr/>
            <p:nvPr/>
          </p:nvSpPr>
          <p:spPr>
            <a:xfrm>
              <a:off x="2865825" y="4647250"/>
              <a:ext cx="546375" cy="613000"/>
            </a:xfrm>
            <a:custGeom>
              <a:avLst/>
              <a:gdLst/>
              <a:ahLst/>
              <a:cxnLst/>
              <a:rect l="l" t="t" r="r" b="b"/>
              <a:pathLst>
                <a:path w="21855" h="24520" extrusionOk="0">
                  <a:moveTo>
                    <a:pt x="8918" y="0"/>
                  </a:moveTo>
                  <a:lnTo>
                    <a:pt x="1" y="3129"/>
                  </a:lnTo>
                  <a:cubicBezTo>
                    <a:pt x="617" y="4865"/>
                    <a:pt x="1030" y="5551"/>
                    <a:pt x="1476" y="7336"/>
                  </a:cubicBezTo>
                  <a:cubicBezTo>
                    <a:pt x="1797" y="8618"/>
                    <a:pt x="1809" y="9149"/>
                    <a:pt x="1793" y="10627"/>
                  </a:cubicBezTo>
                  <a:cubicBezTo>
                    <a:pt x="1783" y="11389"/>
                    <a:pt x="2163" y="12221"/>
                    <a:pt x="2736" y="12884"/>
                  </a:cubicBezTo>
                  <a:cubicBezTo>
                    <a:pt x="3333" y="13571"/>
                    <a:pt x="3957" y="14217"/>
                    <a:pt x="4619" y="14847"/>
                  </a:cubicBezTo>
                  <a:cubicBezTo>
                    <a:pt x="6380" y="16523"/>
                    <a:pt x="9127" y="21018"/>
                    <a:pt x="12057" y="23080"/>
                  </a:cubicBezTo>
                  <a:cubicBezTo>
                    <a:pt x="13525" y="24112"/>
                    <a:pt x="15538" y="24519"/>
                    <a:pt x="17329" y="24519"/>
                  </a:cubicBezTo>
                  <a:cubicBezTo>
                    <a:pt x="19113" y="24519"/>
                    <a:pt x="20676" y="24115"/>
                    <a:pt x="21260" y="23521"/>
                  </a:cubicBezTo>
                  <a:cubicBezTo>
                    <a:pt x="21855" y="22918"/>
                    <a:pt x="21768" y="22352"/>
                    <a:pt x="21323" y="21873"/>
                  </a:cubicBezTo>
                  <a:cubicBezTo>
                    <a:pt x="20824" y="21336"/>
                    <a:pt x="19440" y="20109"/>
                    <a:pt x="18829" y="19444"/>
                  </a:cubicBezTo>
                  <a:cubicBezTo>
                    <a:pt x="16023" y="16392"/>
                    <a:pt x="13925" y="12901"/>
                    <a:pt x="11930" y="9700"/>
                  </a:cubicBezTo>
                  <a:cubicBezTo>
                    <a:pt x="9959" y="6536"/>
                    <a:pt x="8918" y="0"/>
                    <a:pt x="8918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054;p86">
              <a:extLst>
                <a:ext uri="{FF2B5EF4-FFF2-40B4-BE49-F238E27FC236}">
                  <a16:creationId xmlns:a16="http://schemas.microsoft.com/office/drawing/2014/main" id="{FC48A835-618B-47D3-AEDA-4CA4DFC649D6}"/>
                </a:ext>
              </a:extLst>
            </p:cNvPr>
            <p:cNvSpPr/>
            <p:nvPr/>
          </p:nvSpPr>
          <p:spPr>
            <a:xfrm>
              <a:off x="1683550" y="3014900"/>
              <a:ext cx="1420375" cy="1751750"/>
            </a:xfrm>
            <a:custGeom>
              <a:avLst/>
              <a:gdLst/>
              <a:ahLst/>
              <a:cxnLst/>
              <a:rect l="l" t="t" r="r" b="b"/>
              <a:pathLst>
                <a:path w="56815" h="70070" extrusionOk="0">
                  <a:moveTo>
                    <a:pt x="31580" y="1"/>
                  </a:moveTo>
                  <a:lnTo>
                    <a:pt x="4104" y="621"/>
                  </a:lnTo>
                  <a:cubicBezTo>
                    <a:pt x="1029" y="8325"/>
                    <a:pt x="0" y="15935"/>
                    <a:pt x="1802" y="19916"/>
                  </a:cubicBezTo>
                  <a:cubicBezTo>
                    <a:pt x="4260" y="25345"/>
                    <a:pt x="7563" y="27400"/>
                    <a:pt x="15551" y="31587"/>
                  </a:cubicBezTo>
                  <a:cubicBezTo>
                    <a:pt x="22163" y="35051"/>
                    <a:pt x="32919" y="38926"/>
                    <a:pt x="34850" y="39774"/>
                  </a:cubicBezTo>
                  <a:cubicBezTo>
                    <a:pt x="36304" y="40412"/>
                    <a:pt x="36614" y="41410"/>
                    <a:pt x="36913" y="45173"/>
                  </a:cubicBezTo>
                  <a:cubicBezTo>
                    <a:pt x="37206" y="48851"/>
                    <a:pt x="38756" y="52836"/>
                    <a:pt x="42822" y="60378"/>
                  </a:cubicBezTo>
                  <a:cubicBezTo>
                    <a:pt x="47027" y="68179"/>
                    <a:pt x="47665" y="69983"/>
                    <a:pt x="47665" y="69983"/>
                  </a:cubicBezTo>
                  <a:cubicBezTo>
                    <a:pt x="47665" y="69983"/>
                    <a:pt x="48224" y="70070"/>
                    <a:pt x="49107" y="70070"/>
                  </a:cubicBezTo>
                  <a:cubicBezTo>
                    <a:pt x="50965" y="70070"/>
                    <a:pt x="54259" y="69684"/>
                    <a:pt x="56815" y="67291"/>
                  </a:cubicBezTo>
                  <a:cubicBezTo>
                    <a:pt x="56815" y="67291"/>
                    <a:pt x="50105" y="36642"/>
                    <a:pt x="48254" y="31917"/>
                  </a:cubicBezTo>
                  <a:cubicBezTo>
                    <a:pt x="46403" y="27191"/>
                    <a:pt x="26450" y="14383"/>
                    <a:pt x="26450" y="14383"/>
                  </a:cubicBezTo>
                  <a:cubicBezTo>
                    <a:pt x="26450" y="14383"/>
                    <a:pt x="33948" y="8655"/>
                    <a:pt x="31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055;p86">
              <a:extLst>
                <a:ext uri="{FF2B5EF4-FFF2-40B4-BE49-F238E27FC236}">
                  <a16:creationId xmlns:a16="http://schemas.microsoft.com/office/drawing/2014/main" id="{3E5B58D0-E86C-4B38-BB39-803D015B294F}"/>
                </a:ext>
              </a:extLst>
            </p:cNvPr>
            <p:cNvSpPr/>
            <p:nvPr/>
          </p:nvSpPr>
          <p:spPr>
            <a:xfrm>
              <a:off x="2393650" y="3241725"/>
              <a:ext cx="120425" cy="193550"/>
            </a:xfrm>
            <a:custGeom>
              <a:avLst/>
              <a:gdLst/>
              <a:ahLst/>
              <a:cxnLst/>
              <a:rect l="l" t="t" r="r" b="b"/>
              <a:pathLst>
                <a:path w="4817" h="7742" extrusionOk="0">
                  <a:moveTo>
                    <a:pt x="4817" y="0"/>
                  </a:moveTo>
                  <a:cubicBezTo>
                    <a:pt x="4816" y="1"/>
                    <a:pt x="3194" y="4643"/>
                    <a:pt x="0" y="6589"/>
                  </a:cubicBezTo>
                  <a:lnTo>
                    <a:pt x="1723" y="7741"/>
                  </a:lnTo>
                  <a:cubicBezTo>
                    <a:pt x="1723" y="7741"/>
                    <a:pt x="4814" y="4747"/>
                    <a:pt x="481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056;p86">
              <a:extLst>
                <a:ext uri="{FF2B5EF4-FFF2-40B4-BE49-F238E27FC236}">
                  <a16:creationId xmlns:a16="http://schemas.microsoft.com/office/drawing/2014/main" id="{36D26BCE-7406-4CB2-A9FA-46D0D5E5D450}"/>
                </a:ext>
              </a:extLst>
            </p:cNvPr>
            <p:cNvSpPr/>
            <p:nvPr/>
          </p:nvSpPr>
          <p:spPr>
            <a:xfrm>
              <a:off x="2314175" y="2114350"/>
              <a:ext cx="1030075" cy="1217875"/>
            </a:xfrm>
            <a:custGeom>
              <a:avLst/>
              <a:gdLst/>
              <a:ahLst/>
              <a:cxnLst/>
              <a:rect l="l" t="t" r="r" b="b"/>
              <a:pathLst>
                <a:path w="41203" h="48715" extrusionOk="0">
                  <a:moveTo>
                    <a:pt x="1368" y="1"/>
                  </a:moveTo>
                  <a:cubicBezTo>
                    <a:pt x="928" y="1"/>
                    <a:pt x="472" y="8"/>
                    <a:pt x="1" y="18"/>
                  </a:cubicBezTo>
                  <a:lnTo>
                    <a:pt x="322" y="9407"/>
                  </a:lnTo>
                  <a:cubicBezTo>
                    <a:pt x="322" y="9407"/>
                    <a:pt x="2927" y="23991"/>
                    <a:pt x="4031" y="29462"/>
                  </a:cubicBezTo>
                  <a:cubicBezTo>
                    <a:pt x="5134" y="34933"/>
                    <a:pt x="6416" y="35644"/>
                    <a:pt x="9925" y="37385"/>
                  </a:cubicBezTo>
                  <a:cubicBezTo>
                    <a:pt x="11316" y="38074"/>
                    <a:pt x="25416" y="44166"/>
                    <a:pt x="25416" y="44166"/>
                  </a:cubicBezTo>
                  <a:cubicBezTo>
                    <a:pt x="31784" y="46194"/>
                    <a:pt x="41203" y="48715"/>
                    <a:pt x="41203" y="48715"/>
                  </a:cubicBezTo>
                  <a:cubicBezTo>
                    <a:pt x="41203" y="48715"/>
                    <a:pt x="36202" y="42921"/>
                    <a:pt x="34125" y="40672"/>
                  </a:cubicBezTo>
                  <a:cubicBezTo>
                    <a:pt x="32789" y="39225"/>
                    <a:pt x="30288" y="38516"/>
                    <a:pt x="29330" y="37964"/>
                  </a:cubicBezTo>
                  <a:cubicBezTo>
                    <a:pt x="26885" y="36551"/>
                    <a:pt x="14252" y="28535"/>
                    <a:pt x="14252" y="28535"/>
                  </a:cubicBezTo>
                  <a:cubicBezTo>
                    <a:pt x="14252" y="28535"/>
                    <a:pt x="12504" y="16661"/>
                    <a:pt x="10854" y="8452"/>
                  </a:cubicBezTo>
                  <a:cubicBezTo>
                    <a:pt x="9338" y="913"/>
                    <a:pt x="6313" y="1"/>
                    <a:pt x="1368" y="1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057;p86">
              <a:extLst>
                <a:ext uri="{FF2B5EF4-FFF2-40B4-BE49-F238E27FC236}">
                  <a16:creationId xmlns:a16="http://schemas.microsoft.com/office/drawing/2014/main" id="{F11996C9-F5A9-4C8F-80C0-569371928007}"/>
                </a:ext>
              </a:extLst>
            </p:cNvPr>
            <p:cNvSpPr/>
            <p:nvPr/>
          </p:nvSpPr>
          <p:spPr>
            <a:xfrm>
              <a:off x="1719100" y="2114675"/>
              <a:ext cx="856175" cy="1178050"/>
            </a:xfrm>
            <a:custGeom>
              <a:avLst/>
              <a:gdLst/>
              <a:ahLst/>
              <a:cxnLst/>
              <a:rect l="l" t="t" r="r" b="b"/>
              <a:pathLst>
                <a:path w="34247" h="47122" extrusionOk="0">
                  <a:moveTo>
                    <a:pt x="23429" y="0"/>
                  </a:moveTo>
                  <a:cubicBezTo>
                    <a:pt x="22694" y="0"/>
                    <a:pt x="20921" y="38"/>
                    <a:pt x="18571" y="340"/>
                  </a:cubicBezTo>
                  <a:cubicBezTo>
                    <a:pt x="15445" y="741"/>
                    <a:pt x="10583" y="1009"/>
                    <a:pt x="10583" y="1009"/>
                  </a:cubicBezTo>
                  <a:cubicBezTo>
                    <a:pt x="10583" y="1009"/>
                    <a:pt x="5262" y="2490"/>
                    <a:pt x="2837" y="3421"/>
                  </a:cubicBezTo>
                  <a:cubicBezTo>
                    <a:pt x="1808" y="6801"/>
                    <a:pt x="722" y="16024"/>
                    <a:pt x="2611" y="22549"/>
                  </a:cubicBezTo>
                  <a:cubicBezTo>
                    <a:pt x="3692" y="26288"/>
                    <a:pt x="3853" y="28959"/>
                    <a:pt x="3630" y="30740"/>
                  </a:cubicBezTo>
                  <a:cubicBezTo>
                    <a:pt x="3417" y="32434"/>
                    <a:pt x="2624" y="34225"/>
                    <a:pt x="1951" y="36694"/>
                  </a:cubicBezTo>
                  <a:cubicBezTo>
                    <a:pt x="154" y="43290"/>
                    <a:pt x="0" y="45195"/>
                    <a:pt x="0" y="45195"/>
                  </a:cubicBezTo>
                  <a:cubicBezTo>
                    <a:pt x="0" y="45195"/>
                    <a:pt x="3137" y="47122"/>
                    <a:pt x="10455" y="47122"/>
                  </a:cubicBezTo>
                  <a:cubicBezTo>
                    <a:pt x="11956" y="47122"/>
                    <a:pt x="13632" y="47041"/>
                    <a:pt x="15494" y="46845"/>
                  </a:cubicBezTo>
                  <a:cubicBezTo>
                    <a:pt x="24821" y="45868"/>
                    <a:pt x="30360" y="42579"/>
                    <a:pt x="31896" y="38545"/>
                  </a:cubicBezTo>
                  <a:cubicBezTo>
                    <a:pt x="30735" y="36694"/>
                    <a:pt x="29515" y="34023"/>
                    <a:pt x="29629" y="31720"/>
                  </a:cubicBezTo>
                  <a:cubicBezTo>
                    <a:pt x="29743" y="29419"/>
                    <a:pt x="29999" y="26293"/>
                    <a:pt x="30379" y="23424"/>
                  </a:cubicBezTo>
                  <a:cubicBezTo>
                    <a:pt x="33836" y="20564"/>
                    <a:pt x="34247" y="16302"/>
                    <a:pt x="33263" y="13314"/>
                  </a:cubicBezTo>
                  <a:cubicBezTo>
                    <a:pt x="31879" y="9111"/>
                    <a:pt x="26016" y="2136"/>
                    <a:pt x="23803" y="4"/>
                  </a:cubicBezTo>
                  <a:cubicBezTo>
                    <a:pt x="23803" y="4"/>
                    <a:pt x="23673" y="0"/>
                    <a:pt x="234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058;p86">
              <a:extLst>
                <a:ext uri="{FF2B5EF4-FFF2-40B4-BE49-F238E27FC236}">
                  <a16:creationId xmlns:a16="http://schemas.microsoft.com/office/drawing/2014/main" id="{EADDA6B7-7EBD-4EE1-B4E7-A574A04B2707}"/>
                </a:ext>
              </a:extLst>
            </p:cNvPr>
            <p:cNvSpPr/>
            <p:nvPr/>
          </p:nvSpPr>
          <p:spPr>
            <a:xfrm>
              <a:off x="1937350" y="2688400"/>
              <a:ext cx="353175" cy="155875"/>
            </a:xfrm>
            <a:custGeom>
              <a:avLst/>
              <a:gdLst/>
              <a:ahLst/>
              <a:cxnLst/>
              <a:rect l="l" t="t" r="r" b="b"/>
              <a:pathLst>
                <a:path w="14127" h="6235" extrusionOk="0">
                  <a:moveTo>
                    <a:pt x="1" y="1"/>
                  </a:moveTo>
                  <a:cubicBezTo>
                    <a:pt x="1" y="1"/>
                    <a:pt x="6" y="5753"/>
                    <a:pt x="6356" y="6209"/>
                  </a:cubicBezTo>
                  <a:cubicBezTo>
                    <a:pt x="6600" y="6227"/>
                    <a:pt x="6838" y="6235"/>
                    <a:pt x="7069" y="6235"/>
                  </a:cubicBezTo>
                  <a:cubicBezTo>
                    <a:pt x="12368" y="6235"/>
                    <a:pt x="14127" y="1805"/>
                    <a:pt x="14127" y="1805"/>
                  </a:cubicBezTo>
                  <a:lnTo>
                    <a:pt x="14127" y="1805"/>
                  </a:lnTo>
                  <a:cubicBezTo>
                    <a:pt x="14126" y="1805"/>
                    <a:pt x="11927" y="4752"/>
                    <a:pt x="7319" y="4752"/>
                  </a:cubicBezTo>
                  <a:cubicBezTo>
                    <a:pt x="7061" y="4752"/>
                    <a:pt x="6795" y="4743"/>
                    <a:pt x="6522" y="4724"/>
                  </a:cubicBezTo>
                  <a:cubicBezTo>
                    <a:pt x="1208" y="434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059;p86">
              <a:extLst>
                <a:ext uri="{FF2B5EF4-FFF2-40B4-BE49-F238E27FC236}">
                  <a16:creationId xmlns:a16="http://schemas.microsoft.com/office/drawing/2014/main" id="{93724328-BC34-4B75-BDB0-E3C95BC80B97}"/>
                </a:ext>
              </a:extLst>
            </p:cNvPr>
            <p:cNvSpPr/>
            <p:nvPr/>
          </p:nvSpPr>
          <p:spPr>
            <a:xfrm>
              <a:off x="1745800" y="1271700"/>
              <a:ext cx="910625" cy="809625"/>
            </a:xfrm>
            <a:custGeom>
              <a:avLst/>
              <a:gdLst/>
              <a:ahLst/>
              <a:cxnLst/>
              <a:rect l="l" t="t" r="r" b="b"/>
              <a:pathLst>
                <a:path w="36425" h="32385" extrusionOk="0">
                  <a:moveTo>
                    <a:pt x="18495" y="0"/>
                  </a:moveTo>
                  <a:cubicBezTo>
                    <a:pt x="15496" y="0"/>
                    <a:pt x="12272" y="880"/>
                    <a:pt x="10421" y="3735"/>
                  </a:cubicBezTo>
                  <a:cubicBezTo>
                    <a:pt x="8936" y="3747"/>
                    <a:pt x="6063" y="4490"/>
                    <a:pt x="4020" y="7464"/>
                  </a:cubicBezTo>
                  <a:cubicBezTo>
                    <a:pt x="2657" y="9448"/>
                    <a:pt x="1672" y="12840"/>
                    <a:pt x="3510" y="16482"/>
                  </a:cubicBezTo>
                  <a:cubicBezTo>
                    <a:pt x="1238" y="18091"/>
                    <a:pt x="0" y="21042"/>
                    <a:pt x="445" y="23789"/>
                  </a:cubicBezTo>
                  <a:cubicBezTo>
                    <a:pt x="892" y="26537"/>
                    <a:pt x="2999" y="28946"/>
                    <a:pt x="5663" y="29753"/>
                  </a:cubicBezTo>
                  <a:cubicBezTo>
                    <a:pt x="5632" y="28951"/>
                    <a:pt x="5625" y="27861"/>
                    <a:pt x="6033" y="27171"/>
                  </a:cubicBezTo>
                  <a:cubicBezTo>
                    <a:pt x="6082" y="28808"/>
                    <a:pt x="6869" y="30171"/>
                    <a:pt x="8342" y="31094"/>
                  </a:cubicBezTo>
                  <a:cubicBezTo>
                    <a:pt x="9856" y="32042"/>
                    <a:pt x="11563" y="32384"/>
                    <a:pt x="13192" y="32384"/>
                  </a:cubicBezTo>
                  <a:cubicBezTo>
                    <a:pt x="16323" y="32384"/>
                    <a:pt x="19169" y="31121"/>
                    <a:pt x="19807" y="30476"/>
                  </a:cubicBezTo>
                  <a:cubicBezTo>
                    <a:pt x="21127" y="29142"/>
                    <a:pt x="22666" y="28080"/>
                    <a:pt x="24060" y="26815"/>
                  </a:cubicBezTo>
                  <a:cubicBezTo>
                    <a:pt x="24118" y="26761"/>
                    <a:pt x="24177" y="26707"/>
                    <a:pt x="24236" y="26653"/>
                  </a:cubicBezTo>
                  <a:cubicBezTo>
                    <a:pt x="25955" y="25044"/>
                    <a:pt x="27429" y="23207"/>
                    <a:pt x="29585" y="22243"/>
                  </a:cubicBezTo>
                  <a:cubicBezTo>
                    <a:pt x="33418" y="20530"/>
                    <a:pt x="33872" y="18540"/>
                    <a:pt x="33813" y="16469"/>
                  </a:cubicBezTo>
                  <a:lnTo>
                    <a:pt x="33813" y="16469"/>
                  </a:lnTo>
                  <a:cubicBezTo>
                    <a:pt x="34217" y="17503"/>
                    <a:pt x="34178" y="18531"/>
                    <a:pt x="33977" y="19441"/>
                  </a:cubicBezTo>
                  <a:cubicBezTo>
                    <a:pt x="35802" y="17366"/>
                    <a:pt x="36424" y="14300"/>
                    <a:pt x="35551" y="11676"/>
                  </a:cubicBezTo>
                  <a:cubicBezTo>
                    <a:pt x="34710" y="9150"/>
                    <a:pt x="32160" y="6532"/>
                    <a:pt x="29372" y="6482"/>
                  </a:cubicBezTo>
                  <a:cubicBezTo>
                    <a:pt x="29081" y="4691"/>
                    <a:pt x="27285" y="2235"/>
                    <a:pt x="24144" y="1004"/>
                  </a:cubicBezTo>
                  <a:cubicBezTo>
                    <a:pt x="22818" y="484"/>
                    <a:pt x="20718" y="0"/>
                    <a:pt x="18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060;p86">
              <a:extLst>
                <a:ext uri="{FF2B5EF4-FFF2-40B4-BE49-F238E27FC236}">
                  <a16:creationId xmlns:a16="http://schemas.microsoft.com/office/drawing/2014/main" id="{EAEE0E3E-2F2A-4046-8C03-C74FD76926F0}"/>
                </a:ext>
              </a:extLst>
            </p:cNvPr>
            <p:cNvSpPr/>
            <p:nvPr/>
          </p:nvSpPr>
          <p:spPr>
            <a:xfrm>
              <a:off x="1880725" y="1520150"/>
              <a:ext cx="657475" cy="777775"/>
            </a:xfrm>
            <a:custGeom>
              <a:avLst/>
              <a:gdLst/>
              <a:ahLst/>
              <a:cxnLst/>
              <a:rect l="l" t="t" r="r" b="b"/>
              <a:pathLst>
                <a:path w="26299" h="31111" extrusionOk="0">
                  <a:moveTo>
                    <a:pt x="23501" y="0"/>
                  </a:moveTo>
                  <a:cubicBezTo>
                    <a:pt x="21797" y="3984"/>
                    <a:pt x="20035" y="6344"/>
                    <a:pt x="14669" y="8164"/>
                  </a:cubicBezTo>
                  <a:cubicBezTo>
                    <a:pt x="12124" y="9027"/>
                    <a:pt x="9975" y="9242"/>
                    <a:pt x="8469" y="9242"/>
                  </a:cubicBezTo>
                  <a:cubicBezTo>
                    <a:pt x="6979" y="9242"/>
                    <a:pt x="6116" y="9032"/>
                    <a:pt x="6116" y="9032"/>
                  </a:cubicBezTo>
                  <a:cubicBezTo>
                    <a:pt x="5477" y="7983"/>
                    <a:pt x="4395" y="7522"/>
                    <a:pt x="3390" y="7522"/>
                  </a:cubicBezTo>
                  <a:cubicBezTo>
                    <a:pt x="2621" y="7522"/>
                    <a:pt x="1897" y="7792"/>
                    <a:pt x="1451" y="8276"/>
                  </a:cubicBezTo>
                  <a:cubicBezTo>
                    <a:pt x="1" y="9847"/>
                    <a:pt x="170" y="12622"/>
                    <a:pt x="2264" y="14379"/>
                  </a:cubicBezTo>
                  <a:cubicBezTo>
                    <a:pt x="2828" y="14853"/>
                    <a:pt x="3343" y="15004"/>
                    <a:pt x="3770" y="15004"/>
                  </a:cubicBezTo>
                  <a:cubicBezTo>
                    <a:pt x="4519" y="15004"/>
                    <a:pt x="4996" y="14539"/>
                    <a:pt x="4996" y="14539"/>
                  </a:cubicBezTo>
                  <a:lnTo>
                    <a:pt x="4996" y="14539"/>
                  </a:lnTo>
                  <a:lnTo>
                    <a:pt x="4042" y="25513"/>
                  </a:lnTo>
                  <a:cubicBezTo>
                    <a:pt x="4417" y="26210"/>
                    <a:pt x="5743" y="27896"/>
                    <a:pt x="8025" y="29372"/>
                  </a:cubicBezTo>
                  <a:cubicBezTo>
                    <a:pt x="9963" y="30625"/>
                    <a:pt x="11779" y="31111"/>
                    <a:pt x="13216" y="31111"/>
                  </a:cubicBezTo>
                  <a:cubicBezTo>
                    <a:pt x="15331" y="31111"/>
                    <a:pt x="16620" y="30057"/>
                    <a:pt x="16256" y="28849"/>
                  </a:cubicBezTo>
                  <a:cubicBezTo>
                    <a:pt x="15496" y="26337"/>
                    <a:pt x="13508" y="25099"/>
                    <a:pt x="13508" y="25099"/>
                  </a:cubicBezTo>
                  <a:lnTo>
                    <a:pt x="13935" y="21165"/>
                  </a:lnTo>
                  <a:cubicBezTo>
                    <a:pt x="15732" y="21685"/>
                    <a:pt x="17196" y="21944"/>
                    <a:pt x="18351" y="21944"/>
                  </a:cubicBezTo>
                  <a:cubicBezTo>
                    <a:pt x="19040" y="21944"/>
                    <a:pt x="19619" y="21852"/>
                    <a:pt x="20093" y="21668"/>
                  </a:cubicBezTo>
                  <a:cubicBezTo>
                    <a:pt x="21362" y="21176"/>
                    <a:pt x="24446" y="19166"/>
                    <a:pt x="25391" y="11319"/>
                  </a:cubicBezTo>
                  <a:cubicBezTo>
                    <a:pt x="26299" y="3780"/>
                    <a:pt x="24365" y="899"/>
                    <a:pt x="23501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061;p86">
              <a:extLst>
                <a:ext uri="{FF2B5EF4-FFF2-40B4-BE49-F238E27FC236}">
                  <a16:creationId xmlns:a16="http://schemas.microsoft.com/office/drawing/2014/main" id="{4EA8BFDB-98F9-4B6F-A89D-EF7B4EE40137}"/>
                </a:ext>
              </a:extLst>
            </p:cNvPr>
            <p:cNvSpPr/>
            <p:nvPr/>
          </p:nvSpPr>
          <p:spPr>
            <a:xfrm>
              <a:off x="2030700" y="1713625"/>
              <a:ext cx="68475" cy="100700"/>
            </a:xfrm>
            <a:custGeom>
              <a:avLst/>
              <a:gdLst/>
              <a:ahLst/>
              <a:cxnLst/>
              <a:rect l="l" t="t" r="r" b="b"/>
              <a:pathLst>
                <a:path w="2739" h="4028" extrusionOk="0">
                  <a:moveTo>
                    <a:pt x="170" y="1"/>
                  </a:moveTo>
                  <a:lnTo>
                    <a:pt x="1" y="4025"/>
                  </a:lnTo>
                  <a:cubicBezTo>
                    <a:pt x="37" y="4027"/>
                    <a:pt x="74" y="4028"/>
                    <a:pt x="110" y="4028"/>
                  </a:cubicBezTo>
                  <a:cubicBezTo>
                    <a:pt x="1481" y="4028"/>
                    <a:pt x="2620" y="2947"/>
                    <a:pt x="2678" y="1564"/>
                  </a:cubicBezTo>
                  <a:lnTo>
                    <a:pt x="2739" y="109"/>
                  </a:lnTo>
                  <a:lnTo>
                    <a:pt x="1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062;p86">
              <a:extLst>
                <a:ext uri="{FF2B5EF4-FFF2-40B4-BE49-F238E27FC236}">
                  <a16:creationId xmlns:a16="http://schemas.microsoft.com/office/drawing/2014/main" id="{254582CE-A517-410E-ABAD-4FE73C3C2718}"/>
                </a:ext>
              </a:extLst>
            </p:cNvPr>
            <p:cNvSpPr/>
            <p:nvPr/>
          </p:nvSpPr>
          <p:spPr>
            <a:xfrm>
              <a:off x="2247350" y="1753075"/>
              <a:ext cx="48400" cy="50075"/>
            </a:xfrm>
            <a:custGeom>
              <a:avLst/>
              <a:gdLst/>
              <a:ahLst/>
              <a:cxnLst/>
              <a:rect l="l" t="t" r="r" b="b"/>
              <a:pathLst>
                <a:path w="1936" h="2003" extrusionOk="0">
                  <a:moveTo>
                    <a:pt x="964" y="0"/>
                  </a:moveTo>
                  <a:cubicBezTo>
                    <a:pt x="963" y="0"/>
                    <a:pt x="961" y="0"/>
                    <a:pt x="960" y="0"/>
                  </a:cubicBezTo>
                  <a:cubicBezTo>
                    <a:pt x="428" y="3"/>
                    <a:pt x="0" y="454"/>
                    <a:pt x="4" y="1006"/>
                  </a:cubicBezTo>
                  <a:cubicBezTo>
                    <a:pt x="9" y="1558"/>
                    <a:pt x="441" y="2002"/>
                    <a:pt x="970" y="2002"/>
                  </a:cubicBezTo>
                  <a:cubicBezTo>
                    <a:pt x="972" y="2002"/>
                    <a:pt x="974" y="2002"/>
                    <a:pt x="976" y="2002"/>
                  </a:cubicBezTo>
                  <a:cubicBezTo>
                    <a:pt x="1508" y="1999"/>
                    <a:pt x="1936" y="1549"/>
                    <a:pt x="1932" y="997"/>
                  </a:cubicBezTo>
                  <a:cubicBezTo>
                    <a:pt x="1927" y="444"/>
                    <a:pt x="1494" y="0"/>
                    <a:pt x="9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063;p86">
              <a:extLst>
                <a:ext uri="{FF2B5EF4-FFF2-40B4-BE49-F238E27FC236}">
                  <a16:creationId xmlns:a16="http://schemas.microsoft.com/office/drawing/2014/main" id="{6124B78F-715F-4957-AEF5-991945B719CF}"/>
                </a:ext>
              </a:extLst>
            </p:cNvPr>
            <p:cNvSpPr/>
            <p:nvPr/>
          </p:nvSpPr>
          <p:spPr>
            <a:xfrm>
              <a:off x="2443150" y="1668000"/>
              <a:ext cx="60650" cy="41275"/>
            </a:xfrm>
            <a:custGeom>
              <a:avLst/>
              <a:gdLst/>
              <a:ahLst/>
              <a:cxnLst/>
              <a:rect l="l" t="t" r="r" b="b"/>
              <a:pathLst>
                <a:path w="2426" h="1651" extrusionOk="0">
                  <a:moveTo>
                    <a:pt x="1075" y="1"/>
                  </a:moveTo>
                  <a:cubicBezTo>
                    <a:pt x="607" y="1"/>
                    <a:pt x="170" y="293"/>
                    <a:pt x="0" y="770"/>
                  </a:cubicBezTo>
                  <a:lnTo>
                    <a:pt x="2203" y="1651"/>
                  </a:lnTo>
                  <a:cubicBezTo>
                    <a:pt x="2426" y="1029"/>
                    <a:pt x="2113" y="328"/>
                    <a:pt x="1504" y="84"/>
                  </a:cubicBezTo>
                  <a:cubicBezTo>
                    <a:pt x="1362" y="28"/>
                    <a:pt x="1217" y="1"/>
                    <a:pt x="10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064;p86">
              <a:extLst>
                <a:ext uri="{FF2B5EF4-FFF2-40B4-BE49-F238E27FC236}">
                  <a16:creationId xmlns:a16="http://schemas.microsoft.com/office/drawing/2014/main" id="{A7E9D83F-5DF4-4DF1-A7C1-200BCB2165D1}"/>
                </a:ext>
              </a:extLst>
            </p:cNvPr>
            <p:cNvSpPr/>
            <p:nvPr/>
          </p:nvSpPr>
          <p:spPr>
            <a:xfrm>
              <a:off x="2256500" y="1907700"/>
              <a:ext cx="73400" cy="52250"/>
            </a:xfrm>
            <a:custGeom>
              <a:avLst/>
              <a:gdLst/>
              <a:ahLst/>
              <a:cxnLst/>
              <a:rect l="l" t="t" r="r" b="b"/>
              <a:pathLst>
                <a:path w="2936" h="2090" extrusionOk="0">
                  <a:moveTo>
                    <a:pt x="314" y="1"/>
                  </a:moveTo>
                  <a:lnTo>
                    <a:pt x="314" y="1"/>
                  </a:lnTo>
                  <a:cubicBezTo>
                    <a:pt x="1" y="743"/>
                    <a:pt x="333" y="1618"/>
                    <a:pt x="1057" y="1956"/>
                  </a:cubicBezTo>
                  <a:cubicBezTo>
                    <a:pt x="1251" y="2047"/>
                    <a:pt x="1453" y="2090"/>
                    <a:pt x="1651" y="2090"/>
                  </a:cubicBezTo>
                  <a:cubicBezTo>
                    <a:pt x="2192" y="2090"/>
                    <a:pt x="2705" y="1768"/>
                    <a:pt x="2935" y="1225"/>
                  </a:cubicBezTo>
                  <a:lnTo>
                    <a:pt x="314" y="1"/>
                  </a:ln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065;p86">
              <a:extLst>
                <a:ext uri="{FF2B5EF4-FFF2-40B4-BE49-F238E27FC236}">
                  <a16:creationId xmlns:a16="http://schemas.microsoft.com/office/drawing/2014/main" id="{808B1DD2-38B2-494B-8AE0-C04FEA74FF19}"/>
                </a:ext>
              </a:extLst>
            </p:cNvPr>
            <p:cNvSpPr/>
            <p:nvPr/>
          </p:nvSpPr>
          <p:spPr>
            <a:xfrm>
              <a:off x="2212625" y="1659700"/>
              <a:ext cx="68475" cy="47675"/>
            </a:xfrm>
            <a:custGeom>
              <a:avLst/>
              <a:gdLst/>
              <a:ahLst/>
              <a:cxnLst/>
              <a:rect l="l" t="t" r="r" b="b"/>
              <a:pathLst>
                <a:path w="2739" h="1907" extrusionOk="0">
                  <a:moveTo>
                    <a:pt x="1505" y="1"/>
                  </a:moveTo>
                  <a:cubicBezTo>
                    <a:pt x="1303" y="1"/>
                    <a:pt x="1099" y="45"/>
                    <a:pt x="908" y="139"/>
                  </a:cubicBezTo>
                  <a:cubicBezTo>
                    <a:pt x="249" y="463"/>
                    <a:pt x="0" y="1255"/>
                    <a:pt x="352" y="1907"/>
                  </a:cubicBezTo>
                  <a:lnTo>
                    <a:pt x="2738" y="732"/>
                  </a:lnTo>
                  <a:cubicBezTo>
                    <a:pt x="2488" y="269"/>
                    <a:pt x="2002" y="1"/>
                    <a:pt x="15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066;p86">
              <a:extLst>
                <a:ext uri="{FF2B5EF4-FFF2-40B4-BE49-F238E27FC236}">
                  <a16:creationId xmlns:a16="http://schemas.microsoft.com/office/drawing/2014/main" id="{4CFB42D2-7A2C-4B5B-A8A2-4973B602B1F1}"/>
                </a:ext>
              </a:extLst>
            </p:cNvPr>
            <p:cNvSpPr/>
            <p:nvPr/>
          </p:nvSpPr>
          <p:spPr>
            <a:xfrm>
              <a:off x="2430275" y="1753075"/>
              <a:ext cx="48450" cy="50050"/>
            </a:xfrm>
            <a:custGeom>
              <a:avLst/>
              <a:gdLst/>
              <a:ahLst/>
              <a:cxnLst/>
              <a:rect l="l" t="t" r="r" b="b"/>
              <a:pathLst>
                <a:path w="1938" h="2002" extrusionOk="0">
                  <a:moveTo>
                    <a:pt x="967" y="0"/>
                  </a:moveTo>
                  <a:cubicBezTo>
                    <a:pt x="965" y="0"/>
                    <a:pt x="963" y="0"/>
                    <a:pt x="961" y="0"/>
                  </a:cubicBezTo>
                  <a:cubicBezTo>
                    <a:pt x="428" y="2"/>
                    <a:pt x="0" y="454"/>
                    <a:pt x="6" y="1006"/>
                  </a:cubicBezTo>
                  <a:cubicBezTo>
                    <a:pt x="10" y="1557"/>
                    <a:pt x="442" y="2001"/>
                    <a:pt x="973" y="2001"/>
                  </a:cubicBezTo>
                  <a:cubicBezTo>
                    <a:pt x="975" y="2001"/>
                    <a:pt x="976" y="2001"/>
                    <a:pt x="977" y="2001"/>
                  </a:cubicBezTo>
                  <a:cubicBezTo>
                    <a:pt x="1509" y="2000"/>
                    <a:pt x="1937" y="1549"/>
                    <a:pt x="1932" y="997"/>
                  </a:cubicBezTo>
                  <a:cubicBezTo>
                    <a:pt x="1927" y="445"/>
                    <a:pt x="1496" y="0"/>
                    <a:pt x="9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067;p86">
              <a:extLst>
                <a:ext uri="{FF2B5EF4-FFF2-40B4-BE49-F238E27FC236}">
                  <a16:creationId xmlns:a16="http://schemas.microsoft.com/office/drawing/2014/main" id="{8BECF117-2647-4DFF-A958-63E002D8A324}"/>
                </a:ext>
              </a:extLst>
            </p:cNvPr>
            <p:cNvSpPr/>
            <p:nvPr/>
          </p:nvSpPr>
          <p:spPr>
            <a:xfrm>
              <a:off x="2349400" y="1742050"/>
              <a:ext cx="83800" cy="146375"/>
            </a:xfrm>
            <a:custGeom>
              <a:avLst/>
              <a:gdLst/>
              <a:ahLst/>
              <a:cxnLst/>
              <a:rect l="l" t="t" r="r" b="b"/>
              <a:pathLst>
                <a:path w="3352" h="5855" extrusionOk="0">
                  <a:moveTo>
                    <a:pt x="525" y="0"/>
                  </a:moveTo>
                  <a:lnTo>
                    <a:pt x="1" y="5855"/>
                  </a:lnTo>
                  <a:lnTo>
                    <a:pt x="3351" y="5309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068;p86">
              <a:extLst>
                <a:ext uri="{FF2B5EF4-FFF2-40B4-BE49-F238E27FC236}">
                  <a16:creationId xmlns:a16="http://schemas.microsoft.com/office/drawing/2014/main" id="{4A43165D-1DC0-4CF2-8A91-07608AACBBFB}"/>
                </a:ext>
              </a:extLst>
            </p:cNvPr>
            <p:cNvSpPr/>
            <p:nvPr/>
          </p:nvSpPr>
          <p:spPr>
            <a:xfrm>
              <a:off x="2060850" y="1930500"/>
              <a:ext cx="168250" cy="155175"/>
            </a:xfrm>
            <a:custGeom>
              <a:avLst/>
              <a:gdLst/>
              <a:ahLst/>
              <a:cxnLst/>
              <a:rect l="l" t="t" r="r" b="b"/>
              <a:pathLst>
                <a:path w="6730" h="6207" extrusionOk="0">
                  <a:moveTo>
                    <a:pt x="0" y="1"/>
                  </a:moveTo>
                  <a:cubicBezTo>
                    <a:pt x="0" y="1"/>
                    <a:pt x="4" y="1952"/>
                    <a:pt x="1462" y="3313"/>
                  </a:cubicBezTo>
                  <a:cubicBezTo>
                    <a:pt x="2921" y="4674"/>
                    <a:pt x="6572" y="6207"/>
                    <a:pt x="6572" y="6207"/>
                  </a:cubicBezTo>
                  <a:lnTo>
                    <a:pt x="6730" y="4751"/>
                  </a:lnTo>
                  <a:cubicBezTo>
                    <a:pt x="3814" y="3786"/>
                    <a:pt x="706" y="2037"/>
                    <a:pt x="0" y="1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069;p86">
              <a:extLst>
                <a:ext uri="{FF2B5EF4-FFF2-40B4-BE49-F238E27FC236}">
                  <a16:creationId xmlns:a16="http://schemas.microsoft.com/office/drawing/2014/main" id="{B10F2976-E317-4380-92A2-B3AA69BA9776}"/>
                </a:ext>
              </a:extLst>
            </p:cNvPr>
            <p:cNvSpPr/>
            <p:nvPr/>
          </p:nvSpPr>
          <p:spPr>
            <a:xfrm>
              <a:off x="2007375" y="1634325"/>
              <a:ext cx="45275" cy="78975"/>
            </a:xfrm>
            <a:custGeom>
              <a:avLst/>
              <a:gdLst/>
              <a:ahLst/>
              <a:cxnLst/>
              <a:rect l="l" t="t" r="r" b="b"/>
              <a:pathLst>
                <a:path w="1811" h="3159" extrusionOk="0">
                  <a:moveTo>
                    <a:pt x="1195" y="1"/>
                  </a:moveTo>
                  <a:cubicBezTo>
                    <a:pt x="950" y="1"/>
                    <a:pt x="607" y="42"/>
                    <a:pt x="296" y="222"/>
                  </a:cubicBezTo>
                  <a:cubicBezTo>
                    <a:pt x="1" y="818"/>
                    <a:pt x="9" y="2291"/>
                    <a:pt x="537" y="3158"/>
                  </a:cubicBezTo>
                  <a:cubicBezTo>
                    <a:pt x="563" y="3158"/>
                    <a:pt x="589" y="3159"/>
                    <a:pt x="614" y="3159"/>
                  </a:cubicBezTo>
                  <a:cubicBezTo>
                    <a:pt x="1407" y="3159"/>
                    <a:pt x="1810" y="2808"/>
                    <a:pt x="1810" y="2808"/>
                  </a:cubicBezTo>
                  <a:cubicBezTo>
                    <a:pt x="1306" y="1459"/>
                    <a:pt x="1533" y="28"/>
                    <a:pt x="1533" y="28"/>
                  </a:cubicBezTo>
                  <a:cubicBezTo>
                    <a:pt x="1533" y="28"/>
                    <a:pt x="1397" y="1"/>
                    <a:pt x="11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070;p86">
              <a:extLst>
                <a:ext uri="{FF2B5EF4-FFF2-40B4-BE49-F238E27FC236}">
                  <a16:creationId xmlns:a16="http://schemas.microsoft.com/office/drawing/2014/main" id="{3586E16E-757C-41D8-90A0-5580A630F5C9}"/>
                </a:ext>
              </a:extLst>
            </p:cNvPr>
            <p:cNvSpPr/>
            <p:nvPr/>
          </p:nvSpPr>
          <p:spPr>
            <a:xfrm>
              <a:off x="1756025" y="3493900"/>
              <a:ext cx="183775" cy="551375"/>
            </a:xfrm>
            <a:custGeom>
              <a:avLst/>
              <a:gdLst/>
              <a:ahLst/>
              <a:cxnLst/>
              <a:rect l="l" t="t" r="r" b="b"/>
              <a:pathLst>
                <a:path w="7351" h="22055" extrusionOk="0">
                  <a:moveTo>
                    <a:pt x="0" y="1"/>
                  </a:moveTo>
                  <a:lnTo>
                    <a:pt x="0" y="19562"/>
                  </a:lnTo>
                  <a:cubicBezTo>
                    <a:pt x="0" y="20459"/>
                    <a:pt x="467" y="21266"/>
                    <a:pt x="1246" y="21714"/>
                  </a:cubicBezTo>
                  <a:cubicBezTo>
                    <a:pt x="1630" y="21941"/>
                    <a:pt x="2060" y="22054"/>
                    <a:pt x="2490" y="22054"/>
                  </a:cubicBezTo>
                  <a:cubicBezTo>
                    <a:pt x="2920" y="22054"/>
                    <a:pt x="3350" y="21941"/>
                    <a:pt x="3734" y="21714"/>
                  </a:cubicBezTo>
                  <a:lnTo>
                    <a:pt x="7350" y="19625"/>
                  </a:lnTo>
                  <a:cubicBezTo>
                    <a:pt x="6557" y="19222"/>
                    <a:pt x="5755" y="18806"/>
                    <a:pt x="4961" y="18388"/>
                  </a:cubicBezTo>
                  <a:lnTo>
                    <a:pt x="2601" y="19752"/>
                  </a:lnTo>
                  <a:cubicBezTo>
                    <a:pt x="2562" y="19775"/>
                    <a:pt x="2524" y="19786"/>
                    <a:pt x="2488" y="19786"/>
                  </a:cubicBezTo>
                  <a:cubicBezTo>
                    <a:pt x="2451" y="19786"/>
                    <a:pt x="2415" y="19775"/>
                    <a:pt x="2379" y="19752"/>
                  </a:cubicBezTo>
                  <a:cubicBezTo>
                    <a:pt x="2301" y="19712"/>
                    <a:pt x="2265" y="19648"/>
                    <a:pt x="2265" y="19562"/>
                  </a:cubicBezTo>
                  <a:lnTo>
                    <a:pt x="2265" y="130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071;p86">
              <a:extLst>
                <a:ext uri="{FF2B5EF4-FFF2-40B4-BE49-F238E27FC236}">
                  <a16:creationId xmlns:a16="http://schemas.microsoft.com/office/drawing/2014/main" id="{52035452-F1D8-4759-83BF-3ED486958D6C}"/>
                </a:ext>
              </a:extLst>
            </p:cNvPr>
            <p:cNvSpPr/>
            <p:nvPr/>
          </p:nvSpPr>
          <p:spPr>
            <a:xfrm>
              <a:off x="2032050" y="3653300"/>
              <a:ext cx="220375" cy="551350"/>
            </a:xfrm>
            <a:custGeom>
              <a:avLst/>
              <a:gdLst/>
              <a:ahLst/>
              <a:cxnLst/>
              <a:rect l="l" t="t" r="r" b="b"/>
              <a:pathLst>
                <a:path w="8815" h="22054" extrusionOk="0">
                  <a:moveTo>
                    <a:pt x="1" y="0"/>
                  </a:moveTo>
                  <a:lnTo>
                    <a:pt x="1" y="19561"/>
                  </a:lnTo>
                  <a:cubicBezTo>
                    <a:pt x="1" y="20459"/>
                    <a:pt x="468" y="21265"/>
                    <a:pt x="1248" y="21713"/>
                  </a:cubicBezTo>
                  <a:cubicBezTo>
                    <a:pt x="1631" y="21940"/>
                    <a:pt x="2061" y="22054"/>
                    <a:pt x="2491" y="22054"/>
                  </a:cubicBezTo>
                  <a:cubicBezTo>
                    <a:pt x="2922" y="22054"/>
                    <a:pt x="3352" y="21940"/>
                    <a:pt x="3736" y="21713"/>
                  </a:cubicBezTo>
                  <a:lnTo>
                    <a:pt x="8815" y="18781"/>
                  </a:lnTo>
                  <a:cubicBezTo>
                    <a:pt x="8201" y="18613"/>
                    <a:pt x="7598" y="18413"/>
                    <a:pt x="7006" y="18180"/>
                  </a:cubicBezTo>
                  <a:cubicBezTo>
                    <a:pt x="6702" y="18058"/>
                    <a:pt x="6372" y="17926"/>
                    <a:pt x="6018" y="17781"/>
                  </a:cubicBezTo>
                  <a:lnTo>
                    <a:pt x="2601" y="19752"/>
                  </a:lnTo>
                  <a:cubicBezTo>
                    <a:pt x="2563" y="19775"/>
                    <a:pt x="2526" y="19786"/>
                    <a:pt x="2489" y="19786"/>
                  </a:cubicBezTo>
                  <a:cubicBezTo>
                    <a:pt x="2452" y="19786"/>
                    <a:pt x="2416" y="19775"/>
                    <a:pt x="2379" y="19752"/>
                  </a:cubicBezTo>
                  <a:cubicBezTo>
                    <a:pt x="2306" y="19711"/>
                    <a:pt x="2267" y="19647"/>
                    <a:pt x="2267" y="19561"/>
                  </a:cubicBezTo>
                  <a:lnTo>
                    <a:pt x="2267" y="125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072;p86">
              <a:extLst>
                <a:ext uri="{FF2B5EF4-FFF2-40B4-BE49-F238E27FC236}">
                  <a16:creationId xmlns:a16="http://schemas.microsoft.com/office/drawing/2014/main" id="{108F8679-4BE3-4443-A34F-A20476BBD35B}"/>
                </a:ext>
              </a:extLst>
            </p:cNvPr>
            <p:cNvSpPr/>
            <p:nvPr/>
          </p:nvSpPr>
          <p:spPr>
            <a:xfrm>
              <a:off x="1539450" y="3081775"/>
              <a:ext cx="1916400" cy="888775"/>
            </a:xfrm>
            <a:custGeom>
              <a:avLst/>
              <a:gdLst/>
              <a:ahLst/>
              <a:cxnLst/>
              <a:rect l="l" t="t" r="r" b="b"/>
              <a:pathLst>
                <a:path w="76656" h="35551" extrusionOk="0">
                  <a:moveTo>
                    <a:pt x="11274" y="1"/>
                  </a:moveTo>
                  <a:cubicBezTo>
                    <a:pt x="9143" y="1"/>
                    <a:pt x="7013" y="470"/>
                    <a:pt x="5388" y="1408"/>
                  </a:cubicBezTo>
                  <a:lnTo>
                    <a:pt x="2435" y="3114"/>
                  </a:lnTo>
                  <a:cubicBezTo>
                    <a:pt x="816" y="4048"/>
                    <a:pt x="8" y="5271"/>
                    <a:pt x="2" y="6497"/>
                  </a:cubicBezTo>
                  <a:cubicBezTo>
                    <a:pt x="1" y="7004"/>
                    <a:pt x="4" y="8985"/>
                    <a:pt x="2" y="9487"/>
                  </a:cubicBezTo>
                  <a:cubicBezTo>
                    <a:pt x="0" y="10717"/>
                    <a:pt x="809" y="11948"/>
                    <a:pt x="2433" y="12888"/>
                  </a:cubicBezTo>
                  <a:lnTo>
                    <a:pt x="39246" y="34141"/>
                  </a:lnTo>
                  <a:cubicBezTo>
                    <a:pt x="40872" y="35081"/>
                    <a:pt x="43003" y="35551"/>
                    <a:pt x="45135" y="35551"/>
                  </a:cubicBezTo>
                  <a:cubicBezTo>
                    <a:pt x="47263" y="35551"/>
                    <a:pt x="49392" y="35082"/>
                    <a:pt x="51017" y="34144"/>
                  </a:cubicBezTo>
                  <a:lnTo>
                    <a:pt x="74216" y="20750"/>
                  </a:lnTo>
                  <a:cubicBezTo>
                    <a:pt x="75841" y="19811"/>
                    <a:pt x="76650" y="18582"/>
                    <a:pt x="76649" y="17352"/>
                  </a:cubicBezTo>
                  <a:cubicBezTo>
                    <a:pt x="76649" y="16849"/>
                    <a:pt x="76647" y="14883"/>
                    <a:pt x="76649" y="14384"/>
                  </a:cubicBezTo>
                  <a:cubicBezTo>
                    <a:pt x="76655" y="13151"/>
                    <a:pt x="75847" y="11917"/>
                    <a:pt x="74219" y="10974"/>
                  </a:cubicBezTo>
                  <a:lnTo>
                    <a:pt x="58425" y="1841"/>
                  </a:lnTo>
                  <a:cubicBezTo>
                    <a:pt x="56799" y="900"/>
                    <a:pt x="54667" y="429"/>
                    <a:pt x="52534" y="429"/>
                  </a:cubicBezTo>
                  <a:cubicBezTo>
                    <a:pt x="50407" y="429"/>
                    <a:pt x="48279" y="898"/>
                    <a:pt x="46656" y="1835"/>
                  </a:cubicBezTo>
                  <a:lnTo>
                    <a:pt x="38181" y="6729"/>
                  </a:lnTo>
                  <a:cubicBezTo>
                    <a:pt x="36556" y="7667"/>
                    <a:pt x="34425" y="8136"/>
                    <a:pt x="32295" y="8136"/>
                  </a:cubicBezTo>
                  <a:cubicBezTo>
                    <a:pt x="30164" y="8136"/>
                    <a:pt x="28034" y="7667"/>
                    <a:pt x="26408" y="6729"/>
                  </a:cubicBezTo>
                  <a:lnTo>
                    <a:pt x="17161" y="1408"/>
                  </a:lnTo>
                  <a:cubicBezTo>
                    <a:pt x="15535" y="470"/>
                    <a:pt x="13404" y="1"/>
                    <a:pt x="11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073;p86">
              <a:extLst>
                <a:ext uri="{FF2B5EF4-FFF2-40B4-BE49-F238E27FC236}">
                  <a16:creationId xmlns:a16="http://schemas.microsoft.com/office/drawing/2014/main" id="{59940F5D-C969-47F4-8248-F674EFCE4B56}"/>
                </a:ext>
              </a:extLst>
            </p:cNvPr>
            <p:cNvSpPr/>
            <p:nvPr/>
          </p:nvSpPr>
          <p:spPr>
            <a:xfrm>
              <a:off x="1519025" y="3081775"/>
              <a:ext cx="1957125" cy="814425"/>
            </a:xfrm>
            <a:custGeom>
              <a:avLst/>
              <a:gdLst/>
              <a:ahLst/>
              <a:cxnLst/>
              <a:rect l="l" t="t" r="r" b="b"/>
              <a:pathLst>
                <a:path w="78285" h="32577" extrusionOk="0">
                  <a:moveTo>
                    <a:pt x="12091" y="1"/>
                  </a:moveTo>
                  <a:cubicBezTo>
                    <a:pt x="9960" y="1"/>
                    <a:pt x="7830" y="470"/>
                    <a:pt x="6205" y="1408"/>
                  </a:cubicBezTo>
                  <a:lnTo>
                    <a:pt x="3252" y="3114"/>
                  </a:lnTo>
                  <a:cubicBezTo>
                    <a:pt x="2" y="4990"/>
                    <a:pt x="1" y="8035"/>
                    <a:pt x="3250" y="9914"/>
                  </a:cubicBezTo>
                  <a:lnTo>
                    <a:pt x="40063" y="31167"/>
                  </a:lnTo>
                  <a:cubicBezTo>
                    <a:pt x="41689" y="32107"/>
                    <a:pt x="43820" y="32577"/>
                    <a:pt x="45951" y="32577"/>
                  </a:cubicBezTo>
                  <a:cubicBezTo>
                    <a:pt x="48080" y="32577"/>
                    <a:pt x="50209" y="32108"/>
                    <a:pt x="51833" y="31170"/>
                  </a:cubicBezTo>
                  <a:lnTo>
                    <a:pt x="75033" y="17776"/>
                  </a:lnTo>
                  <a:cubicBezTo>
                    <a:pt x="78283" y="15899"/>
                    <a:pt x="78284" y="12854"/>
                    <a:pt x="75035" y="10974"/>
                  </a:cubicBezTo>
                  <a:lnTo>
                    <a:pt x="59242" y="1841"/>
                  </a:lnTo>
                  <a:cubicBezTo>
                    <a:pt x="57616" y="900"/>
                    <a:pt x="55484" y="429"/>
                    <a:pt x="53352" y="429"/>
                  </a:cubicBezTo>
                  <a:cubicBezTo>
                    <a:pt x="51224" y="429"/>
                    <a:pt x="49096" y="898"/>
                    <a:pt x="47473" y="1836"/>
                  </a:cubicBezTo>
                  <a:lnTo>
                    <a:pt x="38998" y="6729"/>
                  </a:lnTo>
                  <a:cubicBezTo>
                    <a:pt x="37373" y="7667"/>
                    <a:pt x="35242" y="8136"/>
                    <a:pt x="33112" y="8136"/>
                  </a:cubicBezTo>
                  <a:cubicBezTo>
                    <a:pt x="30981" y="8136"/>
                    <a:pt x="28851" y="7667"/>
                    <a:pt x="27225" y="6729"/>
                  </a:cubicBezTo>
                  <a:lnTo>
                    <a:pt x="17978" y="1408"/>
                  </a:lnTo>
                  <a:cubicBezTo>
                    <a:pt x="16352" y="470"/>
                    <a:pt x="14221" y="1"/>
                    <a:pt x="120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074;p86">
              <a:extLst>
                <a:ext uri="{FF2B5EF4-FFF2-40B4-BE49-F238E27FC236}">
                  <a16:creationId xmlns:a16="http://schemas.microsoft.com/office/drawing/2014/main" id="{BFCD12A3-4A92-4687-A654-69662B7EF5AE}"/>
                </a:ext>
              </a:extLst>
            </p:cNvPr>
            <p:cNvSpPr/>
            <p:nvPr/>
          </p:nvSpPr>
          <p:spPr>
            <a:xfrm>
              <a:off x="2307875" y="3185825"/>
              <a:ext cx="977625" cy="562025"/>
            </a:xfrm>
            <a:custGeom>
              <a:avLst/>
              <a:gdLst/>
              <a:ahLst/>
              <a:cxnLst/>
              <a:rect l="l" t="t" r="r" b="b"/>
              <a:pathLst>
                <a:path w="39105" h="22481" extrusionOk="0">
                  <a:moveTo>
                    <a:pt x="16721" y="0"/>
                  </a:moveTo>
                  <a:cubicBezTo>
                    <a:pt x="16502" y="0"/>
                    <a:pt x="16284" y="49"/>
                    <a:pt x="16117" y="145"/>
                  </a:cubicBezTo>
                  <a:lnTo>
                    <a:pt x="334" y="9258"/>
                  </a:lnTo>
                  <a:cubicBezTo>
                    <a:pt x="1" y="9450"/>
                    <a:pt x="1" y="9762"/>
                    <a:pt x="334" y="9955"/>
                  </a:cubicBezTo>
                  <a:lnTo>
                    <a:pt x="21780" y="22337"/>
                  </a:lnTo>
                  <a:cubicBezTo>
                    <a:pt x="21947" y="22433"/>
                    <a:pt x="22166" y="22481"/>
                    <a:pt x="22384" y="22481"/>
                  </a:cubicBezTo>
                  <a:cubicBezTo>
                    <a:pt x="22603" y="22481"/>
                    <a:pt x="22821" y="22433"/>
                    <a:pt x="22988" y="22337"/>
                  </a:cubicBezTo>
                  <a:lnTo>
                    <a:pt x="38771" y="13224"/>
                  </a:lnTo>
                  <a:cubicBezTo>
                    <a:pt x="39104" y="13031"/>
                    <a:pt x="39104" y="12719"/>
                    <a:pt x="38771" y="12527"/>
                  </a:cubicBezTo>
                  <a:lnTo>
                    <a:pt x="17325" y="145"/>
                  </a:lnTo>
                  <a:cubicBezTo>
                    <a:pt x="17158" y="49"/>
                    <a:pt x="16939" y="0"/>
                    <a:pt x="16721" y="0"/>
                  </a:cubicBezTo>
                  <a:close/>
                </a:path>
              </a:pathLst>
            </a:custGeom>
            <a:solidFill>
              <a:srgbClr val="000549">
                <a:alpha val="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075;p86">
              <a:extLst>
                <a:ext uri="{FF2B5EF4-FFF2-40B4-BE49-F238E27FC236}">
                  <a16:creationId xmlns:a16="http://schemas.microsoft.com/office/drawing/2014/main" id="{BC1DE461-9A26-42F5-A04B-BDC5270EE192}"/>
                </a:ext>
              </a:extLst>
            </p:cNvPr>
            <p:cNvSpPr/>
            <p:nvPr/>
          </p:nvSpPr>
          <p:spPr>
            <a:xfrm>
              <a:off x="2307875" y="3222850"/>
              <a:ext cx="977625" cy="562000"/>
            </a:xfrm>
            <a:custGeom>
              <a:avLst/>
              <a:gdLst/>
              <a:ahLst/>
              <a:cxnLst/>
              <a:rect l="l" t="t" r="r" b="b"/>
              <a:pathLst>
                <a:path w="39105" h="22480" extrusionOk="0">
                  <a:moveTo>
                    <a:pt x="16721" y="0"/>
                  </a:moveTo>
                  <a:cubicBezTo>
                    <a:pt x="16502" y="0"/>
                    <a:pt x="16284" y="48"/>
                    <a:pt x="16117" y="144"/>
                  </a:cubicBezTo>
                  <a:lnTo>
                    <a:pt x="334" y="9256"/>
                  </a:lnTo>
                  <a:cubicBezTo>
                    <a:pt x="1" y="9450"/>
                    <a:pt x="1" y="9762"/>
                    <a:pt x="334" y="9954"/>
                  </a:cubicBezTo>
                  <a:lnTo>
                    <a:pt x="21780" y="22336"/>
                  </a:lnTo>
                  <a:cubicBezTo>
                    <a:pt x="21947" y="22432"/>
                    <a:pt x="22166" y="22480"/>
                    <a:pt x="22384" y="22480"/>
                  </a:cubicBezTo>
                  <a:cubicBezTo>
                    <a:pt x="22603" y="22480"/>
                    <a:pt x="22821" y="22432"/>
                    <a:pt x="22988" y="22336"/>
                  </a:cubicBezTo>
                  <a:lnTo>
                    <a:pt x="38771" y="13223"/>
                  </a:lnTo>
                  <a:cubicBezTo>
                    <a:pt x="39104" y="13031"/>
                    <a:pt x="39104" y="12719"/>
                    <a:pt x="38771" y="12526"/>
                  </a:cubicBezTo>
                  <a:lnTo>
                    <a:pt x="17325" y="144"/>
                  </a:lnTo>
                  <a:cubicBezTo>
                    <a:pt x="17158" y="48"/>
                    <a:pt x="16939" y="0"/>
                    <a:pt x="16721" y="0"/>
                  </a:cubicBezTo>
                  <a:close/>
                </a:path>
              </a:pathLst>
            </a:custGeom>
            <a:solidFill>
              <a:srgbClr val="000549">
                <a:alpha val="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076;p86">
              <a:extLst>
                <a:ext uri="{FF2B5EF4-FFF2-40B4-BE49-F238E27FC236}">
                  <a16:creationId xmlns:a16="http://schemas.microsoft.com/office/drawing/2014/main" id="{630B38C3-936A-406D-8C88-674BAA87F567}"/>
                </a:ext>
              </a:extLst>
            </p:cNvPr>
            <p:cNvSpPr/>
            <p:nvPr/>
          </p:nvSpPr>
          <p:spPr>
            <a:xfrm>
              <a:off x="2307875" y="3200350"/>
              <a:ext cx="977625" cy="562050"/>
            </a:xfrm>
            <a:custGeom>
              <a:avLst/>
              <a:gdLst/>
              <a:ahLst/>
              <a:cxnLst/>
              <a:rect l="l" t="t" r="r" b="b"/>
              <a:pathLst>
                <a:path w="39105" h="22482" extrusionOk="0">
                  <a:moveTo>
                    <a:pt x="16721" y="1"/>
                  </a:moveTo>
                  <a:cubicBezTo>
                    <a:pt x="16502" y="1"/>
                    <a:pt x="16284" y="49"/>
                    <a:pt x="16117" y="145"/>
                  </a:cubicBezTo>
                  <a:lnTo>
                    <a:pt x="334" y="9258"/>
                  </a:lnTo>
                  <a:cubicBezTo>
                    <a:pt x="1" y="9450"/>
                    <a:pt x="1" y="9762"/>
                    <a:pt x="334" y="9955"/>
                  </a:cubicBezTo>
                  <a:lnTo>
                    <a:pt x="21780" y="22337"/>
                  </a:lnTo>
                  <a:cubicBezTo>
                    <a:pt x="21947" y="22433"/>
                    <a:pt x="22166" y="22481"/>
                    <a:pt x="22384" y="22481"/>
                  </a:cubicBezTo>
                  <a:cubicBezTo>
                    <a:pt x="22603" y="22481"/>
                    <a:pt x="22821" y="22433"/>
                    <a:pt x="22988" y="22337"/>
                  </a:cubicBezTo>
                  <a:lnTo>
                    <a:pt x="38771" y="13225"/>
                  </a:lnTo>
                  <a:cubicBezTo>
                    <a:pt x="39104" y="13032"/>
                    <a:pt x="39104" y="12720"/>
                    <a:pt x="38771" y="12528"/>
                  </a:cubicBezTo>
                  <a:lnTo>
                    <a:pt x="17325" y="145"/>
                  </a:lnTo>
                  <a:cubicBezTo>
                    <a:pt x="17158" y="49"/>
                    <a:pt x="16939" y="1"/>
                    <a:pt x="167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077;p86">
              <a:extLst>
                <a:ext uri="{FF2B5EF4-FFF2-40B4-BE49-F238E27FC236}">
                  <a16:creationId xmlns:a16="http://schemas.microsoft.com/office/drawing/2014/main" id="{75648E4B-115A-4D80-A863-DE68ABC8CF39}"/>
                </a:ext>
              </a:extLst>
            </p:cNvPr>
            <p:cNvSpPr/>
            <p:nvPr/>
          </p:nvSpPr>
          <p:spPr>
            <a:xfrm>
              <a:off x="2324275" y="3200350"/>
              <a:ext cx="944575" cy="534750"/>
            </a:xfrm>
            <a:custGeom>
              <a:avLst/>
              <a:gdLst/>
              <a:ahLst/>
              <a:cxnLst/>
              <a:rect l="l" t="t" r="r" b="b"/>
              <a:pathLst>
                <a:path w="37783" h="21390" extrusionOk="0">
                  <a:moveTo>
                    <a:pt x="16065" y="1"/>
                  </a:moveTo>
                  <a:cubicBezTo>
                    <a:pt x="15846" y="1"/>
                    <a:pt x="15628" y="49"/>
                    <a:pt x="15461" y="145"/>
                  </a:cubicBezTo>
                  <a:lnTo>
                    <a:pt x="1" y="9071"/>
                  </a:lnTo>
                  <a:lnTo>
                    <a:pt x="21069" y="21235"/>
                  </a:lnTo>
                  <a:cubicBezTo>
                    <a:pt x="21248" y="21338"/>
                    <a:pt x="21483" y="21390"/>
                    <a:pt x="21718" y="21390"/>
                  </a:cubicBezTo>
                  <a:cubicBezTo>
                    <a:pt x="21953" y="21390"/>
                    <a:pt x="22188" y="21338"/>
                    <a:pt x="22367" y="21235"/>
                  </a:cubicBezTo>
                  <a:lnTo>
                    <a:pt x="37782" y="12336"/>
                  </a:lnTo>
                  <a:lnTo>
                    <a:pt x="16669" y="145"/>
                  </a:lnTo>
                  <a:cubicBezTo>
                    <a:pt x="16502" y="49"/>
                    <a:pt x="16283" y="1"/>
                    <a:pt x="160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078;p86">
              <a:extLst>
                <a:ext uri="{FF2B5EF4-FFF2-40B4-BE49-F238E27FC236}">
                  <a16:creationId xmlns:a16="http://schemas.microsoft.com/office/drawing/2014/main" id="{1F424193-E37E-4102-90FE-CEB99B70B4D4}"/>
                </a:ext>
              </a:extLst>
            </p:cNvPr>
            <p:cNvSpPr/>
            <p:nvPr/>
          </p:nvSpPr>
          <p:spPr>
            <a:xfrm>
              <a:off x="2307875" y="3158975"/>
              <a:ext cx="977625" cy="562025"/>
            </a:xfrm>
            <a:custGeom>
              <a:avLst/>
              <a:gdLst/>
              <a:ahLst/>
              <a:cxnLst/>
              <a:rect l="l" t="t" r="r" b="b"/>
              <a:pathLst>
                <a:path w="39105" h="22481" extrusionOk="0">
                  <a:moveTo>
                    <a:pt x="16721" y="1"/>
                  </a:moveTo>
                  <a:cubicBezTo>
                    <a:pt x="16502" y="1"/>
                    <a:pt x="16284" y="49"/>
                    <a:pt x="16117" y="145"/>
                  </a:cubicBezTo>
                  <a:lnTo>
                    <a:pt x="334" y="9257"/>
                  </a:lnTo>
                  <a:cubicBezTo>
                    <a:pt x="1" y="9450"/>
                    <a:pt x="1" y="9762"/>
                    <a:pt x="334" y="9954"/>
                  </a:cubicBezTo>
                  <a:lnTo>
                    <a:pt x="21780" y="22336"/>
                  </a:lnTo>
                  <a:cubicBezTo>
                    <a:pt x="21947" y="22433"/>
                    <a:pt x="22166" y="22481"/>
                    <a:pt x="22384" y="22481"/>
                  </a:cubicBezTo>
                  <a:cubicBezTo>
                    <a:pt x="22603" y="22481"/>
                    <a:pt x="22821" y="22433"/>
                    <a:pt x="22988" y="22336"/>
                  </a:cubicBezTo>
                  <a:lnTo>
                    <a:pt x="38771" y="13224"/>
                  </a:lnTo>
                  <a:cubicBezTo>
                    <a:pt x="39104" y="13032"/>
                    <a:pt x="39104" y="12719"/>
                    <a:pt x="38771" y="12527"/>
                  </a:cubicBezTo>
                  <a:lnTo>
                    <a:pt x="17325" y="145"/>
                  </a:lnTo>
                  <a:cubicBezTo>
                    <a:pt x="17158" y="49"/>
                    <a:pt x="16939" y="1"/>
                    <a:pt x="167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079;p86">
              <a:extLst>
                <a:ext uri="{FF2B5EF4-FFF2-40B4-BE49-F238E27FC236}">
                  <a16:creationId xmlns:a16="http://schemas.microsoft.com/office/drawing/2014/main" id="{DF964ED3-B8B1-4E47-A20D-218FAA866E5D}"/>
                </a:ext>
              </a:extLst>
            </p:cNvPr>
            <p:cNvSpPr/>
            <p:nvPr/>
          </p:nvSpPr>
          <p:spPr>
            <a:xfrm>
              <a:off x="3065550" y="3451600"/>
              <a:ext cx="121950" cy="69950"/>
            </a:xfrm>
            <a:custGeom>
              <a:avLst/>
              <a:gdLst/>
              <a:ahLst/>
              <a:cxnLst/>
              <a:rect l="l" t="t" r="r" b="b"/>
              <a:pathLst>
                <a:path w="4878" h="2798" extrusionOk="0">
                  <a:moveTo>
                    <a:pt x="2088" y="0"/>
                  </a:moveTo>
                  <a:cubicBezTo>
                    <a:pt x="2050" y="0"/>
                    <a:pt x="2013" y="9"/>
                    <a:pt x="1978" y="26"/>
                  </a:cubicBezTo>
                  <a:lnTo>
                    <a:pt x="45" y="1141"/>
                  </a:lnTo>
                  <a:cubicBezTo>
                    <a:pt x="15" y="1160"/>
                    <a:pt x="0" y="1181"/>
                    <a:pt x="0" y="1206"/>
                  </a:cubicBezTo>
                  <a:cubicBezTo>
                    <a:pt x="0" y="1230"/>
                    <a:pt x="15" y="1252"/>
                    <a:pt x="45" y="1269"/>
                  </a:cubicBezTo>
                  <a:lnTo>
                    <a:pt x="476" y="1519"/>
                  </a:lnTo>
                  <a:cubicBezTo>
                    <a:pt x="509" y="1536"/>
                    <a:pt x="545" y="1545"/>
                    <a:pt x="581" y="1545"/>
                  </a:cubicBezTo>
                  <a:cubicBezTo>
                    <a:pt x="584" y="1545"/>
                    <a:pt x="586" y="1545"/>
                    <a:pt x="588" y="1545"/>
                  </a:cubicBezTo>
                  <a:cubicBezTo>
                    <a:pt x="590" y="1545"/>
                    <a:pt x="592" y="1545"/>
                    <a:pt x="594" y="1545"/>
                  </a:cubicBezTo>
                  <a:cubicBezTo>
                    <a:pt x="630" y="1545"/>
                    <a:pt x="665" y="1536"/>
                    <a:pt x="697" y="1519"/>
                  </a:cubicBezTo>
                  <a:lnTo>
                    <a:pt x="1985" y="774"/>
                  </a:lnTo>
                  <a:lnTo>
                    <a:pt x="2442" y="1037"/>
                  </a:lnTo>
                  <a:lnTo>
                    <a:pt x="1276" y="1711"/>
                  </a:lnTo>
                  <a:cubicBezTo>
                    <a:pt x="1246" y="1728"/>
                    <a:pt x="1231" y="1751"/>
                    <a:pt x="1231" y="1775"/>
                  </a:cubicBezTo>
                  <a:cubicBezTo>
                    <a:pt x="1231" y="1800"/>
                    <a:pt x="1246" y="1821"/>
                    <a:pt x="1276" y="1838"/>
                  </a:cubicBezTo>
                  <a:lnTo>
                    <a:pt x="1709" y="2088"/>
                  </a:lnTo>
                  <a:cubicBezTo>
                    <a:pt x="1740" y="2106"/>
                    <a:pt x="1776" y="2114"/>
                    <a:pt x="1812" y="2114"/>
                  </a:cubicBezTo>
                  <a:cubicBezTo>
                    <a:pt x="1814" y="2114"/>
                    <a:pt x="1816" y="2114"/>
                    <a:pt x="1818" y="2114"/>
                  </a:cubicBezTo>
                  <a:cubicBezTo>
                    <a:pt x="1820" y="2114"/>
                    <a:pt x="1822" y="2114"/>
                    <a:pt x="1824" y="2114"/>
                  </a:cubicBezTo>
                  <a:cubicBezTo>
                    <a:pt x="1860" y="2114"/>
                    <a:pt x="1897" y="2105"/>
                    <a:pt x="1928" y="2087"/>
                  </a:cubicBezTo>
                  <a:lnTo>
                    <a:pt x="3094" y="1415"/>
                  </a:lnTo>
                  <a:lnTo>
                    <a:pt x="3535" y="1669"/>
                  </a:lnTo>
                  <a:lnTo>
                    <a:pt x="2279" y="2394"/>
                  </a:lnTo>
                  <a:cubicBezTo>
                    <a:pt x="2249" y="2412"/>
                    <a:pt x="2234" y="2433"/>
                    <a:pt x="2234" y="2457"/>
                  </a:cubicBezTo>
                  <a:cubicBezTo>
                    <a:pt x="2234" y="2483"/>
                    <a:pt x="2249" y="2503"/>
                    <a:pt x="2279" y="2522"/>
                  </a:cubicBezTo>
                  <a:lnTo>
                    <a:pt x="2711" y="2771"/>
                  </a:lnTo>
                  <a:cubicBezTo>
                    <a:pt x="2744" y="2788"/>
                    <a:pt x="2779" y="2797"/>
                    <a:pt x="2816" y="2797"/>
                  </a:cubicBezTo>
                  <a:cubicBezTo>
                    <a:pt x="2818" y="2797"/>
                    <a:pt x="2820" y="2797"/>
                    <a:pt x="2822" y="2797"/>
                  </a:cubicBezTo>
                  <a:cubicBezTo>
                    <a:pt x="2824" y="2797"/>
                    <a:pt x="2826" y="2797"/>
                    <a:pt x="2828" y="2797"/>
                  </a:cubicBezTo>
                  <a:cubicBezTo>
                    <a:pt x="2864" y="2797"/>
                    <a:pt x="2900" y="2789"/>
                    <a:pt x="2931" y="2771"/>
                  </a:cubicBezTo>
                  <a:lnTo>
                    <a:pt x="4831" y="1673"/>
                  </a:lnTo>
                  <a:cubicBezTo>
                    <a:pt x="4861" y="1657"/>
                    <a:pt x="4878" y="1637"/>
                    <a:pt x="4878" y="1611"/>
                  </a:cubicBezTo>
                  <a:cubicBezTo>
                    <a:pt x="4876" y="1585"/>
                    <a:pt x="4861" y="1564"/>
                    <a:pt x="4831" y="1547"/>
                  </a:cubicBezTo>
                  <a:lnTo>
                    <a:pt x="2198" y="26"/>
                  </a:lnTo>
                  <a:cubicBezTo>
                    <a:pt x="2163" y="9"/>
                    <a:pt x="2125" y="0"/>
                    <a:pt x="20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080;p86">
              <a:extLst>
                <a:ext uri="{FF2B5EF4-FFF2-40B4-BE49-F238E27FC236}">
                  <a16:creationId xmlns:a16="http://schemas.microsoft.com/office/drawing/2014/main" id="{A7AD5E8A-6C1D-4E10-93FF-D20E6D7875EA}"/>
                </a:ext>
              </a:extLst>
            </p:cNvPr>
            <p:cNvSpPr/>
            <p:nvPr/>
          </p:nvSpPr>
          <p:spPr>
            <a:xfrm>
              <a:off x="2989475" y="3485775"/>
              <a:ext cx="137750" cy="79725"/>
            </a:xfrm>
            <a:custGeom>
              <a:avLst/>
              <a:gdLst/>
              <a:ahLst/>
              <a:cxnLst/>
              <a:rect l="l" t="t" r="r" b="b"/>
              <a:pathLst>
                <a:path w="5510" h="3189" extrusionOk="0">
                  <a:moveTo>
                    <a:pt x="2749" y="0"/>
                  </a:moveTo>
                  <a:cubicBezTo>
                    <a:pt x="2719" y="0"/>
                    <a:pt x="2688" y="7"/>
                    <a:pt x="2659" y="21"/>
                  </a:cubicBezTo>
                  <a:lnTo>
                    <a:pt x="2039" y="379"/>
                  </a:lnTo>
                  <a:cubicBezTo>
                    <a:pt x="1985" y="410"/>
                    <a:pt x="1958" y="438"/>
                    <a:pt x="1956" y="460"/>
                  </a:cubicBezTo>
                  <a:cubicBezTo>
                    <a:pt x="1955" y="483"/>
                    <a:pt x="1958" y="508"/>
                    <a:pt x="1966" y="530"/>
                  </a:cubicBezTo>
                  <a:lnTo>
                    <a:pt x="2179" y="1254"/>
                  </a:lnTo>
                  <a:lnTo>
                    <a:pt x="919" y="1135"/>
                  </a:lnTo>
                  <a:cubicBezTo>
                    <a:pt x="885" y="1131"/>
                    <a:pt x="852" y="1129"/>
                    <a:pt x="818" y="1129"/>
                  </a:cubicBezTo>
                  <a:cubicBezTo>
                    <a:pt x="811" y="1129"/>
                    <a:pt x="804" y="1129"/>
                    <a:pt x="798" y="1129"/>
                  </a:cubicBezTo>
                  <a:cubicBezTo>
                    <a:pt x="759" y="1130"/>
                    <a:pt x="712" y="1146"/>
                    <a:pt x="657" y="1178"/>
                  </a:cubicBezTo>
                  <a:lnTo>
                    <a:pt x="37" y="1535"/>
                  </a:lnTo>
                  <a:cubicBezTo>
                    <a:pt x="13" y="1549"/>
                    <a:pt x="1" y="1566"/>
                    <a:pt x="1" y="1587"/>
                  </a:cubicBezTo>
                  <a:cubicBezTo>
                    <a:pt x="1" y="1607"/>
                    <a:pt x="13" y="1624"/>
                    <a:pt x="37" y="1639"/>
                  </a:cubicBezTo>
                  <a:cubicBezTo>
                    <a:pt x="43" y="1641"/>
                    <a:pt x="50" y="1645"/>
                    <a:pt x="58" y="1649"/>
                  </a:cubicBezTo>
                  <a:cubicBezTo>
                    <a:pt x="69" y="1652"/>
                    <a:pt x="82" y="1655"/>
                    <a:pt x="94" y="1658"/>
                  </a:cubicBezTo>
                  <a:lnTo>
                    <a:pt x="2330" y="1870"/>
                  </a:lnTo>
                  <a:lnTo>
                    <a:pt x="2709" y="3133"/>
                  </a:lnTo>
                  <a:cubicBezTo>
                    <a:pt x="2716" y="3147"/>
                    <a:pt x="2728" y="3159"/>
                    <a:pt x="2742" y="3168"/>
                  </a:cubicBezTo>
                  <a:cubicBezTo>
                    <a:pt x="2770" y="3181"/>
                    <a:pt x="2800" y="3189"/>
                    <a:pt x="2832" y="3189"/>
                  </a:cubicBezTo>
                  <a:cubicBezTo>
                    <a:pt x="2863" y="3189"/>
                    <a:pt x="2893" y="3181"/>
                    <a:pt x="2921" y="3168"/>
                  </a:cubicBezTo>
                  <a:lnTo>
                    <a:pt x="3545" y="2807"/>
                  </a:lnTo>
                  <a:cubicBezTo>
                    <a:pt x="3600" y="2775"/>
                    <a:pt x="3626" y="2745"/>
                    <a:pt x="3622" y="2715"/>
                  </a:cubicBezTo>
                  <a:cubicBezTo>
                    <a:pt x="3619" y="2685"/>
                    <a:pt x="3617" y="2662"/>
                    <a:pt x="3615" y="2648"/>
                  </a:cubicBezTo>
                  <a:lnTo>
                    <a:pt x="3402" y="1975"/>
                  </a:lnTo>
                  <a:lnTo>
                    <a:pt x="4584" y="2089"/>
                  </a:lnTo>
                  <a:cubicBezTo>
                    <a:pt x="4609" y="2091"/>
                    <a:pt x="4646" y="2092"/>
                    <a:pt x="4699" y="2093"/>
                  </a:cubicBezTo>
                  <a:cubicBezTo>
                    <a:pt x="4755" y="2093"/>
                    <a:pt x="4809" y="2078"/>
                    <a:pt x="4858" y="2049"/>
                  </a:cubicBezTo>
                  <a:lnTo>
                    <a:pt x="5473" y="1693"/>
                  </a:lnTo>
                  <a:cubicBezTo>
                    <a:pt x="5498" y="1679"/>
                    <a:pt x="5510" y="1663"/>
                    <a:pt x="5510" y="1641"/>
                  </a:cubicBezTo>
                  <a:cubicBezTo>
                    <a:pt x="5510" y="1620"/>
                    <a:pt x="5498" y="1604"/>
                    <a:pt x="5474" y="1590"/>
                  </a:cubicBezTo>
                  <a:cubicBezTo>
                    <a:pt x="5456" y="1580"/>
                    <a:pt x="5437" y="1574"/>
                    <a:pt x="5416" y="1571"/>
                  </a:cubicBezTo>
                  <a:lnTo>
                    <a:pt x="3247" y="1358"/>
                  </a:lnTo>
                  <a:lnTo>
                    <a:pt x="2872" y="55"/>
                  </a:lnTo>
                  <a:cubicBezTo>
                    <a:pt x="2867" y="47"/>
                    <a:pt x="2862" y="39"/>
                    <a:pt x="2856" y="34"/>
                  </a:cubicBezTo>
                  <a:cubicBezTo>
                    <a:pt x="2850" y="29"/>
                    <a:pt x="2845" y="25"/>
                    <a:pt x="2839" y="21"/>
                  </a:cubicBezTo>
                  <a:cubicBezTo>
                    <a:pt x="2811" y="7"/>
                    <a:pt x="2780" y="0"/>
                    <a:pt x="2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081;p86">
              <a:extLst>
                <a:ext uri="{FF2B5EF4-FFF2-40B4-BE49-F238E27FC236}">
                  <a16:creationId xmlns:a16="http://schemas.microsoft.com/office/drawing/2014/main" id="{CEE055D8-20B3-44D6-BA09-8F97C777B3A9}"/>
                </a:ext>
              </a:extLst>
            </p:cNvPr>
            <p:cNvSpPr/>
            <p:nvPr/>
          </p:nvSpPr>
          <p:spPr>
            <a:xfrm>
              <a:off x="2916075" y="3527575"/>
              <a:ext cx="115825" cy="66925"/>
            </a:xfrm>
            <a:custGeom>
              <a:avLst/>
              <a:gdLst/>
              <a:ahLst/>
              <a:cxnLst/>
              <a:rect l="l" t="t" r="r" b="b"/>
              <a:pathLst>
                <a:path w="4633" h="2677" extrusionOk="0">
                  <a:moveTo>
                    <a:pt x="2769" y="1219"/>
                  </a:moveTo>
                  <a:lnTo>
                    <a:pt x="3417" y="1975"/>
                  </a:lnTo>
                  <a:lnTo>
                    <a:pt x="2109" y="1601"/>
                  </a:lnTo>
                  <a:lnTo>
                    <a:pt x="2769" y="1219"/>
                  </a:lnTo>
                  <a:close/>
                  <a:moveTo>
                    <a:pt x="2800" y="1"/>
                  </a:moveTo>
                  <a:cubicBezTo>
                    <a:pt x="2795" y="1"/>
                    <a:pt x="2790" y="1"/>
                    <a:pt x="2786" y="2"/>
                  </a:cubicBezTo>
                  <a:cubicBezTo>
                    <a:pt x="2784" y="2"/>
                    <a:pt x="2782" y="2"/>
                    <a:pt x="2780" y="2"/>
                  </a:cubicBezTo>
                  <a:cubicBezTo>
                    <a:pt x="2751" y="2"/>
                    <a:pt x="2722" y="9"/>
                    <a:pt x="2695" y="23"/>
                  </a:cubicBezTo>
                  <a:lnTo>
                    <a:pt x="2182" y="320"/>
                  </a:lnTo>
                  <a:cubicBezTo>
                    <a:pt x="2127" y="350"/>
                    <a:pt x="2100" y="379"/>
                    <a:pt x="2100" y="406"/>
                  </a:cubicBezTo>
                  <a:cubicBezTo>
                    <a:pt x="2099" y="431"/>
                    <a:pt x="2108" y="453"/>
                    <a:pt x="2125" y="470"/>
                  </a:cubicBezTo>
                  <a:lnTo>
                    <a:pt x="2349" y="732"/>
                  </a:lnTo>
                  <a:lnTo>
                    <a:pt x="1264" y="1358"/>
                  </a:lnTo>
                  <a:lnTo>
                    <a:pt x="812" y="1228"/>
                  </a:lnTo>
                  <a:cubicBezTo>
                    <a:pt x="779" y="1219"/>
                    <a:pt x="746" y="1214"/>
                    <a:pt x="713" y="1214"/>
                  </a:cubicBezTo>
                  <a:cubicBezTo>
                    <a:pt x="709" y="1214"/>
                    <a:pt x="705" y="1214"/>
                    <a:pt x="702" y="1215"/>
                  </a:cubicBezTo>
                  <a:cubicBezTo>
                    <a:pt x="656" y="1215"/>
                    <a:pt x="605" y="1231"/>
                    <a:pt x="551" y="1262"/>
                  </a:cubicBezTo>
                  <a:lnTo>
                    <a:pt x="37" y="1558"/>
                  </a:lnTo>
                  <a:cubicBezTo>
                    <a:pt x="12" y="1572"/>
                    <a:pt x="0" y="1590"/>
                    <a:pt x="0" y="1610"/>
                  </a:cubicBezTo>
                  <a:cubicBezTo>
                    <a:pt x="0" y="1631"/>
                    <a:pt x="12" y="1648"/>
                    <a:pt x="37" y="1662"/>
                  </a:cubicBezTo>
                  <a:cubicBezTo>
                    <a:pt x="62" y="1674"/>
                    <a:pt x="87" y="1682"/>
                    <a:pt x="114" y="1689"/>
                  </a:cubicBezTo>
                  <a:lnTo>
                    <a:pt x="3573" y="2658"/>
                  </a:lnTo>
                  <a:cubicBezTo>
                    <a:pt x="3622" y="2670"/>
                    <a:pt x="3671" y="2676"/>
                    <a:pt x="3722" y="2676"/>
                  </a:cubicBezTo>
                  <a:cubicBezTo>
                    <a:pt x="3782" y="2676"/>
                    <a:pt x="3840" y="2660"/>
                    <a:pt x="3891" y="2630"/>
                  </a:cubicBezTo>
                  <a:lnTo>
                    <a:pt x="4551" y="2248"/>
                  </a:lnTo>
                  <a:cubicBezTo>
                    <a:pt x="4605" y="2217"/>
                    <a:pt x="4632" y="2184"/>
                    <a:pt x="4631" y="2150"/>
                  </a:cubicBezTo>
                  <a:cubicBezTo>
                    <a:pt x="4630" y="2119"/>
                    <a:pt x="4619" y="2089"/>
                    <a:pt x="4600" y="2064"/>
                  </a:cubicBezTo>
                  <a:lnTo>
                    <a:pt x="2920" y="67"/>
                  </a:lnTo>
                  <a:cubicBezTo>
                    <a:pt x="2893" y="26"/>
                    <a:pt x="2848" y="1"/>
                    <a:pt x="2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082;p86">
              <a:extLst>
                <a:ext uri="{FF2B5EF4-FFF2-40B4-BE49-F238E27FC236}">
                  <a16:creationId xmlns:a16="http://schemas.microsoft.com/office/drawing/2014/main" id="{E95F4C10-31AA-45EF-A124-608F3FC7E470}"/>
                </a:ext>
              </a:extLst>
            </p:cNvPr>
            <p:cNvSpPr/>
            <p:nvPr/>
          </p:nvSpPr>
          <p:spPr>
            <a:xfrm>
              <a:off x="2837175" y="3573550"/>
              <a:ext cx="139075" cy="80300"/>
            </a:xfrm>
            <a:custGeom>
              <a:avLst/>
              <a:gdLst/>
              <a:ahLst/>
              <a:cxnLst/>
              <a:rect l="l" t="t" r="r" b="b"/>
              <a:pathLst>
                <a:path w="5563" h="3212" extrusionOk="0">
                  <a:moveTo>
                    <a:pt x="2773" y="1"/>
                  </a:moveTo>
                  <a:cubicBezTo>
                    <a:pt x="2736" y="1"/>
                    <a:pt x="2698" y="9"/>
                    <a:pt x="2663" y="27"/>
                  </a:cubicBezTo>
                  <a:lnTo>
                    <a:pt x="2129" y="335"/>
                  </a:lnTo>
                  <a:cubicBezTo>
                    <a:pt x="2099" y="351"/>
                    <a:pt x="2084" y="372"/>
                    <a:pt x="2084" y="398"/>
                  </a:cubicBezTo>
                  <a:cubicBezTo>
                    <a:pt x="2084" y="423"/>
                    <a:pt x="2099" y="445"/>
                    <a:pt x="2129" y="462"/>
                  </a:cubicBezTo>
                  <a:lnTo>
                    <a:pt x="3479" y="1240"/>
                  </a:lnTo>
                  <a:lnTo>
                    <a:pt x="2423" y="1073"/>
                  </a:lnTo>
                  <a:cubicBezTo>
                    <a:pt x="2382" y="1068"/>
                    <a:pt x="2341" y="1066"/>
                    <a:pt x="2301" y="1066"/>
                  </a:cubicBezTo>
                  <a:cubicBezTo>
                    <a:pt x="2255" y="1066"/>
                    <a:pt x="2210" y="1077"/>
                    <a:pt x="2170" y="1101"/>
                  </a:cubicBezTo>
                  <a:lnTo>
                    <a:pt x="1909" y="1251"/>
                  </a:lnTo>
                  <a:cubicBezTo>
                    <a:pt x="1868" y="1275"/>
                    <a:pt x="1848" y="1299"/>
                    <a:pt x="1848" y="1326"/>
                  </a:cubicBezTo>
                  <a:cubicBezTo>
                    <a:pt x="1847" y="1351"/>
                    <a:pt x="1851" y="1375"/>
                    <a:pt x="1860" y="1397"/>
                  </a:cubicBezTo>
                  <a:lnTo>
                    <a:pt x="2149" y="2007"/>
                  </a:lnTo>
                  <a:lnTo>
                    <a:pt x="799" y="1228"/>
                  </a:lnTo>
                  <a:cubicBezTo>
                    <a:pt x="768" y="1210"/>
                    <a:pt x="732" y="1202"/>
                    <a:pt x="696" y="1202"/>
                  </a:cubicBezTo>
                  <a:cubicBezTo>
                    <a:pt x="694" y="1202"/>
                    <a:pt x="692" y="1202"/>
                    <a:pt x="690" y="1202"/>
                  </a:cubicBezTo>
                  <a:cubicBezTo>
                    <a:pt x="688" y="1202"/>
                    <a:pt x="686" y="1202"/>
                    <a:pt x="683" y="1202"/>
                  </a:cubicBezTo>
                  <a:cubicBezTo>
                    <a:pt x="647" y="1202"/>
                    <a:pt x="611" y="1210"/>
                    <a:pt x="579" y="1229"/>
                  </a:cubicBezTo>
                  <a:lnTo>
                    <a:pt x="45" y="1536"/>
                  </a:lnTo>
                  <a:cubicBezTo>
                    <a:pt x="15" y="1555"/>
                    <a:pt x="0" y="1576"/>
                    <a:pt x="0" y="1601"/>
                  </a:cubicBezTo>
                  <a:cubicBezTo>
                    <a:pt x="0" y="1625"/>
                    <a:pt x="15" y="1647"/>
                    <a:pt x="45" y="1664"/>
                  </a:cubicBezTo>
                  <a:lnTo>
                    <a:pt x="2679" y="3185"/>
                  </a:lnTo>
                  <a:cubicBezTo>
                    <a:pt x="2712" y="3202"/>
                    <a:pt x="2747" y="3212"/>
                    <a:pt x="2784" y="3212"/>
                  </a:cubicBezTo>
                  <a:cubicBezTo>
                    <a:pt x="2786" y="3212"/>
                    <a:pt x="2788" y="3212"/>
                    <a:pt x="2790" y="3212"/>
                  </a:cubicBezTo>
                  <a:cubicBezTo>
                    <a:pt x="2792" y="3212"/>
                    <a:pt x="2794" y="3212"/>
                    <a:pt x="2796" y="3212"/>
                  </a:cubicBezTo>
                  <a:cubicBezTo>
                    <a:pt x="2832" y="3212"/>
                    <a:pt x="2868" y="3202"/>
                    <a:pt x="2900" y="3185"/>
                  </a:cubicBezTo>
                  <a:lnTo>
                    <a:pt x="3373" y="2912"/>
                  </a:lnTo>
                  <a:cubicBezTo>
                    <a:pt x="3427" y="2880"/>
                    <a:pt x="3454" y="2848"/>
                    <a:pt x="3450" y="2816"/>
                  </a:cubicBezTo>
                  <a:cubicBezTo>
                    <a:pt x="3449" y="2792"/>
                    <a:pt x="3445" y="2769"/>
                    <a:pt x="3437" y="2747"/>
                  </a:cubicBezTo>
                  <a:lnTo>
                    <a:pt x="2970" y="1714"/>
                  </a:lnTo>
                  <a:lnTo>
                    <a:pt x="4760" y="1985"/>
                  </a:lnTo>
                  <a:cubicBezTo>
                    <a:pt x="4798" y="1989"/>
                    <a:pt x="4838" y="1992"/>
                    <a:pt x="4878" y="1992"/>
                  </a:cubicBezTo>
                  <a:cubicBezTo>
                    <a:pt x="4937" y="1992"/>
                    <a:pt x="4995" y="1977"/>
                    <a:pt x="5045" y="1947"/>
                  </a:cubicBezTo>
                  <a:lnTo>
                    <a:pt x="5518" y="1674"/>
                  </a:lnTo>
                  <a:cubicBezTo>
                    <a:pt x="5548" y="1657"/>
                    <a:pt x="5563" y="1636"/>
                    <a:pt x="5563" y="1610"/>
                  </a:cubicBezTo>
                  <a:cubicBezTo>
                    <a:pt x="5563" y="1586"/>
                    <a:pt x="5547" y="1564"/>
                    <a:pt x="5518" y="1547"/>
                  </a:cubicBezTo>
                  <a:lnTo>
                    <a:pt x="2883" y="27"/>
                  </a:lnTo>
                  <a:cubicBezTo>
                    <a:pt x="2849" y="9"/>
                    <a:pt x="2811" y="1"/>
                    <a:pt x="2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083;p86">
              <a:extLst>
                <a:ext uri="{FF2B5EF4-FFF2-40B4-BE49-F238E27FC236}">
                  <a16:creationId xmlns:a16="http://schemas.microsoft.com/office/drawing/2014/main" id="{6B1713A9-85CA-477C-A576-0B97193DFD94}"/>
                </a:ext>
              </a:extLst>
            </p:cNvPr>
            <p:cNvSpPr/>
            <p:nvPr/>
          </p:nvSpPr>
          <p:spPr>
            <a:xfrm>
              <a:off x="2669775" y="3295225"/>
              <a:ext cx="232300" cy="137025"/>
            </a:xfrm>
            <a:custGeom>
              <a:avLst/>
              <a:gdLst/>
              <a:ahLst/>
              <a:cxnLst/>
              <a:rect l="l" t="t" r="r" b="b"/>
              <a:pathLst>
                <a:path w="9292" h="5481" extrusionOk="0">
                  <a:moveTo>
                    <a:pt x="7406" y="902"/>
                  </a:moveTo>
                  <a:lnTo>
                    <a:pt x="7406" y="902"/>
                  </a:lnTo>
                  <a:cubicBezTo>
                    <a:pt x="7489" y="922"/>
                    <a:pt x="7577" y="973"/>
                    <a:pt x="7585" y="1050"/>
                  </a:cubicBezTo>
                  <a:cubicBezTo>
                    <a:pt x="7592" y="1106"/>
                    <a:pt x="7543" y="1176"/>
                    <a:pt x="7483" y="1176"/>
                  </a:cubicBezTo>
                  <a:cubicBezTo>
                    <a:pt x="7476" y="1176"/>
                    <a:pt x="7469" y="1175"/>
                    <a:pt x="7462" y="1173"/>
                  </a:cubicBezTo>
                  <a:cubicBezTo>
                    <a:pt x="7349" y="1141"/>
                    <a:pt x="7355" y="994"/>
                    <a:pt x="7406" y="902"/>
                  </a:cubicBezTo>
                  <a:close/>
                  <a:moveTo>
                    <a:pt x="5394" y="2217"/>
                  </a:moveTo>
                  <a:lnTo>
                    <a:pt x="5394" y="2217"/>
                  </a:lnTo>
                  <a:cubicBezTo>
                    <a:pt x="5551" y="2355"/>
                    <a:pt x="5681" y="2604"/>
                    <a:pt x="5656" y="2767"/>
                  </a:cubicBezTo>
                  <a:lnTo>
                    <a:pt x="5655" y="2766"/>
                  </a:lnTo>
                  <a:cubicBezTo>
                    <a:pt x="5449" y="2666"/>
                    <a:pt x="5342" y="2429"/>
                    <a:pt x="5394" y="2217"/>
                  </a:cubicBezTo>
                  <a:close/>
                  <a:moveTo>
                    <a:pt x="8758" y="1"/>
                  </a:moveTo>
                  <a:cubicBezTo>
                    <a:pt x="8748" y="1"/>
                    <a:pt x="8739" y="13"/>
                    <a:pt x="8737" y="21"/>
                  </a:cubicBezTo>
                  <a:cubicBezTo>
                    <a:pt x="8718" y="105"/>
                    <a:pt x="8645" y="303"/>
                    <a:pt x="8548" y="303"/>
                  </a:cubicBezTo>
                  <a:cubicBezTo>
                    <a:pt x="8517" y="303"/>
                    <a:pt x="8484" y="283"/>
                    <a:pt x="8449" y="234"/>
                  </a:cubicBezTo>
                  <a:cubicBezTo>
                    <a:pt x="8443" y="226"/>
                    <a:pt x="8437" y="222"/>
                    <a:pt x="8431" y="222"/>
                  </a:cubicBezTo>
                  <a:cubicBezTo>
                    <a:pt x="8418" y="222"/>
                    <a:pt x="8407" y="236"/>
                    <a:pt x="8404" y="251"/>
                  </a:cubicBezTo>
                  <a:cubicBezTo>
                    <a:pt x="8372" y="390"/>
                    <a:pt x="8312" y="451"/>
                    <a:pt x="8204" y="451"/>
                  </a:cubicBezTo>
                  <a:cubicBezTo>
                    <a:pt x="8174" y="451"/>
                    <a:pt x="8141" y="447"/>
                    <a:pt x="8103" y="437"/>
                  </a:cubicBezTo>
                  <a:cubicBezTo>
                    <a:pt x="8067" y="428"/>
                    <a:pt x="8045" y="420"/>
                    <a:pt x="8024" y="420"/>
                  </a:cubicBezTo>
                  <a:cubicBezTo>
                    <a:pt x="8004" y="420"/>
                    <a:pt x="7984" y="427"/>
                    <a:pt x="7953" y="447"/>
                  </a:cubicBezTo>
                  <a:cubicBezTo>
                    <a:pt x="7910" y="476"/>
                    <a:pt x="7897" y="535"/>
                    <a:pt x="7846" y="565"/>
                  </a:cubicBezTo>
                  <a:cubicBezTo>
                    <a:pt x="7819" y="578"/>
                    <a:pt x="7790" y="588"/>
                    <a:pt x="7761" y="596"/>
                  </a:cubicBezTo>
                  <a:cubicBezTo>
                    <a:pt x="7681" y="625"/>
                    <a:pt x="7599" y="652"/>
                    <a:pt x="7524" y="692"/>
                  </a:cubicBezTo>
                  <a:cubicBezTo>
                    <a:pt x="7475" y="716"/>
                    <a:pt x="7430" y="748"/>
                    <a:pt x="7390" y="787"/>
                  </a:cubicBezTo>
                  <a:cubicBezTo>
                    <a:pt x="7367" y="782"/>
                    <a:pt x="7344" y="779"/>
                    <a:pt x="7321" y="779"/>
                  </a:cubicBezTo>
                  <a:cubicBezTo>
                    <a:pt x="7099" y="779"/>
                    <a:pt x="6939" y="1025"/>
                    <a:pt x="6897" y="1256"/>
                  </a:cubicBezTo>
                  <a:cubicBezTo>
                    <a:pt x="6864" y="1222"/>
                    <a:pt x="6821" y="1199"/>
                    <a:pt x="6776" y="1199"/>
                  </a:cubicBezTo>
                  <a:cubicBezTo>
                    <a:pt x="6744" y="1199"/>
                    <a:pt x="6710" y="1210"/>
                    <a:pt x="6676" y="1237"/>
                  </a:cubicBezTo>
                  <a:cubicBezTo>
                    <a:pt x="6589" y="1306"/>
                    <a:pt x="6599" y="1441"/>
                    <a:pt x="6589" y="1553"/>
                  </a:cubicBezTo>
                  <a:cubicBezTo>
                    <a:pt x="6531" y="1505"/>
                    <a:pt x="6459" y="1457"/>
                    <a:pt x="6388" y="1457"/>
                  </a:cubicBezTo>
                  <a:cubicBezTo>
                    <a:pt x="6363" y="1457"/>
                    <a:pt x="6339" y="1462"/>
                    <a:pt x="6315" y="1476"/>
                  </a:cubicBezTo>
                  <a:cubicBezTo>
                    <a:pt x="6232" y="1521"/>
                    <a:pt x="6207" y="1626"/>
                    <a:pt x="6199" y="1722"/>
                  </a:cubicBezTo>
                  <a:cubicBezTo>
                    <a:pt x="6136" y="1649"/>
                    <a:pt x="6052" y="1584"/>
                    <a:pt x="5970" y="1584"/>
                  </a:cubicBezTo>
                  <a:cubicBezTo>
                    <a:pt x="5927" y="1584"/>
                    <a:pt x="5885" y="1601"/>
                    <a:pt x="5846" y="1644"/>
                  </a:cubicBezTo>
                  <a:cubicBezTo>
                    <a:pt x="5759" y="1737"/>
                    <a:pt x="5936" y="1728"/>
                    <a:pt x="5668" y="1824"/>
                  </a:cubicBezTo>
                  <a:cubicBezTo>
                    <a:pt x="5634" y="1837"/>
                    <a:pt x="5596" y="1823"/>
                    <a:pt x="5559" y="1839"/>
                  </a:cubicBezTo>
                  <a:cubicBezTo>
                    <a:pt x="5485" y="1871"/>
                    <a:pt x="5422" y="1956"/>
                    <a:pt x="5383" y="2024"/>
                  </a:cubicBezTo>
                  <a:cubicBezTo>
                    <a:pt x="5376" y="2033"/>
                    <a:pt x="5374" y="2045"/>
                    <a:pt x="5368" y="2056"/>
                  </a:cubicBezTo>
                  <a:cubicBezTo>
                    <a:pt x="5337" y="2033"/>
                    <a:pt x="5303" y="2014"/>
                    <a:pt x="5268" y="1998"/>
                  </a:cubicBezTo>
                  <a:cubicBezTo>
                    <a:pt x="5216" y="1976"/>
                    <a:pt x="5170" y="1966"/>
                    <a:pt x="5131" y="1966"/>
                  </a:cubicBezTo>
                  <a:cubicBezTo>
                    <a:pt x="4888" y="1966"/>
                    <a:pt x="4869" y="2342"/>
                    <a:pt x="4875" y="2604"/>
                  </a:cubicBezTo>
                  <a:cubicBezTo>
                    <a:pt x="4800" y="2491"/>
                    <a:pt x="4693" y="2382"/>
                    <a:pt x="4584" y="2382"/>
                  </a:cubicBezTo>
                  <a:cubicBezTo>
                    <a:pt x="4580" y="2382"/>
                    <a:pt x="4575" y="2382"/>
                    <a:pt x="4571" y="2383"/>
                  </a:cubicBezTo>
                  <a:cubicBezTo>
                    <a:pt x="4395" y="2398"/>
                    <a:pt x="4428" y="2646"/>
                    <a:pt x="4454" y="2812"/>
                  </a:cubicBezTo>
                  <a:cubicBezTo>
                    <a:pt x="4399" y="2747"/>
                    <a:pt x="4328" y="2699"/>
                    <a:pt x="4249" y="2672"/>
                  </a:cubicBezTo>
                  <a:cubicBezTo>
                    <a:pt x="4247" y="2671"/>
                    <a:pt x="4244" y="2671"/>
                    <a:pt x="4242" y="2671"/>
                  </a:cubicBezTo>
                  <a:cubicBezTo>
                    <a:pt x="4229" y="2671"/>
                    <a:pt x="4219" y="2683"/>
                    <a:pt x="4216" y="2696"/>
                  </a:cubicBezTo>
                  <a:cubicBezTo>
                    <a:pt x="4199" y="2759"/>
                    <a:pt x="4199" y="2839"/>
                    <a:pt x="4174" y="2899"/>
                  </a:cubicBezTo>
                  <a:cubicBezTo>
                    <a:pt x="4147" y="2967"/>
                    <a:pt x="4110" y="2993"/>
                    <a:pt x="4070" y="2993"/>
                  </a:cubicBezTo>
                  <a:cubicBezTo>
                    <a:pt x="4024" y="2993"/>
                    <a:pt x="3974" y="2958"/>
                    <a:pt x="3931" y="2916"/>
                  </a:cubicBezTo>
                  <a:cubicBezTo>
                    <a:pt x="3926" y="2912"/>
                    <a:pt x="3922" y="2910"/>
                    <a:pt x="3918" y="2910"/>
                  </a:cubicBezTo>
                  <a:cubicBezTo>
                    <a:pt x="3906" y="2910"/>
                    <a:pt x="3896" y="2923"/>
                    <a:pt x="3894" y="2935"/>
                  </a:cubicBezTo>
                  <a:cubicBezTo>
                    <a:pt x="3880" y="3008"/>
                    <a:pt x="3869" y="3156"/>
                    <a:pt x="3789" y="3190"/>
                  </a:cubicBezTo>
                  <a:cubicBezTo>
                    <a:pt x="3778" y="3195"/>
                    <a:pt x="3766" y="3197"/>
                    <a:pt x="3753" y="3197"/>
                  </a:cubicBezTo>
                  <a:cubicBezTo>
                    <a:pt x="3685" y="3197"/>
                    <a:pt x="3606" y="3132"/>
                    <a:pt x="3561" y="3098"/>
                  </a:cubicBezTo>
                  <a:cubicBezTo>
                    <a:pt x="3555" y="3094"/>
                    <a:pt x="3550" y="3093"/>
                    <a:pt x="3545" y="3093"/>
                  </a:cubicBezTo>
                  <a:cubicBezTo>
                    <a:pt x="3526" y="3093"/>
                    <a:pt x="3512" y="3116"/>
                    <a:pt x="3512" y="3135"/>
                  </a:cubicBezTo>
                  <a:cubicBezTo>
                    <a:pt x="3511" y="3222"/>
                    <a:pt x="3536" y="3392"/>
                    <a:pt x="3436" y="3392"/>
                  </a:cubicBezTo>
                  <a:cubicBezTo>
                    <a:pt x="3414" y="3392"/>
                    <a:pt x="3386" y="3384"/>
                    <a:pt x="3350" y="3365"/>
                  </a:cubicBezTo>
                  <a:cubicBezTo>
                    <a:pt x="3288" y="3331"/>
                    <a:pt x="3250" y="3255"/>
                    <a:pt x="3182" y="3219"/>
                  </a:cubicBezTo>
                  <a:cubicBezTo>
                    <a:pt x="3177" y="3216"/>
                    <a:pt x="3171" y="3215"/>
                    <a:pt x="3166" y="3215"/>
                  </a:cubicBezTo>
                  <a:cubicBezTo>
                    <a:pt x="3155" y="3215"/>
                    <a:pt x="3145" y="3220"/>
                    <a:pt x="3139" y="3229"/>
                  </a:cubicBezTo>
                  <a:cubicBezTo>
                    <a:pt x="3045" y="3372"/>
                    <a:pt x="3037" y="3530"/>
                    <a:pt x="2996" y="3689"/>
                  </a:cubicBezTo>
                  <a:cubicBezTo>
                    <a:pt x="2942" y="3629"/>
                    <a:pt x="2889" y="3604"/>
                    <a:pt x="2838" y="3604"/>
                  </a:cubicBezTo>
                  <a:cubicBezTo>
                    <a:pt x="2704" y="3604"/>
                    <a:pt x="2597" y="3784"/>
                    <a:pt x="2583" y="3967"/>
                  </a:cubicBezTo>
                  <a:cubicBezTo>
                    <a:pt x="2520" y="3899"/>
                    <a:pt x="2444" y="3842"/>
                    <a:pt x="2366" y="3842"/>
                  </a:cubicBezTo>
                  <a:cubicBezTo>
                    <a:pt x="2318" y="3842"/>
                    <a:pt x="2271" y="3863"/>
                    <a:pt x="2225" y="3915"/>
                  </a:cubicBezTo>
                  <a:cubicBezTo>
                    <a:pt x="2146" y="4008"/>
                    <a:pt x="2118" y="4125"/>
                    <a:pt x="2117" y="4247"/>
                  </a:cubicBezTo>
                  <a:cubicBezTo>
                    <a:pt x="2034" y="4119"/>
                    <a:pt x="1915" y="4009"/>
                    <a:pt x="1784" y="4009"/>
                  </a:cubicBezTo>
                  <a:cubicBezTo>
                    <a:pt x="1753" y="4009"/>
                    <a:pt x="1721" y="4016"/>
                    <a:pt x="1688" y="4030"/>
                  </a:cubicBezTo>
                  <a:cubicBezTo>
                    <a:pt x="1538" y="4095"/>
                    <a:pt x="1505" y="4262"/>
                    <a:pt x="1525" y="4426"/>
                  </a:cubicBezTo>
                  <a:cubicBezTo>
                    <a:pt x="1512" y="4418"/>
                    <a:pt x="1498" y="4413"/>
                    <a:pt x="1484" y="4408"/>
                  </a:cubicBezTo>
                  <a:cubicBezTo>
                    <a:pt x="1462" y="4401"/>
                    <a:pt x="1442" y="4398"/>
                    <a:pt x="1423" y="4398"/>
                  </a:cubicBezTo>
                  <a:cubicBezTo>
                    <a:pt x="1325" y="4398"/>
                    <a:pt x="1263" y="4480"/>
                    <a:pt x="1224" y="4571"/>
                  </a:cubicBezTo>
                  <a:cubicBezTo>
                    <a:pt x="1191" y="4546"/>
                    <a:pt x="1157" y="4522"/>
                    <a:pt x="1125" y="4495"/>
                  </a:cubicBezTo>
                  <a:cubicBezTo>
                    <a:pt x="1120" y="4492"/>
                    <a:pt x="1114" y="4490"/>
                    <a:pt x="1109" y="4490"/>
                  </a:cubicBezTo>
                  <a:cubicBezTo>
                    <a:pt x="1104" y="4490"/>
                    <a:pt x="1100" y="4491"/>
                    <a:pt x="1096" y="4493"/>
                  </a:cubicBezTo>
                  <a:cubicBezTo>
                    <a:pt x="1033" y="4546"/>
                    <a:pt x="1008" y="4606"/>
                    <a:pt x="991" y="4685"/>
                  </a:cubicBezTo>
                  <a:cubicBezTo>
                    <a:pt x="985" y="4717"/>
                    <a:pt x="991" y="4774"/>
                    <a:pt x="975" y="4802"/>
                  </a:cubicBezTo>
                  <a:cubicBezTo>
                    <a:pt x="959" y="4830"/>
                    <a:pt x="942" y="4841"/>
                    <a:pt x="923" y="4841"/>
                  </a:cubicBezTo>
                  <a:cubicBezTo>
                    <a:pt x="883" y="4841"/>
                    <a:pt x="840" y="4788"/>
                    <a:pt x="801" y="4752"/>
                  </a:cubicBezTo>
                  <a:cubicBezTo>
                    <a:pt x="795" y="4745"/>
                    <a:pt x="783" y="4740"/>
                    <a:pt x="772" y="4740"/>
                  </a:cubicBezTo>
                  <a:cubicBezTo>
                    <a:pt x="765" y="4740"/>
                    <a:pt x="759" y="4742"/>
                    <a:pt x="754" y="4746"/>
                  </a:cubicBezTo>
                  <a:cubicBezTo>
                    <a:pt x="658" y="4839"/>
                    <a:pt x="694" y="4920"/>
                    <a:pt x="662" y="5037"/>
                  </a:cubicBezTo>
                  <a:cubicBezTo>
                    <a:pt x="649" y="5082"/>
                    <a:pt x="643" y="5097"/>
                    <a:pt x="626" y="5097"/>
                  </a:cubicBezTo>
                  <a:cubicBezTo>
                    <a:pt x="609" y="5097"/>
                    <a:pt x="584" y="5083"/>
                    <a:pt x="534" y="5069"/>
                  </a:cubicBezTo>
                  <a:cubicBezTo>
                    <a:pt x="478" y="5054"/>
                    <a:pt x="429" y="5042"/>
                    <a:pt x="373" y="5042"/>
                  </a:cubicBezTo>
                  <a:cubicBezTo>
                    <a:pt x="366" y="5042"/>
                    <a:pt x="360" y="5042"/>
                    <a:pt x="353" y="5042"/>
                  </a:cubicBezTo>
                  <a:cubicBezTo>
                    <a:pt x="98" y="5052"/>
                    <a:pt x="0" y="5204"/>
                    <a:pt x="34" y="5451"/>
                  </a:cubicBezTo>
                  <a:cubicBezTo>
                    <a:pt x="37" y="5471"/>
                    <a:pt x="50" y="5481"/>
                    <a:pt x="62" y="5481"/>
                  </a:cubicBezTo>
                  <a:cubicBezTo>
                    <a:pt x="75" y="5481"/>
                    <a:pt x="88" y="5471"/>
                    <a:pt x="90" y="5451"/>
                  </a:cubicBezTo>
                  <a:cubicBezTo>
                    <a:pt x="110" y="5285"/>
                    <a:pt x="208" y="5208"/>
                    <a:pt x="364" y="5197"/>
                  </a:cubicBezTo>
                  <a:cubicBezTo>
                    <a:pt x="422" y="5193"/>
                    <a:pt x="484" y="5187"/>
                    <a:pt x="545" y="5187"/>
                  </a:cubicBezTo>
                  <a:cubicBezTo>
                    <a:pt x="592" y="5187"/>
                    <a:pt x="637" y="5191"/>
                    <a:pt x="680" y="5201"/>
                  </a:cubicBezTo>
                  <a:cubicBezTo>
                    <a:pt x="683" y="5202"/>
                    <a:pt x="685" y="5202"/>
                    <a:pt x="687" y="5202"/>
                  </a:cubicBezTo>
                  <a:cubicBezTo>
                    <a:pt x="701" y="5202"/>
                    <a:pt x="711" y="5189"/>
                    <a:pt x="715" y="5176"/>
                  </a:cubicBezTo>
                  <a:cubicBezTo>
                    <a:pt x="745" y="5081"/>
                    <a:pt x="751" y="4975"/>
                    <a:pt x="800" y="4889"/>
                  </a:cubicBezTo>
                  <a:cubicBezTo>
                    <a:pt x="847" y="4923"/>
                    <a:pt x="900" y="4960"/>
                    <a:pt x="949" y="4960"/>
                  </a:cubicBezTo>
                  <a:cubicBezTo>
                    <a:pt x="977" y="4960"/>
                    <a:pt x="1004" y="4948"/>
                    <a:pt x="1026" y="4916"/>
                  </a:cubicBezTo>
                  <a:cubicBezTo>
                    <a:pt x="1080" y="4839"/>
                    <a:pt x="1057" y="4628"/>
                    <a:pt x="1132" y="4628"/>
                  </a:cubicBezTo>
                  <a:cubicBezTo>
                    <a:pt x="1153" y="4628"/>
                    <a:pt x="1181" y="4644"/>
                    <a:pt x="1220" y="4682"/>
                  </a:cubicBezTo>
                  <a:cubicBezTo>
                    <a:pt x="1228" y="4690"/>
                    <a:pt x="1236" y="4694"/>
                    <a:pt x="1244" y="4694"/>
                  </a:cubicBezTo>
                  <a:cubicBezTo>
                    <a:pt x="1254" y="4694"/>
                    <a:pt x="1263" y="4688"/>
                    <a:pt x="1271" y="4676"/>
                  </a:cubicBezTo>
                  <a:cubicBezTo>
                    <a:pt x="1329" y="4583"/>
                    <a:pt x="1391" y="4540"/>
                    <a:pt x="1450" y="4540"/>
                  </a:cubicBezTo>
                  <a:cubicBezTo>
                    <a:pt x="1493" y="4540"/>
                    <a:pt x="1533" y="4563"/>
                    <a:pt x="1568" y="4605"/>
                  </a:cubicBezTo>
                  <a:cubicBezTo>
                    <a:pt x="1588" y="4663"/>
                    <a:pt x="1616" y="4717"/>
                    <a:pt x="1651" y="4767"/>
                  </a:cubicBezTo>
                  <a:cubicBezTo>
                    <a:pt x="1658" y="4776"/>
                    <a:pt x="1665" y="4780"/>
                    <a:pt x="1671" y="4780"/>
                  </a:cubicBezTo>
                  <a:cubicBezTo>
                    <a:pt x="1692" y="4780"/>
                    <a:pt x="1707" y="4740"/>
                    <a:pt x="1701" y="4719"/>
                  </a:cubicBezTo>
                  <a:cubicBezTo>
                    <a:pt x="1689" y="4671"/>
                    <a:pt x="1673" y="4625"/>
                    <a:pt x="1654" y="4581"/>
                  </a:cubicBezTo>
                  <a:cubicBezTo>
                    <a:pt x="1638" y="4449"/>
                    <a:pt x="1668" y="4263"/>
                    <a:pt x="1744" y="4208"/>
                  </a:cubicBezTo>
                  <a:cubicBezTo>
                    <a:pt x="1773" y="4187"/>
                    <a:pt x="1803" y="4178"/>
                    <a:pt x="1833" y="4178"/>
                  </a:cubicBezTo>
                  <a:cubicBezTo>
                    <a:pt x="1982" y="4178"/>
                    <a:pt x="2128" y="4401"/>
                    <a:pt x="2151" y="4519"/>
                  </a:cubicBezTo>
                  <a:cubicBezTo>
                    <a:pt x="2153" y="4524"/>
                    <a:pt x="2154" y="4530"/>
                    <a:pt x="2155" y="4534"/>
                  </a:cubicBezTo>
                  <a:cubicBezTo>
                    <a:pt x="2161" y="4559"/>
                    <a:pt x="2174" y="4569"/>
                    <a:pt x="2188" y="4569"/>
                  </a:cubicBezTo>
                  <a:cubicBezTo>
                    <a:pt x="2211" y="4569"/>
                    <a:pt x="2234" y="4542"/>
                    <a:pt x="2228" y="4507"/>
                  </a:cubicBezTo>
                  <a:cubicBezTo>
                    <a:pt x="2227" y="4502"/>
                    <a:pt x="2225" y="4495"/>
                    <a:pt x="2223" y="4489"/>
                  </a:cubicBezTo>
                  <a:cubicBezTo>
                    <a:pt x="2192" y="4369"/>
                    <a:pt x="2219" y="4183"/>
                    <a:pt x="2281" y="4076"/>
                  </a:cubicBezTo>
                  <a:cubicBezTo>
                    <a:pt x="2319" y="4011"/>
                    <a:pt x="2361" y="3985"/>
                    <a:pt x="2405" y="3985"/>
                  </a:cubicBezTo>
                  <a:cubicBezTo>
                    <a:pt x="2470" y="3985"/>
                    <a:pt x="2539" y="4042"/>
                    <a:pt x="2601" y="4114"/>
                  </a:cubicBezTo>
                  <a:cubicBezTo>
                    <a:pt x="2609" y="4123"/>
                    <a:pt x="2616" y="4127"/>
                    <a:pt x="2623" y="4127"/>
                  </a:cubicBezTo>
                  <a:cubicBezTo>
                    <a:pt x="2642" y="4127"/>
                    <a:pt x="2655" y="4095"/>
                    <a:pt x="2655" y="4073"/>
                  </a:cubicBezTo>
                  <a:cubicBezTo>
                    <a:pt x="2653" y="3930"/>
                    <a:pt x="2735" y="3744"/>
                    <a:pt x="2851" y="3744"/>
                  </a:cubicBezTo>
                  <a:cubicBezTo>
                    <a:pt x="2895" y="3744"/>
                    <a:pt x="2943" y="3770"/>
                    <a:pt x="2994" y="3835"/>
                  </a:cubicBezTo>
                  <a:cubicBezTo>
                    <a:pt x="3002" y="3845"/>
                    <a:pt x="3010" y="3849"/>
                    <a:pt x="3018" y="3849"/>
                  </a:cubicBezTo>
                  <a:cubicBezTo>
                    <a:pt x="3035" y="3849"/>
                    <a:pt x="3050" y="3830"/>
                    <a:pt x="3055" y="3811"/>
                  </a:cubicBezTo>
                  <a:cubicBezTo>
                    <a:pt x="3077" y="3734"/>
                    <a:pt x="3094" y="3657"/>
                    <a:pt x="3113" y="3580"/>
                  </a:cubicBezTo>
                  <a:cubicBezTo>
                    <a:pt x="3125" y="3525"/>
                    <a:pt x="3142" y="3471"/>
                    <a:pt x="3164" y="3419"/>
                  </a:cubicBezTo>
                  <a:cubicBezTo>
                    <a:pt x="3168" y="3373"/>
                    <a:pt x="3178" y="3350"/>
                    <a:pt x="3195" y="3350"/>
                  </a:cubicBezTo>
                  <a:cubicBezTo>
                    <a:pt x="3207" y="3350"/>
                    <a:pt x="3224" y="3364"/>
                    <a:pt x="3244" y="3392"/>
                  </a:cubicBezTo>
                  <a:cubicBezTo>
                    <a:pt x="3310" y="3431"/>
                    <a:pt x="3357" y="3532"/>
                    <a:pt x="3443" y="3532"/>
                  </a:cubicBezTo>
                  <a:cubicBezTo>
                    <a:pt x="3447" y="3532"/>
                    <a:pt x="3450" y="3532"/>
                    <a:pt x="3454" y="3531"/>
                  </a:cubicBezTo>
                  <a:cubicBezTo>
                    <a:pt x="3581" y="3517"/>
                    <a:pt x="3596" y="3344"/>
                    <a:pt x="3590" y="3220"/>
                  </a:cubicBezTo>
                  <a:lnTo>
                    <a:pt x="3590" y="3220"/>
                  </a:lnTo>
                  <a:cubicBezTo>
                    <a:pt x="3639" y="3246"/>
                    <a:pt x="3698" y="3272"/>
                    <a:pt x="3752" y="3272"/>
                  </a:cubicBezTo>
                  <a:cubicBezTo>
                    <a:pt x="3778" y="3272"/>
                    <a:pt x="3804" y="3266"/>
                    <a:pt x="3827" y="3250"/>
                  </a:cubicBezTo>
                  <a:cubicBezTo>
                    <a:pt x="3896" y="3205"/>
                    <a:pt x="3919" y="3090"/>
                    <a:pt x="3932" y="3003"/>
                  </a:cubicBezTo>
                  <a:cubicBezTo>
                    <a:pt x="3975" y="3042"/>
                    <a:pt x="4025" y="3082"/>
                    <a:pt x="4079" y="3082"/>
                  </a:cubicBezTo>
                  <a:cubicBezTo>
                    <a:pt x="4099" y="3082"/>
                    <a:pt x="4120" y="3077"/>
                    <a:pt x="4142" y="3063"/>
                  </a:cubicBezTo>
                  <a:cubicBezTo>
                    <a:pt x="4218" y="3013"/>
                    <a:pt x="4246" y="2873"/>
                    <a:pt x="4265" y="2774"/>
                  </a:cubicBezTo>
                  <a:cubicBezTo>
                    <a:pt x="4355" y="2803"/>
                    <a:pt x="4431" y="2866"/>
                    <a:pt x="4474" y="2950"/>
                  </a:cubicBezTo>
                  <a:cubicBezTo>
                    <a:pt x="4480" y="2960"/>
                    <a:pt x="4485" y="2963"/>
                    <a:pt x="4491" y="2963"/>
                  </a:cubicBezTo>
                  <a:cubicBezTo>
                    <a:pt x="4506" y="2963"/>
                    <a:pt x="4520" y="2938"/>
                    <a:pt x="4520" y="2922"/>
                  </a:cubicBezTo>
                  <a:cubicBezTo>
                    <a:pt x="4527" y="2829"/>
                    <a:pt x="4494" y="2665"/>
                    <a:pt x="4541" y="2581"/>
                  </a:cubicBezTo>
                  <a:cubicBezTo>
                    <a:pt x="4561" y="2545"/>
                    <a:pt x="4587" y="2530"/>
                    <a:pt x="4615" y="2530"/>
                  </a:cubicBezTo>
                  <a:cubicBezTo>
                    <a:pt x="4719" y="2530"/>
                    <a:pt x="4857" y="2733"/>
                    <a:pt x="4890" y="2817"/>
                  </a:cubicBezTo>
                  <a:cubicBezTo>
                    <a:pt x="4900" y="2841"/>
                    <a:pt x="4917" y="2852"/>
                    <a:pt x="4933" y="2852"/>
                  </a:cubicBezTo>
                  <a:cubicBezTo>
                    <a:pt x="4954" y="2852"/>
                    <a:pt x="4973" y="2833"/>
                    <a:pt x="4972" y="2800"/>
                  </a:cubicBezTo>
                  <a:cubicBezTo>
                    <a:pt x="4966" y="2629"/>
                    <a:pt x="4918" y="2113"/>
                    <a:pt x="5176" y="2113"/>
                  </a:cubicBezTo>
                  <a:cubicBezTo>
                    <a:pt x="5182" y="2113"/>
                    <a:pt x="5187" y="2113"/>
                    <a:pt x="5193" y="2114"/>
                  </a:cubicBezTo>
                  <a:cubicBezTo>
                    <a:pt x="5240" y="2119"/>
                    <a:pt x="5285" y="2137"/>
                    <a:pt x="5325" y="2164"/>
                  </a:cubicBezTo>
                  <a:cubicBezTo>
                    <a:pt x="5242" y="2456"/>
                    <a:pt x="5379" y="2789"/>
                    <a:pt x="5673" y="2905"/>
                  </a:cubicBezTo>
                  <a:cubicBezTo>
                    <a:pt x="5678" y="2908"/>
                    <a:pt x="5684" y="2909"/>
                    <a:pt x="5689" y="2909"/>
                  </a:cubicBezTo>
                  <a:cubicBezTo>
                    <a:pt x="5704" y="2909"/>
                    <a:pt x="5718" y="2899"/>
                    <a:pt x="5723" y="2884"/>
                  </a:cubicBezTo>
                  <a:cubicBezTo>
                    <a:pt x="5815" y="2647"/>
                    <a:pt x="5645" y="2301"/>
                    <a:pt x="5435" y="2111"/>
                  </a:cubicBezTo>
                  <a:cubicBezTo>
                    <a:pt x="5457" y="2072"/>
                    <a:pt x="5483" y="2035"/>
                    <a:pt x="5516" y="2004"/>
                  </a:cubicBezTo>
                  <a:cubicBezTo>
                    <a:pt x="5611" y="1911"/>
                    <a:pt x="5749" y="1970"/>
                    <a:pt x="5830" y="1871"/>
                  </a:cubicBezTo>
                  <a:cubicBezTo>
                    <a:pt x="5885" y="1804"/>
                    <a:pt x="5852" y="1797"/>
                    <a:pt x="5937" y="1738"/>
                  </a:cubicBezTo>
                  <a:cubicBezTo>
                    <a:pt x="5972" y="1714"/>
                    <a:pt x="5996" y="1703"/>
                    <a:pt x="6018" y="1703"/>
                  </a:cubicBezTo>
                  <a:cubicBezTo>
                    <a:pt x="6049" y="1703"/>
                    <a:pt x="6076" y="1726"/>
                    <a:pt x="6119" y="1765"/>
                  </a:cubicBezTo>
                  <a:cubicBezTo>
                    <a:pt x="6154" y="1796"/>
                    <a:pt x="6184" y="1832"/>
                    <a:pt x="6208" y="1870"/>
                  </a:cubicBezTo>
                  <a:cubicBezTo>
                    <a:pt x="6215" y="1880"/>
                    <a:pt x="6223" y="1884"/>
                    <a:pt x="6230" y="1884"/>
                  </a:cubicBezTo>
                  <a:cubicBezTo>
                    <a:pt x="6247" y="1884"/>
                    <a:pt x="6264" y="1859"/>
                    <a:pt x="6265" y="1840"/>
                  </a:cubicBezTo>
                  <a:cubicBezTo>
                    <a:pt x="6273" y="1765"/>
                    <a:pt x="6277" y="1607"/>
                    <a:pt x="6371" y="1580"/>
                  </a:cubicBezTo>
                  <a:cubicBezTo>
                    <a:pt x="6380" y="1577"/>
                    <a:pt x="6390" y="1576"/>
                    <a:pt x="6399" y="1576"/>
                  </a:cubicBezTo>
                  <a:cubicBezTo>
                    <a:pt x="6473" y="1576"/>
                    <a:pt x="6553" y="1652"/>
                    <a:pt x="6600" y="1692"/>
                  </a:cubicBezTo>
                  <a:cubicBezTo>
                    <a:pt x="6609" y="1700"/>
                    <a:pt x="6618" y="1704"/>
                    <a:pt x="6626" y="1704"/>
                  </a:cubicBezTo>
                  <a:cubicBezTo>
                    <a:pt x="6643" y="1704"/>
                    <a:pt x="6656" y="1690"/>
                    <a:pt x="6661" y="1669"/>
                  </a:cubicBezTo>
                  <a:cubicBezTo>
                    <a:pt x="6671" y="1621"/>
                    <a:pt x="6677" y="1574"/>
                    <a:pt x="6679" y="1527"/>
                  </a:cubicBezTo>
                  <a:cubicBezTo>
                    <a:pt x="6682" y="1498"/>
                    <a:pt x="6680" y="1458"/>
                    <a:pt x="6691" y="1430"/>
                  </a:cubicBezTo>
                  <a:cubicBezTo>
                    <a:pt x="6707" y="1384"/>
                    <a:pt x="6757" y="1315"/>
                    <a:pt x="6807" y="1315"/>
                  </a:cubicBezTo>
                  <a:cubicBezTo>
                    <a:pt x="6838" y="1315"/>
                    <a:pt x="6870" y="1343"/>
                    <a:pt x="6894" y="1421"/>
                  </a:cubicBezTo>
                  <a:cubicBezTo>
                    <a:pt x="6901" y="1445"/>
                    <a:pt x="6917" y="1456"/>
                    <a:pt x="6933" y="1456"/>
                  </a:cubicBezTo>
                  <a:cubicBezTo>
                    <a:pt x="6954" y="1456"/>
                    <a:pt x="6974" y="1437"/>
                    <a:pt x="6973" y="1405"/>
                  </a:cubicBezTo>
                  <a:cubicBezTo>
                    <a:pt x="6968" y="1259"/>
                    <a:pt x="7015" y="1102"/>
                    <a:pt x="7118" y="996"/>
                  </a:cubicBezTo>
                  <a:cubicBezTo>
                    <a:pt x="7171" y="940"/>
                    <a:pt x="7237" y="899"/>
                    <a:pt x="7316" y="893"/>
                  </a:cubicBezTo>
                  <a:lnTo>
                    <a:pt x="7317" y="893"/>
                  </a:lnTo>
                  <a:cubicBezTo>
                    <a:pt x="7307" y="921"/>
                    <a:pt x="7300" y="950"/>
                    <a:pt x="7298" y="980"/>
                  </a:cubicBezTo>
                  <a:cubicBezTo>
                    <a:pt x="7292" y="1082"/>
                    <a:pt x="7340" y="1249"/>
                    <a:pt x="7453" y="1278"/>
                  </a:cubicBezTo>
                  <a:cubicBezTo>
                    <a:pt x="7465" y="1281"/>
                    <a:pt x="7476" y="1282"/>
                    <a:pt x="7487" y="1282"/>
                  </a:cubicBezTo>
                  <a:cubicBezTo>
                    <a:pt x="7570" y="1282"/>
                    <a:pt x="7635" y="1205"/>
                    <a:pt x="7654" y="1126"/>
                  </a:cubicBezTo>
                  <a:cubicBezTo>
                    <a:pt x="7684" y="1000"/>
                    <a:pt x="7608" y="889"/>
                    <a:pt x="7502" y="829"/>
                  </a:cubicBezTo>
                  <a:cubicBezTo>
                    <a:pt x="7496" y="826"/>
                    <a:pt x="7491" y="825"/>
                    <a:pt x="7486" y="821"/>
                  </a:cubicBezTo>
                  <a:cubicBezTo>
                    <a:pt x="7555" y="772"/>
                    <a:pt x="7640" y="741"/>
                    <a:pt x="7717" y="711"/>
                  </a:cubicBezTo>
                  <a:cubicBezTo>
                    <a:pt x="7779" y="687"/>
                    <a:pt x="7863" y="671"/>
                    <a:pt x="7917" y="628"/>
                  </a:cubicBezTo>
                  <a:cubicBezTo>
                    <a:pt x="7940" y="610"/>
                    <a:pt x="7959" y="548"/>
                    <a:pt x="7978" y="538"/>
                  </a:cubicBezTo>
                  <a:cubicBezTo>
                    <a:pt x="8030" y="510"/>
                    <a:pt x="8059" y="500"/>
                    <a:pt x="8077" y="500"/>
                  </a:cubicBezTo>
                  <a:cubicBezTo>
                    <a:pt x="8120" y="500"/>
                    <a:pt x="8096" y="558"/>
                    <a:pt x="8153" y="558"/>
                  </a:cubicBezTo>
                  <a:cubicBezTo>
                    <a:pt x="8154" y="558"/>
                    <a:pt x="8155" y="558"/>
                    <a:pt x="8157" y="558"/>
                  </a:cubicBezTo>
                  <a:cubicBezTo>
                    <a:pt x="8325" y="548"/>
                    <a:pt x="8401" y="467"/>
                    <a:pt x="8442" y="327"/>
                  </a:cubicBezTo>
                  <a:cubicBezTo>
                    <a:pt x="8476" y="361"/>
                    <a:pt x="8508" y="375"/>
                    <a:pt x="8539" y="375"/>
                  </a:cubicBezTo>
                  <a:cubicBezTo>
                    <a:pt x="8642" y="375"/>
                    <a:pt x="8725" y="212"/>
                    <a:pt x="8762" y="86"/>
                  </a:cubicBezTo>
                  <a:cubicBezTo>
                    <a:pt x="8826" y="176"/>
                    <a:pt x="8904" y="318"/>
                    <a:pt x="9008" y="343"/>
                  </a:cubicBezTo>
                  <a:cubicBezTo>
                    <a:pt x="9021" y="346"/>
                    <a:pt x="9033" y="347"/>
                    <a:pt x="9045" y="347"/>
                  </a:cubicBezTo>
                  <a:cubicBezTo>
                    <a:pt x="9139" y="347"/>
                    <a:pt x="9225" y="261"/>
                    <a:pt x="9288" y="204"/>
                  </a:cubicBezTo>
                  <a:cubicBezTo>
                    <a:pt x="9290" y="202"/>
                    <a:pt x="9291" y="194"/>
                    <a:pt x="9288" y="194"/>
                  </a:cubicBezTo>
                  <a:cubicBezTo>
                    <a:pt x="9288" y="194"/>
                    <a:pt x="9287" y="195"/>
                    <a:pt x="9286" y="195"/>
                  </a:cubicBezTo>
                  <a:cubicBezTo>
                    <a:pt x="9219" y="247"/>
                    <a:pt x="9147" y="304"/>
                    <a:pt x="9071" y="304"/>
                  </a:cubicBezTo>
                  <a:cubicBezTo>
                    <a:pt x="9038" y="304"/>
                    <a:pt x="9004" y="293"/>
                    <a:pt x="8970" y="267"/>
                  </a:cubicBezTo>
                  <a:cubicBezTo>
                    <a:pt x="8888" y="204"/>
                    <a:pt x="8829" y="88"/>
                    <a:pt x="8768" y="6"/>
                  </a:cubicBezTo>
                  <a:cubicBezTo>
                    <a:pt x="8765" y="2"/>
                    <a:pt x="8762" y="1"/>
                    <a:pt x="87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084;p86">
              <a:extLst>
                <a:ext uri="{FF2B5EF4-FFF2-40B4-BE49-F238E27FC236}">
                  <a16:creationId xmlns:a16="http://schemas.microsoft.com/office/drawing/2014/main" id="{88A0EB64-C438-44BD-A96D-B70ABF901134}"/>
                </a:ext>
              </a:extLst>
            </p:cNvPr>
            <p:cNvSpPr/>
            <p:nvPr/>
          </p:nvSpPr>
          <p:spPr>
            <a:xfrm>
              <a:off x="2804875" y="3271600"/>
              <a:ext cx="52475" cy="23275"/>
            </a:xfrm>
            <a:custGeom>
              <a:avLst/>
              <a:gdLst/>
              <a:ahLst/>
              <a:cxnLst/>
              <a:rect l="l" t="t" r="r" b="b"/>
              <a:pathLst>
                <a:path w="2099" h="931" extrusionOk="0">
                  <a:moveTo>
                    <a:pt x="186" y="338"/>
                  </a:moveTo>
                  <a:cubicBezTo>
                    <a:pt x="261" y="365"/>
                    <a:pt x="298" y="442"/>
                    <a:pt x="269" y="507"/>
                  </a:cubicBezTo>
                  <a:cubicBezTo>
                    <a:pt x="223" y="454"/>
                    <a:pt x="186" y="396"/>
                    <a:pt x="186" y="338"/>
                  </a:cubicBezTo>
                  <a:close/>
                  <a:moveTo>
                    <a:pt x="2082" y="0"/>
                  </a:moveTo>
                  <a:cubicBezTo>
                    <a:pt x="2075" y="0"/>
                    <a:pt x="2067" y="6"/>
                    <a:pt x="2064" y="19"/>
                  </a:cubicBezTo>
                  <a:cubicBezTo>
                    <a:pt x="2044" y="109"/>
                    <a:pt x="1949" y="269"/>
                    <a:pt x="1842" y="269"/>
                  </a:cubicBezTo>
                  <a:cubicBezTo>
                    <a:pt x="1826" y="269"/>
                    <a:pt x="1809" y="265"/>
                    <a:pt x="1793" y="257"/>
                  </a:cubicBezTo>
                  <a:cubicBezTo>
                    <a:pt x="1696" y="211"/>
                    <a:pt x="1673" y="79"/>
                    <a:pt x="1577" y="29"/>
                  </a:cubicBezTo>
                  <a:cubicBezTo>
                    <a:pt x="1575" y="28"/>
                    <a:pt x="1573" y="28"/>
                    <a:pt x="1571" y="28"/>
                  </a:cubicBezTo>
                  <a:cubicBezTo>
                    <a:pt x="1562" y="28"/>
                    <a:pt x="1554" y="35"/>
                    <a:pt x="1551" y="43"/>
                  </a:cubicBezTo>
                  <a:cubicBezTo>
                    <a:pt x="1510" y="142"/>
                    <a:pt x="1461" y="258"/>
                    <a:pt x="1378" y="258"/>
                  </a:cubicBezTo>
                  <a:cubicBezTo>
                    <a:pt x="1346" y="258"/>
                    <a:pt x="1310" y="241"/>
                    <a:pt x="1267" y="200"/>
                  </a:cubicBezTo>
                  <a:cubicBezTo>
                    <a:pt x="1262" y="195"/>
                    <a:pt x="1258" y="193"/>
                    <a:pt x="1254" y="193"/>
                  </a:cubicBezTo>
                  <a:cubicBezTo>
                    <a:pt x="1242" y="193"/>
                    <a:pt x="1233" y="209"/>
                    <a:pt x="1230" y="220"/>
                  </a:cubicBezTo>
                  <a:cubicBezTo>
                    <a:pt x="1209" y="295"/>
                    <a:pt x="1175" y="410"/>
                    <a:pt x="1100" y="410"/>
                  </a:cubicBezTo>
                  <a:cubicBezTo>
                    <a:pt x="1080" y="410"/>
                    <a:pt x="1058" y="402"/>
                    <a:pt x="1032" y="383"/>
                  </a:cubicBezTo>
                  <a:cubicBezTo>
                    <a:pt x="1026" y="379"/>
                    <a:pt x="1022" y="377"/>
                    <a:pt x="1017" y="377"/>
                  </a:cubicBezTo>
                  <a:cubicBezTo>
                    <a:pt x="998" y="377"/>
                    <a:pt x="989" y="411"/>
                    <a:pt x="992" y="429"/>
                  </a:cubicBezTo>
                  <a:cubicBezTo>
                    <a:pt x="1000" y="480"/>
                    <a:pt x="984" y="494"/>
                    <a:pt x="958" y="494"/>
                  </a:cubicBezTo>
                  <a:cubicBezTo>
                    <a:pt x="929" y="494"/>
                    <a:pt x="889" y="477"/>
                    <a:pt x="858" y="472"/>
                  </a:cubicBezTo>
                  <a:cubicBezTo>
                    <a:pt x="849" y="471"/>
                    <a:pt x="840" y="470"/>
                    <a:pt x="831" y="470"/>
                  </a:cubicBezTo>
                  <a:cubicBezTo>
                    <a:pt x="790" y="470"/>
                    <a:pt x="749" y="484"/>
                    <a:pt x="718" y="512"/>
                  </a:cubicBezTo>
                  <a:cubicBezTo>
                    <a:pt x="638" y="574"/>
                    <a:pt x="580" y="676"/>
                    <a:pt x="560" y="779"/>
                  </a:cubicBezTo>
                  <a:cubicBezTo>
                    <a:pt x="508" y="726"/>
                    <a:pt x="449" y="680"/>
                    <a:pt x="397" y="631"/>
                  </a:cubicBezTo>
                  <a:cubicBezTo>
                    <a:pt x="378" y="614"/>
                    <a:pt x="353" y="592"/>
                    <a:pt x="327" y="567"/>
                  </a:cubicBezTo>
                  <a:cubicBezTo>
                    <a:pt x="333" y="556"/>
                    <a:pt x="338" y="544"/>
                    <a:pt x="341" y="532"/>
                  </a:cubicBezTo>
                  <a:cubicBezTo>
                    <a:pt x="374" y="403"/>
                    <a:pt x="299" y="254"/>
                    <a:pt x="164" y="231"/>
                  </a:cubicBezTo>
                  <a:cubicBezTo>
                    <a:pt x="162" y="230"/>
                    <a:pt x="160" y="230"/>
                    <a:pt x="158" y="230"/>
                  </a:cubicBezTo>
                  <a:cubicBezTo>
                    <a:pt x="143" y="230"/>
                    <a:pt x="134" y="242"/>
                    <a:pt x="129" y="256"/>
                  </a:cubicBezTo>
                  <a:cubicBezTo>
                    <a:pt x="86" y="373"/>
                    <a:pt x="133" y="476"/>
                    <a:pt x="211" y="570"/>
                  </a:cubicBezTo>
                  <a:cubicBezTo>
                    <a:pt x="155" y="603"/>
                    <a:pt x="87" y="607"/>
                    <a:pt x="31" y="641"/>
                  </a:cubicBezTo>
                  <a:cubicBezTo>
                    <a:pt x="5" y="657"/>
                    <a:pt x="0" y="732"/>
                    <a:pt x="40" y="732"/>
                  </a:cubicBezTo>
                  <a:cubicBezTo>
                    <a:pt x="41" y="732"/>
                    <a:pt x="42" y="732"/>
                    <a:pt x="43" y="731"/>
                  </a:cubicBezTo>
                  <a:cubicBezTo>
                    <a:pt x="123" y="726"/>
                    <a:pt x="213" y="695"/>
                    <a:pt x="275" y="638"/>
                  </a:cubicBezTo>
                  <a:cubicBezTo>
                    <a:pt x="378" y="739"/>
                    <a:pt x="504" y="830"/>
                    <a:pt x="567" y="916"/>
                  </a:cubicBezTo>
                  <a:cubicBezTo>
                    <a:pt x="575" y="926"/>
                    <a:pt x="582" y="931"/>
                    <a:pt x="589" y="931"/>
                  </a:cubicBezTo>
                  <a:cubicBezTo>
                    <a:pt x="610" y="931"/>
                    <a:pt x="625" y="893"/>
                    <a:pt x="623" y="872"/>
                  </a:cubicBezTo>
                  <a:cubicBezTo>
                    <a:pt x="617" y="781"/>
                    <a:pt x="670" y="669"/>
                    <a:pt x="735" y="608"/>
                  </a:cubicBezTo>
                  <a:cubicBezTo>
                    <a:pt x="771" y="573"/>
                    <a:pt x="802" y="563"/>
                    <a:pt x="836" y="563"/>
                  </a:cubicBezTo>
                  <a:cubicBezTo>
                    <a:pt x="863" y="563"/>
                    <a:pt x="892" y="569"/>
                    <a:pt x="927" y="576"/>
                  </a:cubicBezTo>
                  <a:cubicBezTo>
                    <a:pt x="939" y="578"/>
                    <a:pt x="950" y="580"/>
                    <a:pt x="961" y="580"/>
                  </a:cubicBezTo>
                  <a:cubicBezTo>
                    <a:pt x="1024" y="580"/>
                    <a:pt x="1047" y="536"/>
                    <a:pt x="1050" y="478"/>
                  </a:cubicBezTo>
                  <a:cubicBezTo>
                    <a:pt x="1067" y="485"/>
                    <a:pt x="1083" y="488"/>
                    <a:pt x="1097" y="488"/>
                  </a:cubicBezTo>
                  <a:cubicBezTo>
                    <a:pt x="1184" y="488"/>
                    <a:pt x="1234" y="383"/>
                    <a:pt x="1264" y="285"/>
                  </a:cubicBezTo>
                  <a:cubicBezTo>
                    <a:pt x="1299" y="314"/>
                    <a:pt x="1337" y="338"/>
                    <a:pt x="1379" y="338"/>
                  </a:cubicBezTo>
                  <a:cubicBezTo>
                    <a:pt x="1400" y="338"/>
                    <a:pt x="1422" y="331"/>
                    <a:pt x="1445" y="316"/>
                  </a:cubicBezTo>
                  <a:cubicBezTo>
                    <a:pt x="1512" y="272"/>
                    <a:pt x="1547" y="180"/>
                    <a:pt x="1575" y="104"/>
                  </a:cubicBezTo>
                  <a:cubicBezTo>
                    <a:pt x="1665" y="164"/>
                    <a:pt x="1713" y="330"/>
                    <a:pt x="1832" y="330"/>
                  </a:cubicBezTo>
                  <a:cubicBezTo>
                    <a:pt x="1842" y="330"/>
                    <a:pt x="1853" y="329"/>
                    <a:pt x="1864" y="326"/>
                  </a:cubicBezTo>
                  <a:cubicBezTo>
                    <a:pt x="1981" y="300"/>
                    <a:pt x="2072" y="132"/>
                    <a:pt x="2095" y="26"/>
                  </a:cubicBezTo>
                  <a:cubicBezTo>
                    <a:pt x="2098" y="9"/>
                    <a:pt x="2091" y="0"/>
                    <a:pt x="2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085;p86">
              <a:extLst>
                <a:ext uri="{FF2B5EF4-FFF2-40B4-BE49-F238E27FC236}">
                  <a16:creationId xmlns:a16="http://schemas.microsoft.com/office/drawing/2014/main" id="{3882E0C2-78A1-48D5-A5C4-50B795334F39}"/>
                </a:ext>
              </a:extLst>
            </p:cNvPr>
            <p:cNvSpPr/>
            <p:nvPr/>
          </p:nvSpPr>
          <p:spPr>
            <a:xfrm>
              <a:off x="2613550" y="3434050"/>
              <a:ext cx="52450" cy="23300"/>
            </a:xfrm>
            <a:custGeom>
              <a:avLst/>
              <a:gdLst/>
              <a:ahLst/>
              <a:cxnLst/>
              <a:rect l="l" t="t" r="r" b="b"/>
              <a:pathLst>
                <a:path w="2098" h="932" extrusionOk="0">
                  <a:moveTo>
                    <a:pt x="186" y="338"/>
                  </a:moveTo>
                  <a:lnTo>
                    <a:pt x="186" y="338"/>
                  </a:lnTo>
                  <a:cubicBezTo>
                    <a:pt x="261" y="365"/>
                    <a:pt x="297" y="442"/>
                    <a:pt x="268" y="507"/>
                  </a:cubicBezTo>
                  <a:cubicBezTo>
                    <a:pt x="221" y="455"/>
                    <a:pt x="185" y="396"/>
                    <a:pt x="186" y="338"/>
                  </a:cubicBezTo>
                  <a:close/>
                  <a:moveTo>
                    <a:pt x="2082" y="0"/>
                  </a:moveTo>
                  <a:cubicBezTo>
                    <a:pt x="2075" y="0"/>
                    <a:pt x="2068" y="6"/>
                    <a:pt x="2065" y="19"/>
                  </a:cubicBezTo>
                  <a:cubicBezTo>
                    <a:pt x="2044" y="110"/>
                    <a:pt x="1949" y="269"/>
                    <a:pt x="1842" y="269"/>
                  </a:cubicBezTo>
                  <a:cubicBezTo>
                    <a:pt x="1826" y="269"/>
                    <a:pt x="1810" y="265"/>
                    <a:pt x="1793" y="257"/>
                  </a:cubicBezTo>
                  <a:cubicBezTo>
                    <a:pt x="1695" y="211"/>
                    <a:pt x="1673" y="79"/>
                    <a:pt x="1577" y="30"/>
                  </a:cubicBezTo>
                  <a:cubicBezTo>
                    <a:pt x="1574" y="29"/>
                    <a:pt x="1572" y="28"/>
                    <a:pt x="1570" y="28"/>
                  </a:cubicBezTo>
                  <a:cubicBezTo>
                    <a:pt x="1562" y="28"/>
                    <a:pt x="1554" y="35"/>
                    <a:pt x="1551" y="43"/>
                  </a:cubicBezTo>
                  <a:cubicBezTo>
                    <a:pt x="1510" y="141"/>
                    <a:pt x="1461" y="257"/>
                    <a:pt x="1378" y="257"/>
                  </a:cubicBezTo>
                  <a:cubicBezTo>
                    <a:pt x="1346" y="257"/>
                    <a:pt x="1310" y="241"/>
                    <a:pt x="1267" y="199"/>
                  </a:cubicBezTo>
                  <a:cubicBezTo>
                    <a:pt x="1262" y="195"/>
                    <a:pt x="1258" y="193"/>
                    <a:pt x="1254" y="193"/>
                  </a:cubicBezTo>
                  <a:cubicBezTo>
                    <a:pt x="1242" y="193"/>
                    <a:pt x="1232" y="209"/>
                    <a:pt x="1229" y="221"/>
                  </a:cubicBezTo>
                  <a:cubicBezTo>
                    <a:pt x="1208" y="295"/>
                    <a:pt x="1175" y="410"/>
                    <a:pt x="1100" y="410"/>
                  </a:cubicBezTo>
                  <a:cubicBezTo>
                    <a:pt x="1081" y="410"/>
                    <a:pt x="1058" y="402"/>
                    <a:pt x="1032" y="383"/>
                  </a:cubicBezTo>
                  <a:cubicBezTo>
                    <a:pt x="1027" y="379"/>
                    <a:pt x="1022" y="378"/>
                    <a:pt x="1018" y="378"/>
                  </a:cubicBezTo>
                  <a:cubicBezTo>
                    <a:pt x="998" y="378"/>
                    <a:pt x="989" y="411"/>
                    <a:pt x="991" y="430"/>
                  </a:cubicBezTo>
                  <a:cubicBezTo>
                    <a:pt x="999" y="480"/>
                    <a:pt x="983" y="494"/>
                    <a:pt x="958" y="494"/>
                  </a:cubicBezTo>
                  <a:cubicBezTo>
                    <a:pt x="929" y="494"/>
                    <a:pt x="889" y="477"/>
                    <a:pt x="857" y="472"/>
                  </a:cubicBezTo>
                  <a:cubicBezTo>
                    <a:pt x="848" y="470"/>
                    <a:pt x="839" y="470"/>
                    <a:pt x="830" y="470"/>
                  </a:cubicBezTo>
                  <a:cubicBezTo>
                    <a:pt x="789" y="470"/>
                    <a:pt x="748" y="484"/>
                    <a:pt x="717" y="511"/>
                  </a:cubicBezTo>
                  <a:cubicBezTo>
                    <a:pt x="637" y="573"/>
                    <a:pt x="578" y="674"/>
                    <a:pt x="559" y="778"/>
                  </a:cubicBezTo>
                  <a:cubicBezTo>
                    <a:pt x="508" y="726"/>
                    <a:pt x="447" y="680"/>
                    <a:pt x="395" y="630"/>
                  </a:cubicBezTo>
                  <a:cubicBezTo>
                    <a:pt x="377" y="613"/>
                    <a:pt x="352" y="592"/>
                    <a:pt x="326" y="567"/>
                  </a:cubicBezTo>
                  <a:cubicBezTo>
                    <a:pt x="332" y="555"/>
                    <a:pt x="336" y="544"/>
                    <a:pt x="340" y="532"/>
                  </a:cubicBezTo>
                  <a:cubicBezTo>
                    <a:pt x="374" y="403"/>
                    <a:pt x="298" y="254"/>
                    <a:pt x="163" y="230"/>
                  </a:cubicBezTo>
                  <a:cubicBezTo>
                    <a:pt x="161" y="230"/>
                    <a:pt x="159" y="230"/>
                    <a:pt x="158" y="230"/>
                  </a:cubicBezTo>
                  <a:cubicBezTo>
                    <a:pt x="142" y="230"/>
                    <a:pt x="133" y="242"/>
                    <a:pt x="127" y="256"/>
                  </a:cubicBezTo>
                  <a:cubicBezTo>
                    <a:pt x="85" y="373"/>
                    <a:pt x="132" y="476"/>
                    <a:pt x="210" y="569"/>
                  </a:cubicBezTo>
                  <a:cubicBezTo>
                    <a:pt x="154" y="603"/>
                    <a:pt x="86" y="607"/>
                    <a:pt x="30" y="641"/>
                  </a:cubicBezTo>
                  <a:cubicBezTo>
                    <a:pt x="4" y="657"/>
                    <a:pt x="0" y="731"/>
                    <a:pt x="40" y="731"/>
                  </a:cubicBezTo>
                  <a:cubicBezTo>
                    <a:pt x="40" y="731"/>
                    <a:pt x="41" y="731"/>
                    <a:pt x="42" y="731"/>
                  </a:cubicBezTo>
                  <a:cubicBezTo>
                    <a:pt x="123" y="726"/>
                    <a:pt x="213" y="695"/>
                    <a:pt x="274" y="638"/>
                  </a:cubicBezTo>
                  <a:cubicBezTo>
                    <a:pt x="378" y="739"/>
                    <a:pt x="503" y="830"/>
                    <a:pt x="567" y="917"/>
                  </a:cubicBezTo>
                  <a:cubicBezTo>
                    <a:pt x="574" y="927"/>
                    <a:pt x="581" y="931"/>
                    <a:pt x="588" y="931"/>
                  </a:cubicBezTo>
                  <a:cubicBezTo>
                    <a:pt x="609" y="931"/>
                    <a:pt x="624" y="894"/>
                    <a:pt x="623" y="872"/>
                  </a:cubicBezTo>
                  <a:cubicBezTo>
                    <a:pt x="617" y="781"/>
                    <a:pt x="669" y="669"/>
                    <a:pt x="735" y="608"/>
                  </a:cubicBezTo>
                  <a:cubicBezTo>
                    <a:pt x="771" y="573"/>
                    <a:pt x="802" y="563"/>
                    <a:pt x="835" y="563"/>
                  </a:cubicBezTo>
                  <a:cubicBezTo>
                    <a:pt x="862" y="563"/>
                    <a:pt x="891" y="570"/>
                    <a:pt x="926" y="576"/>
                  </a:cubicBezTo>
                  <a:cubicBezTo>
                    <a:pt x="938" y="578"/>
                    <a:pt x="950" y="579"/>
                    <a:pt x="960" y="579"/>
                  </a:cubicBezTo>
                  <a:cubicBezTo>
                    <a:pt x="1024" y="579"/>
                    <a:pt x="1046" y="536"/>
                    <a:pt x="1049" y="478"/>
                  </a:cubicBezTo>
                  <a:cubicBezTo>
                    <a:pt x="1066" y="485"/>
                    <a:pt x="1082" y="488"/>
                    <a:pt x="1097" y="488"/>
                  </a:cubicBezTo>
                  <a:cubicBezTo>
                    <a:pt x="1184" y="488"/>
                    <a:pt x="1233" y="383"/>
                    <a:pt x="1264" y="285"/>
                  </a:cubicBezTo>
                  <a:cubicBezTo>
                    <a:pt x="1298" y="314"/>
                    <a:pt x="1337" y="338"/>
                    <a:pt x="1378" y="338"/>
                  </a:cubicBezTo>
                  <a:cubicBezTo>
                    <a:pt x="1400" y="338"/>
                    <a:pt x="1421" y="331"/>
                    <a:pt x="1444" y="316"/>
                  </a:cubicBezTo>
                  <a:cubicBezTo>
                    <a:pt x="1511" y="272"/>
                    <a:pt x="1547" y="180"/>
                    <a:pt x="1576" y="104"/>
                  </a:cubicBezTo>
                  <a:cubicBezTo>
                    <a:pt x="1665" y="164"/>
                    <a:pt x="1712" y="330"/>
                    <a:pt x="1831" y="330"/>
                  </a:cubicBezTo>
                  <a:cubicBezTo>
                    <a:pt x="1841" y="330"/>
                    <a:pt x="1852" y="328"/>
                    <a:pt x="1863" y="326"/>
                  </a:cubicBezTo>
                  <a:cubicBezTo>
                    <a:pt x="1981" y="300"/>
                    <a:pt x="2072" y="133"/>
                    <a:pt x="2095" y="26"/>
                  </a:cubicBezTo>
                  <a:cubicBezTo>
                    <a:pt x="2098" y="9"/>
                    <a:pt x="2090" y="0"/>
                    <a:pt x="2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086;p86">
              <a:extLst>
                <a:ext uri="{FF2B5EF4-FFF2-40B4-BE49-F238E27FC236}">
                  <a16:creationId xmlns:a16="http://schemas.microsoft.com/office/drawing/2014/main" id="{67E633E4-7022-46ED-91D0-EDCFDEC5C60B}"/>
                </a:ext>
              </a:extLst>
            </p:cNvPr>
            <p:cNvSpPr/>
            <p:nvPr/>
          </p:nvSpPr>
          <p:spPr>
            <a:xfrm>
              <a:off x="2753875" y="3300600"/>
              <a:ext cx="51550" cy="32325"/>
            </a:xfrm>
            <a:custGeom>
              <a:avLst/>
              <a:gdLst/>
              <a:ahLst/>
              <a:cxnLst/>
              <a:rect l="l" t="t" r="r" b="b"/>
              <a:pathLst>
                <a:path w="2062" h="1293" extrusionOk="0">
                  <a:moveTo>
                    <a:pt x="2018" y="0"/>
                  </a:moveTo>
                  <a:cubicBezTo>
                    <a:pt x="2006" y="0"/>
                    <a:pt x="1991" y="19"/>
                    <a:pt x="1993" y="36"/>
                  </a:cubicBezTo>
                  <a:cubicBezTo>
                    <a:pt x="2000" y="101"/>
                    <a:pt x="1976" y="124"/>
                    <a:pt x="1941" y="124"/>
                  </a:cubicBezTo>
                  <a:cubicBezTo>
                    <a:pt x="1881" y="124"/>
                    <a:pt x="1789" y="59"/>
                    <a:pt x="1751" y="21"/>
                  </a:cubicBezTo>
                  <a:cubicBezTo>
                    <a:pt x="1742" y="13"/>
                    <a:pt x="1734" y="9"/>
                    <a:pt x="1726" y="9"/>
                  </a:cubicBezTo>
                  <a:cubicBezTo>
                    <a:pt x="1705" y="9"/>
                    <a:pt x="1688" y="31"/>
                    <a:pt x="1689" y="57"/>
                  </a:cubicBezTo>
                  <a:cubicBezTo>
                    <a:pt x="1695" y="144"/>
                    <a:pt x="1654" y="228"/>
                    <a:pt x="1588" y="228"/>
                  </a:cubicBezTo>
                  <a:cubicBezTo>
                    <a:pt x="1563" y="228"/>
                    <a:pt x="1535" y="216"/>
                    <a:pt x="1504" y="188"/>
                  </a:cubicBezTo>
                  <a:cubicBezTo>
                    <a:pt x="1499" y="185"/>
                    <a:pt x="1494" y="183"/>
                    <a:pt x="1489" y="183"/>
                  </a:cubicBezTo>
                  <a:cubicBezTo>
                    <a:pt x="1478" y="183"/>
                    <a:pt x="1468" y="189"/>
                    <a:pt x="1463" y="200"/>
                  </a:cubicBezTo>
                  <a:cubicBezTo>
                    <a:pt x="1439" y="258"/>
                    <a:pt x="1410" y="362"/>
                    <a:pt x="1350" y="362"/>
                  </a:cubicBezTo>
                  <a:cubicBezTo>
                    <a:pt x="1333" y="362"/>
                    <a:pt x="1314" y="353"/>
                    <a:pt x="1292" y="333"/>
                  </a:cubicBezTo>
                  <a:cubicBezTo>
                    <a:pt x="1287" y="329"/>
                    <a:pt x="1282" y="327"/>
                    <a:pt x="1278" y="327"/>
                  </a:cubicBezTo>
                  <a:cubicBezTo>
                    <a:pt x="1263" y="327"/>
                    <a:pt x="1252" y="346"/>
                    <a:pt x="1250" y="360"/>
                  </a:cubicBezTo>
                  <a:cubicBezTo>
                    <a:pt x="1239" y="427"/>
                    <a:pt x="1214" y="444"/>
                    <a:pt x="1180" y="444"/>
                  </a:cubicBezTo>
                  <a:cubicBezTo>
                    <a:pt x="1145" y="444"/>
                    <a:pt x="1102" y="426"/>
                    <a:pt x="1056" y="426"/>
                  </a:cubicBezTo>
                  <a:cubicBezTo>
                    <a:pt x="1048" y="426"/>
                    <a:pt x="1040" y="427"/>
                    <a:pt x="1032" y="428"/>
                  </a:cubicBezTo>
                  <a:cubicBezTo>
                    <a:pt x="941" y="443"/>
                    <a:pt x="888" y="532"/>
                    <a:pt x="859" y="613"/>
                  </a:cubicBezTo>
                  <a:cubicBezTo>
                    <a:pt x="852" y="635"/>
                    <a:pt x="845" y="657"/>
                    <a:pt x="840" y="680"/>
                  </a:cubicBezTo>
                  <a:cubicBezTo>
                    <a:pt x="807" y="654"/>
                    <a:pt x="765" y="637"/>
                    <a:pt x="722" y="635"/>
                  </a:cubicBezTo>
                  <a:cubicBezTo>
                    <a:pt x="719" y="635"/>
                    <a:pt x="716" y="635"/>
                    <a:pt x="713" y="635"/>
                  </a:cubicBezTo>
                  <a:cubicBezTo>
                    <a:pt x="552" y="635"/>
                    <a:pt x="525" y="826"/>
                    <a:pt x="520" y="968"/>
                  </a:cubicBezTo>
                  <a:cubicBezTo>
                    <a:pt x="482" y="923"/>
                    <a:pt x="435" y="876"/>
                    <a:pt x="385" y="876"/>
                  </a:cubicBezTo>
                  <a:cubicBezTo>
                    <a:pt x="373" y="876"/>
                    <a:pt x="361" y="879"/>
                    <a:pt x="349" y="885"/>
                  </a:cubicBezTo>
                  <a:cubicBezTo>
                    <a:pt x="278" y="920"/>
                    <a:pt x="276" y="1025"/>
                    <a:pt x="273" y="1104"/>
                  </a:cubicBezTo>
                  <a:cubicBezTo>
                    <a:pt x="230" y="1077"/>
                    <a:pt x="176" y="1048"/>
                    <a:pt x="126" y="1048"/>
                  </a:cubicBezTo>
                  <a:cubicBezTo>
                    <a:pt x="104" y="1048"/>
                    <a:pt x="82" y="1054"/>
                    <a:pt x="63" y="1069"/>
                  </a:cubicBezTo>
                  <a:cubicBezTo>
                    <a:pt x="0" y="1116"/>
                    <a:pt x="9" y="1223"/>
                    <a:pt x="31" y="1286"/>
                  </a:cubicBezTo>
                  <a:cubicBezTo>
                    <a:pt x="33" y="1291"/>
                    <a:pt x="35" y="1292"/>
                    <a:pt x="37" y="1292"/>
                  </a:cubicBezTo>
                  <a:cubicBezTo>
                    <a:pt x="42" y="1292"/>
                    <a:pt x="48" y="1284"/>
                    <a:pt x="48" y="1278"/>
                  </a:cubicBezTo>
                  <a:cubicBezTo>
                    <a:pt x="54" y="1221"/>
                    <a:pt x="48" y="1146"/>
                    <a:pt x="115" y="1130"/>
                  </a:cubicBezTo>
                  <a:cubicBezTo>
                    <a:pt x="122" y="1128"/>
                    <a:pt x="129" y="1127"/>
                    <a:pt x="136" y="1127"/>
                  </a:cubicBezTo>
                  <a:cubicBezTo>
                    <a:pt x="186" y="1127"/>
                    <a:pt x="245" y="1166"/>
                    <a:pt x="283" y="1189"/>
                  </a:cubicBezTo>
                  <a:cubicBezTo>
                    <a:pt x="286" y="1190"/>
                    <a:pt x="289" y="1191"/>
                    <a:pt x="291" y="1191"/>
                  </a:cubicBezTo>
                  <a:cubicBezTo>
                    <a:pt x="305" y="1191"/>
                    <a:pt x="313" y="1168"/>
                    <a:pt x="313" y="1158"/>
                  </a:cubicBezTo>
                  <a:cubicBezTo>
                    <a:pt x="317" y="1121"/>
                    <a:pt x="332" y="1004"/>
                    <a:pt x="367" y="980"/>
                  </a:cubicBezTo>
                  <a:cubicBezTo>
                    <a:pt x="375" y="975"/>
                    <a:pt x="382" y="972"/>
                    <a:pt x="391" y="972"/>
                  </a:cubicBezTo>
                  <a:cubicBezTo>
                    <a:pt x="441" y="972"/>
                    <a:pt x="503" y="1058"/>
                    <a:pt x="527" y="1087"/>
                  </a:cubicBezTo>
                  <a:cubicBezTo>
                    <a:pt x="533" y="1094"/>
                    <a:pt x="540" y="1097"/>
                    <a:pt x="546" y="1097"/>
                  </a:cubicBezTo>
                  <a:cubicBezTo>
                    <a:pt x="562" y="1097"/>
                    <a:pt x="575" y="1077"/>
                    <a:pt x="574" y="1057"/>
                  </a:cubicBezTo>
                  <a:cubicBezTo>
                    <a:pt x="571" y="968"/>
                    <a:pt x="616" y="763"/>
                    <a:pt x="732" y="763"/>
                  </a:cubicBezTo>
                  <a:cubicBezTo>
                    <a:pt x="737" y="763"/>
                    <a:pt x="742" y="763"/>
                    <a:pt x="747" y="764"/>
                  </a:cubicBezTo>
                  <a:cubicBezTo>
                    <a:pt x="776" y="769"/>
                    <a:pt x="804" y="782"/>
                    <a:pt x="826" y="803"/>
                  </a:cubicBezTo>
                  <a:cubicBezTo>
                    <a:pt x="822" y="940"/>
                    <a:pt x="859" y="1083"/>
                    <a:pt x="971" y="1153"/>
                  </a:cubicBezTo>
                  <a:cubicBezTo>
                    <a:pt x="977" y="1157"/>
                    <a:pt x="982" y="1159"/>
                    <a:pt x="987" y="1159"/>
                  </a:cubicBezTo>
                  <a:cubicBezTo>
                    <a:pt x="1008" y="1159"/>
                    <a:pt x="1020" y="1131"/>
                    <a:pt x="1022" y="1111"/>
                  </a:cubicBezTo>
                  <a:cubicBezTo>
                    <a:pt x="1034" y="1002"/>
                    <a:pt x="986" y="837"/>
                    <a:pt x="897" y="733"/>
                  </a:cubicBezTo>
                  <a:cubicBezTo>
                    <a:pt x="909" y="649"/>
                    <a:pt x="941" y="571"/>
                    <a:pt x="993" y="532"/>
                  </a:cubicBezTo>
                  <a:cubicBezTo>
                    <a:pt x="1018" y="514"/>
                    <a:pt x="1041" y="509"/>
                    <a:pt x="1063" y="509"/>
                  </a:cubicBezTo>
                  <a:cubicBezTo>
                    <a:pt x="1104" y="509"/>
                    <a:pt x="1144" y="528"/>
                    <a:pt x="1189" y="528"/>
                  </a:cubicBezTo>
                  <a:cubicBezTo>
                    <a:pt x="1195" y="528"/>
                    <a:pt x="1201" y="528"/>
                    <a:pt x="1208" y="527"/>
                  </a:cubicBezTo>
                  <a:cubicBezTo>
                    <a:pt x="1258" y="519"/>
                    <a:pt x="1281" y="477"/>
                    <a:pt x="1294" y="433"/>
                  </a:cubicBezTo>
                  <a:cubicBezTo>
                    <a:pt x="1315" y="447"/>
                    <a:pt x="1335" y="453"/>
                    <a:pt x="1354" y="453"/>
                  </a:cubicBezTo>
                  <a:cubicBezTo>
                    <a:pt x="1421" y="453"/>
                    <a:pt x="1468" y="372"/>
                    <a:pt x="1504" y="299"/>
                  </a:cubicBezTo>
                  <a:cubicBezTo>
                    <a:pt x="1537" y="323"/>
                    <a:pt x="1569" y="334"/>
                    <a:pt x="1598" y="334"/>
                  </a:cubicBezTo>
                  <a:cubicBezTo>
                    <a:pt x="1679" y="334"/>
                    <a:pt x="1739" y="250"/>
                    <a:pt x="1760" y="154"/>
                  </a:cubicBezTo>
                  <a:cubicBezTo>
                    <a:pt x="1812" y="193"/>
                    <a:pt x="1875" y="229"/>
                    <a:pt x="1937" y="229"/>
                  </a:cubicBezTo>
                  <a:cubicBezTo>
                    <a:pt x="1942" y="229"/>
                    <a:pt x="1947" y="228"/>
                    <a:pt x="1952" y="228"/>
                  </a:cubicBezTo>
                  <a:cubicBezTo>
                    <a:pt x="2062" y="219"/>
                    <a:pt x="2045" y="94"/>
                    <a:pt x="2031" y="17"/>
                  </a:cubicBezTo>
                  <a:cubicBezTo>
                    <a:pt x="2029" y="5"/>
                    <a:pt x="2024" y="0"/>
                    <a:pt x="2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087;p86">
              <a:extLst>
                <a:ext uri="{FF2B5EF4-FFF2-40B4-BE49-F238E27FC236}">
                  <a16:creationId xmlns:a16="http://schemas.microsoft.com/office/drawing/2014/main" id="{BC8D76B9-4A25-49A7-9F7F-18D63909D5B0}"/>
                </a:ext>
              </a:extLst>
            </p:cNvPr>
            <p:cNvSpPr/>
            <p:nvPr/>
          </p:nvSpPr>
          <p:spPr>
            <a:xfrm>
              <a:off x="2749550" y="3332225"/>
              <a:ext cx="4775" cy="2675"/>
            </a:xfrm>
            <a:custGeom>
              <a:avLst/>
              <a:gdLst/>
              <a:ahLst/>
              <a:cxnLst/>
              <a:rect l="l" t="t" r="r" b="b"/>
              <a:pathLst>
                <a:path w="191" h="107" extrusionOk="0">
                  <a:moveTo>
                    <a:pt x="99" y="0"/>
                  </a:moveTo>
                  <a:cubicBezTo>
                    <a:pt x="92" y="0"/>
                    <a:pt x="84" y="1"/>
                    <a:pt x="77" y="3"/>
                  </a:cubicBezTo>
                  <a:cubicBezTo>
                    <a:pt x="43" y="12"/>
                    <a:pt x="17" y="45"/>
                    <a:pt x="6" y="78"/>
                  </a:cubicBezTo>
                  <a:cubicBezTo>
                    <a:pt x="4" y="86"/>
                    <a:pt x="1" y="97"/>
                    <a:pt x="8" y="104"/>
                  </a:cubicBezTo>
                  <a:cubicBezTo>
                    <a:pt x="10" y="106"/>
                    <a:pt x="13" y="107"/>
                    <a:pt x="15" y="107"/>
                  </a:cubicBezTo>
                  <a:cubicBezTo>
                    <a:pt x="19" y="107"/>
                    <a:pt x="23" y="103"/>
                    <a:pt x="26" y="98"/>
                  </a:cubicBezTo>
                  <a:cubicBezTo>
                    <a:pt x="29" y="95"/>
                    <a:pt x="31" y="93"/>
                    <a:pt x="33" y="90"/>
                  </a:cubicBezTo>
                  <a:cubicBezTo>
                    <a:pt x="34" y="88"/>
                    <a:pt x="36" y="86"/>
                    <a:pt x="37" y="83"/>
                  </a:cubicBezTo>
                  <a:cubicBezTo>
                    <a:pt x="37" y="83"/>
                    <a:pt x="38" y="83"/>
                    <a:pt x="38" y="83"/>
                  </a:cubicBezTo>
                  <a:lnTo>
                    <a:pt x="38" y="83"/>
                  </a:lnTo>
                  <a:cubicBezTo>
                    <a:pt x="38" y="83"/>
                    <a:pt x="38" y="83"/>
                    <a:pt x="38" y="83"/>
                  </a:cubicBezTo>
                  <a:cubicBezTo>
                    <a:pt x="38" y="83"/>
                    <a:pt x="38" y="82"/>
                    <a:pt x="39" y="81"/>
                  </a:cubicBezTo>
                  <a:cubicBezTo>
                    <a:pt x="43" y="76"/>
                    <a:pt x="47" y="72"/>
                    <a:pt x="51" y="67"/>
                  </a:cubicBezTo>
                  <a:cubicBezTo>
                    <a:pt x="54" y="65"/>
                    <a:pt x="56" y="64"/>
                    <a:pt x="60" y="62"/>
                  </a:cubicBezTo>
                  <a:lnTo>
                    <a:pt x="63" y="60"/>
                  </a:lnTo>
                  <a:cubicBezTo>
                    <a:pt x="63" y="60"/>
                    <a:pt x="63" y="60"/>
                    <a:pt x="64" y="60"/>
                  </a:cubicBezTo>
                  <a:lnTo>
                    <a:pt x="64" y="60"/>
                  </a:lnTo>
                  <a:cubicBezTo>
                    <a:pt x="64" y="60"/>
                    <a:pt x="62" y="60"/>
                    <a:pt x="63" y="60"/>
                  </a:cubicBezTo>
                  <a:cubicBezTo>
                    <a:pt x="63" y="60"/>
                    <a:pt x="63" y="60"/>
                    <a:pt x="64" y="60"/>
                  </a:cubicBezTo>
                  <a:cubicBezTo>
                    <a:pt x="70" y="58"/>
                    <a:pt x="76" y="57"/>
                    <a:pt x="82" y="56"/>
                  </a:cubicBezTo>
                  <a:lnTo>
                    <a:pt x="88" y="56"/>
                  </a:lnTo>
                  <a:cubicBezTo>
                    <a:pt x="91" y="56"/>
                    <a:pt x="94" y="57"/>
                    <a:pt x="97" y="57"/>
                  </a:cubicBezTo>
                  <a:cubicBezTo>
                    <a:pt x="100" y="57"/>
                    <a:pt x="104" y="58"/>
                    <a:pt x="107" y="59"/>
                  </a:cubicBezTo>
                  <a:lnTo>
                    <a:pt x="112" y="60"/>
                  </a:lnTo>
                  <a:lnTo>
                    <a:pt x="113" y="61"/>
                  </a:lnTo>
                  <a:cubicBezTo>
                    <a:pt x="129" y="67"/>
                    <a:pt x="144" y="76"/>
                    <a:pt x="157" y="87"/>
                  </a:cubicBezTo>
                  <a:cubicBezTo>
                    <a:pt x="159" y="88"/>
                    <a:pt x="162" y="89"/>
                    <a:pt x="164" y="89"/>
                  </a:cubicBezTo>
                  <a:cubicBezTo>
                    <a:pt x="168" y="89"/>
                    <a:pt x="171" y="87"/>
                    <a:pt x="173" y="86"/>
                  </a:cubicBezTo>
                  <a:cubicBezTo>
                    <a:pt x="179" y="81"/>
                    <a:pt x="183" y="75"/>
                    <a:pt x="185" y="67"/>
                  </a:cubicBezTo>
                  <a:cubicBezTo>
                    <a:pt x="190" y="53"/>
                    <a:pt x="186" y="37"/>
                    <a:pt x="174" y="28"/>
                  </a:cubicBezTo>
                  <a:cubicBezTo>
                    <a:pt x="153" y="13"/>
                    <a:pt x="126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088;p86">
              <a:extLst>
                <a:ext uri="{FF2B5EF4-FFF2-40B4-BE49-F238E27FC236}">
                  <a16:creationId xmlns:a16="http://schemas.microsoft.com/office/drawing/2014/main" id="{BE029F0D-85EE-47B8-A196-0E934C15954B}"/>
                </a:ext>
              </a:extLst>
            </p:cNvPr>
            <p:cNvSpPr/>
            <p:nvPr/>
          </p:nvSpPr>
          <p:spPr>
            <a:xfrm>
              <a:off x="2742600" y="3334450"/>
              <a:ext cx="9850" cy="8125"/>
            </a:xfrm>
            <a:custGeom>
              <a:avLst/>
              <a:gdLst/>
              <a:ahLst/>
              <a:cxnLst/>
              <a:rect l="l" t="t" r="r" b="b"/>
              <a:pathLst>
                <a:path w="394" h="325" extrusionOk="0">
                  <a:moveTo>
                    <a:pt x="373" y="0"/>
                  </a:moveTo>
                  <a:cubicBezTo>
                    <a:pt x="371" y="0"/>
                    <a:pt x="369" y="0"/>
                    <a:pt x="368" y="1"/>
                  </a:cubicBezTo>
                  <a:cubicBezTo>
                    <a:pt x="293" y="26"/>
                    <a:pt x="214" y="36"/>
                    <a:pt x="138" y="59"/>
                  </a:cubicBezTo>
                  <a:cubicBezTo>
                    <a:pt x="111" y="65"/>
                    <a:pt x="87" y="77"/>
                    <a:pt x="64" y="93"/>
                  </a:cubicBezTo>
                  <a:cubicBezTo>
                    <a:pt x="38" y="117"/>
                    <a:pt x="21" y="147"/>
                    <a:pt x="14" y="181"/>
                  </a:cubicBezTo>
                  <a:cubicBezTo>
                    <a:pt x="4" y="226"/>
                    <a:pt x="1" y="273"/>
                    <a:pt x="6" y="320"/>
                  </a:cubicBezTo>
                  <a:cubicBezTo>
                    <a:pt x="7" y="324"/>
                    <a:pt x="8" y="325"/>
                    <a:pt x="9" y="325"/>
                  </a:cubicBezTo>
                  <a:cubicBezTo>
                    <a:pt x="12" y="325"/>
                    <a:pt x="16" y="320"/>
                    <a:pt x="16" y="316"/>
                  </a:cubicBezTo>
                  <a:cubicBezTo>
                    <a:pt x="21" y="253"/>
                    <a:pt x="27" y="184"/>
                    <a:pt x="79" y="145"/>
                  </a:cubicBezTo>
                  <a:cubicBezTo>
                    <a:pt x="122" y="111"/>
                    <a:pt x="184" y="106"/>
                    <a:pt x="236" y="94"/>
                  </a:cubicBezTo>
                  <a:cubicBezTo>
                    <a:pt x="282" y="85"/>
                    <a:pt x="326" y="73"/>
                    <a:pt x="370" y="58"/>
                  </a:cubicBezTo>
                  <a:cubicBezTo>
                    <a:pt x="391" y="51"/>
                    <a:pt x="393" y="0"/>
                    <a:pt x="3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089;p86">
              <a:extLst>
                <a:ext uri="{FF2B5EF4-FFF2-40B4-BE49-F238E27FC236}">
                  <a16:creationId xmlns:a16="http://schemas.microsoft.com/office/drawing/2014/main" id="{F5166EED-E0EF-4868-8653-B998C15D2F9D}"/>
                </a:ext>
              </a:extLst>
            </p:cNvPr>
            <p:cNvSpPr/>
            <p:nvPr/>
          </p:nvSpPr>
          <p:spPr>
            <a:xfrm>
              <a:off x="2639300" y="3339850"/>
              <a:ext cx="89875" cy="51875"/>
            </a:xfrm>
            <a:custGeom>
              <a:avLst/>
              <a:gdLst/>
              <a:ahLst/>
              <a:cxnLst/>
              <a:rect l="l" t="t" r="r" b="b"/>
              <a:pathLst>
                <a:path w="3595" h="2075" extrusionOk="0">
                  <a:moveTo>
                    <a:pt x="2350" y="764"/>
                  </a:moveTo>
                  <a:cubicBezTo>
                    <a:pt x="2423" y="764"/>
                    <a:pt x="2425" y="936"/>
                    <a:pt x="2392" y="995"/>
                  </a:cubicBezTo>
                  <a:cubicBezTo>
                    <a:pt x="2357" y="1057"/>
                    <a:pt x="2306" y="1091"/>
                    <a:pt x="2241" y="1091"/>
                  </a:cubicBezTo>
                  <a:cubicBezTo>
                    <a:pt x="2229" y="1091"/>
                    <a:pt x="2217" y="1090"/>
                    <a:pt x="2204" y="1088"/>
                  </a:cubicBezTo>
                  <a:cubicBezTo>
                    <a:pt x="2204" y="1086"/>
                    <a:pt x="2204" y="1083"/>
                    <a:pt x="2204" y="1079"/>
                  </a:cubicBezTo>
                  <a:cubicBezTo>
                    <a:pt x="2197" y="998"/>
                    <a:pt x="2228" y="839"/>
                    <a:pt x="2297" y="787"/>
                  </a:cubicBezTo>
                  <a:cubicBezTo>
                    <a:pt x="2318" y="771"/>
                    <a:pt x="2335" y="764"/>
                    <a:pt x="2350" y="764"/>
                  </a:cubicBezTo>
                  <a:close/>
                  <a:moveTo>
                    <a:pt x="3570" y="1"/>
                  </a:moveTo>
                  <a:cubicBezTo>
                    <a:pt x="3565" y="1"/>
                    <a:pt x="3559" y="4"/>
                    <a:pt x="3554" y="13"/>
                  </a:cubicBezTo>
                  <a:cubicBezTo>
                    <a:pt x="3487" y="122"/>
                    <a:pt x="3441" y="235"/>
                    <a:pt x="3432" y="357"/>
                  </a:cubicBezTo>
                  <a:cubicBezTo>
                    <a:pt x="3387" y="271"/>
                    <a:pt x="3320" y="188"/>
                    <a:pt x="3242" y="188"/>
                  </a:cubicBezTo>
                  <a:cubicBezTo>
                    <a:pt x="3237" y="188"/>
                    <a:pt x="3231" y="188"/>
                    <a:pt x="3225" y="189"/>
                  </a:cubicBezTo>
                  <a:cubicBezTo>
                    <a:pt x="3127" y="204"/>
                    <a:pt x="3112" y="321"/>
                    <a:pt x="3107" y="415"/>
                  </a:cubicBezTo>
                  <a:cubicBezTo>
                    <a:pt x="3064" y="381"/>
                    <a:pt x="3030" y="366"/>
                    <a:pt x="3003" y="366"/>
                  </a:cubicBezTo>
                  <a:cubicBezTo>
                    <a:pt x="2932" y="366"/>
                    <a:pt x="2908" y="469"/>
                    <a:pt x="2899" y="585"/>
                  </a:cubicBezTo>
                  <a:cubicBezTo>
                    <a:pt x="2848" y="531"/>
                    <a:pt x="2792" y="496"/>
                    <a:pt x="2736" y="496"/>
                  </a:cubicBezTo>
                  <a:cubicBezTo>
                    <a:pt x="2682" y="496"/>
                    <a:pt x="2628" y="529"/>
                    <a:pt x="2579" y="607"/>
                  </a:cubicBezTo>
                  <a:cubicBezTo>
                    <a:pt x="2545" y="662"/>
                    <a:pt x="2525" y="759"/>
                    <a:pt x="2502" y="854"/>
                  </a:cubicBezTo>
                  <a:cubicBezTo>
                    <a:pt x="2496" y="793"/>
                    <a:pt x="2469" y="736"/>
                    <a:pt x="2423" y="693"/>
                  </a:cubicBezTo>
                  <a:cubicBezTo>
                    <a:pt x="2390" y="662"/>
                    <a:pt x="2359" y="648"/>
                    <a:pt x="2330" y="648"/>
                  </a:cubicBezTo>
                  <a:cubicBezTo>
                    <a:pt x="2228" y="648"/>
                    <a:pt x="2163" y="826"/>
                    <a:pt x="2138" y="964"/>
                  </a:cubicBezTo>
                  <a:cubicBezTo>
                    <a:pt x="2108" y="925"/>
                    <a:pt x="2072" y="897"/>
                    <a:pt x="2034" y="897"/>
                  </a:cubicBezTo>
                  <a:cubicBezTo>
                    <a:pt x="2002" y="897"/>
                    <a:pt x="1969" y="917"/>
                    <a:pt x="1938" y="969"/>
                  </a:cubicBezTo>
                  <a:cubicBezTo>
                    <a:pt x="1910" y="1016"/>
                    <a:pt x="1872" y="1225"/>
                    <a:pt x="1850" y="1227"/>
                  </a:cubicBezTo>
                  <a:cubicBezTo>
                    <a:pt x="1837" y="1227"/>
                    <a:pt x="1716" y="1117"/>
                    <a:pt x="1694" y="1106"/>
                  </a:cubicBezTo>
                  <a:cubicBezTo>
                    <a:pt x="1688" y="1103"/>
                    <a:pt x="1683" y="1102"/>
                    <a:pt x="1678" y="1102"/>
                  </a:cubicBezTo>
                  <a:cubicBezTo>
                    <a:pt x="1662" y="1102"/>
                    <a:pt x="1650" y="1116"/>
                    <a:pt x="1645" y="1135"/>
                  </a:cubicBezTo>
                  <a:cubicBezTo>
                    <a:pt x="1643" y="1199"/>
                    <a:pt x="1619" y="1230"/>
                    <a:pt x="1574" y="1230"/>
                  </a:cubicBezTo>
                  <a:cubicBezTo>
                    <a:pt x="1549" y="1230"/>
                    <a:pt x="1518" y="1221"/>
                    <a:pt x="1480" y="1202"/>
                  </a:cubicBezTo>
                  <a:cubicBezTo>
                    <a:pt x="1472" y="1192"/>
                    <a:pt x="1463" y="1189"/>
                    <a:pt x="1455" y="1189"/>
                  </a:cubicBezTo>
                  <a:cubicBezTo>
                    <a:pt x="1439" y="1189"/>
                    <a:pt x="1424" y="1203"/>
                    <a:pt x="1421" y="1222"/>
                  </a:cubicBezTo>
                  <a:cubicBezTo>
                    <a:pt x="1421" y="1289"/>
                    <a:pt x="1390" y="1323"/>
                    <a:pt x="1328" y="1323"/>
                  </a:cubicBezTo>
                  <a:cubicBezTo>
                    <a:pt x="1310" y="1323"/>
                    <a:pt x="1290" y="1320"/>
                    <a:pt x="1266" y="1314"/>
                  </a:cubicBezTo>
                  <a:cubicBezTo>
                    <a:pt x="1256" y="1300"/>
                    <a:pt x="1244" y="1294"/>
                    <a:pt x="1232" y="1294"/>
                  </a:cubicBezTo>
                  <a:cubicBezTo>
                    <a:pt x="1213" y="1294"/>
                    <a:pt x="1197" y="1311"/>
                    <a:pt x="1198" y="1340"/>
                  </a:cubicBezTo>
                  <a:cubicBezTo>
                    <a:pt x="1198" y="1376"/>
                    <a:pt x="1207" y="1455"/>
                    <a:pt x="1186" y="1485"/>
                  </a:cubicBezTo>
                  <a:cubicBezTo>
                    <a:pt x="1168" y="1509"/>
                    <a:pt x="1151" y="1517"/>
                    <a:pt x="1135" y="1517"/>
                  </a:cubicBezTo>
                  <a:cubicBezTo>
                    <a:pt x="1100" y="1517"/>
                    <a:pt x="1068" y="1479"/>
                    <a:pt x="1036" y="1465"/>
                  </a:cubicBezTo>
                  <a:cubicBezTo>
                    <a:pt x="1019" y="1458"/>
                    <a:pt x="1003" y="1454"/>
                    <a:pt x="987" y="1454"/>
                  </a:cubicBezTo>
                  <a:cubicBezTo>
                    <a:pt x="941" y="1454"/>
                    <a:pt x="901" y="1484"/>
                    <a:pt x="870" y="1523"/>
                  </a:cubicBezTo>
                  <a:cubicBezTo>
                    <a:pt x="782" y="1636"/>
                    <a:pt x="776" y="1797"/>
                    <a:pt x="781" y="1942"/>
                  </a:cubicBezTo>
                  <a:cubicBezTo>
                    <a:pt x="732" y="1875"/>
                    <a:pt x="668" y="1838"/>
                    <a:pt x="611" y="1838"/>
                  </a:cubicBezTo>
                  <a:cubicBezTo>
                    <a:pt x="550" y="1838"/>
                    <a:pt x="495" y="1880"/>
                    <a:pt x="473" y="1973"/>
                  </a:cubicBezTo>
                  <a:cubicBezTo>
                    <a:pt x="287" y="1797"/>
                    <a:pt x="145" y="1531"/>
                    <a:pt x="59" y="1297"/>
                  </a:cubicBezTo>
                  <a:cubicBezTo>
                    <a:pt x="53" y="1281"/>
                    <a:pt x="45" y="1275"/>
                    <a:pt x="36" y="1275"/>
                  </a:cubicBezTo>
                  <a:cubicBezTo>
                    <a:pt x="19" y="1275"/>
                    <a:pt x="1" y="1301"/>
                    <a:pt x="2" y="1324"/>
                  </a:cubicBezTo>
                  <a:cubicBezTo>
                    <a:pt x="18" y="1634"/>
                    <a:pt x="301" y="1832"/>
                    <a:pt x="467" y="2064"/>
                  </a:cubicBezTo>
                  <a:cubicBezTo>
                    <a:pt x="472" y="2071"/>
                    <a:pt x="479" y="2075"/>
                    <a:pt x="487" y="2075"/>
                  </a:cubicBezTo>
                  <a:cubicBezTo>
                    <a:pt x="497" y="2075"/>
                    <a:pt x="507" y="2068"/>
                    <a:pt x="509" y="2056"/>
                  </a:cubicBezTo>
                  <a:cubicBezTo>
                    <a:pt x="537" y="1971"/>
                    <a:pt x="584" y="1932"/>
                    <a:pt x="635" y="1932"/>
                  </a:cubicBezTo>
                  <a:cubicBezTo>
                    <a:pt x="688" y="1932"/>
                    <a:pt x="745" y="1975"/>
                    <a:pt x="789" y="2054"/>
                  </a:cubicBezTo>
                  <a:cubicBezTo>
                    <a:pt x="793" y="2062"/>
                    <a:pt x="798" y="2065"/>
                    <a:pt x="802" y="2065"/>
                  </a:cubicBezTo>
                  <a:cubicBezTo>
                    <a:pt x="815" y="2065"/>
                    <a:pt x="826" y="2041"/>
                    <a:pt x="826" y="2027"/>
                  </a:cubicBezTo>
                  <a:cubicBezTo>
                    <a:pt x="822" y="1905"/>
                    <a:pt x="836" y="1737"/>
                    <a:pt x="904" y="1631"/>
                  </a:cubicBezTo>
                  <a:cubicBezTo>
                    <a:pt x="930" y="1590"/>
                    <a:pt x="953" y="1576"/>
                    <a:pt x="976" y="1576"/>
                  </a:cubicBezTo>
                  <a:cubicBezTo>
                    <a:pt x="1029" y="1576"/>
                    <a:pt x="1078" y="1652"/>
                    <a:pt x="1145" y="1652"/>
                  </a:cubicBezTo>
                  <a:cubicBezTo>
                    <a:pt x="1146" y="1652"/>
                    <a:pt x="1147" y="1652"/>
                    <a:pt x="1148" y="1652"/>
                  </a:cubicBezTo>
                  <a:cubicBezTo>
                    <a:pt x="1244" y="1648"/>
                    <a:pt x="1270" y="1538"/>
                    <a:pt x="1276" y="1445"/>
                  </a:cubicBezTo>
                  <a:cubicBezTo>
                    <a:pt x="1297" y="1458"/>
                    <a:pt x="1319" y="1464"/>
                    <a:pt x="1339" y="1464"/>
                  </a:cubicBezTo>
                  <a:cubicBezTo>
                    <a:pt x="1399" y="1464"/>
                    <a:pt x="1452" y="1412"/>
                    <a:pt x="1480" y="1332"/>
                  </a:cubicBezTo>
                  <a:cubicBezTo>
                    <a:pt x="1513" y="1360"/>
                    <a:pt x="1543" y="1373"/>
                    <a:pt x="1571" y="1373"/>
                  </a:cubicBezTo>
                  <a:cubicBezTo>
                    <a:pt x="1629" y="1373"/>
                    <a:pt x="1673" y="1318"/>
                    <a:pt x="1704" y="1235"/>
                  </a:cubicBezTo>
                  <a:cubicBezTo>
                    <a:pt x="1753" y="1276"/>
                    <a:pt x="1819" y="1349"/>
                    <a:pt x="1868" y="1349"/>
                  </a:cubicBezTo>
                  <a:cubicBezTo>
                    <a:pt x="1872" y="1349"/>
                    <a:pt x="1877" y="1349"/>
                    <a:pt x="1881" y="1347"/>
                  </a:cubicBezTo>
                  <a:cubicBezTo>
                    <a:pt x="1955" y="1327"/>
                    <a:pt x="1979" y="1024"/>
                    <a:pt x="2054" y="1024"/>
                  </a:cubicBezTo>
                  <a:cubicBezTo>
                    <a:pt x="2076" y="1024"/>
                    <a:pt x="2103" y="1051"/>
                    <a:pt x="2137" y="1119"/>
                  </a:cubicBezTo>
                  <a:cubicBezTo>
                    <a:pt x="2145" y="1134"/>
                    <a:pt x="2152" y="1140"/>
                    <a:pt x="2161" y="1143"/>
                  </a:cubicBezTo>
                  <a:cubicBezTo>
                    <a:pt x="2163" y="1165"/>
                    <a:pt x="2173" y="1188"/>
                    <a:pt x="2185" y="1196"/>
                  </a:cubicBezTo>
                  <a:cubicBezTo>
                    <a:pt x="2240" y="1229"/>
                    <a:pt x="2290" y="1246"/>
                    <a:pt x="2335" y="1246"/>
                  </a:cubicBezTo>
                  <a:cubicBezTo>
                    <a:pt x="2411" y="1246"/>
                    <a:pt x="2473" y="1198"/>
                    <a:pt x="2517" y="1099"/>
                  </a:cubicBezTo>
                  <a:cubicBezTo>
                    <a:pt x="2573" y="972"/>
                    <a:pt x="2617" y="593"/>
                    <a:pt x="2754" y="593"/>
                  </a:cubicBezTo>
                  <a:cubicBezTo>
                    <a:pt x="2795" y="593"/>
                    <a:pt x="2845" y="627"/>
                    <a:pt x="2906" y="715"/>
                  </a:cubicBezTo>
                  <a:cubicBezTo>
                    <a:pt x="2912" y="724"/>
                    <a:pt x="2919" y="727"/>
                    <a:pt x="2926" y="727"/>
                  </a:cubicBezTo>
                  <a:cubicBezTo>
                    <a:pt x="2942" y="727"/>
                    <a:pt x="2958" y="709"/>
                    <a:pt x="2959" y="690"/>
                  </a:cubicBezTo>
                  <a:cubicBezTo>
                    <a:pt x="2962" y="597"/>
                    <a:pt x="2966" y="480"/>
                    <a:pt x="3026" y="480"/>
                  </a:cubicBezTo>
                  <a:cubicBezTo>
                    <a:pt x="3049" y="480"/>
                    <a:pt x="3080" y="497"/>
                    <a:pt x="3122" y="538"/>
                  </a:cubicBezTo>
                  <a:cubicBezTo>
                    <a:pt x="3126" y="543"/>
                    <a:pt x="3131" y="545"/>
                    <a:pt x="3136" y="545"/>
                  </a:cubicBezTo>
                  <a:cubicBezTo>
                    <a:pt x="3152" y="545"/>
                    <a:pt x="3166" y="521"/>
                    <a:pt x="3167" y="506"/>
                  </a:cubicBezTo>
                  <a:cubicBezTo>
                    <a:pt x="3170" y="435"/>
                    <a:pt x="3168" y="280"/>
                    <a:pt x="3245" y="280"/>
                  </a:cubicBezTo>
                  <a:cubicBezTo>
                    <a:pt x="3262" y="280"/>
                    <a:pt x="3283" y="287"/>
                    <a:pt x="3308" y="305"/>
                  </a:cubicBezTo>
                  <a:cubicBezTo>
                    <a:pt x="3377" y="353"/>
                    <a:pt x="3426" y="444"/>
                    <a:pt x="3443" y="525"/>
                  </a:cubicBezTo>
                  <a:cubicBezTo>
                    <a:pt x="3446" y="538"/>
                    <a:pt x="3453" y="543"/>
                    <a:pt x="3460" y="543"/>
                  </a:cubicBezTo>
                  <a:cubicBezTo>
                    <a:pt x="3474" y="543"/>
                    <a:pt x="3492" y="521"/>
                    <a:pt x="3487" y="500"/>
                  </a:cubicBezTo>
                  <a:cubicBezTo>
                    <a:pt x="3456" y="339"/>
                    <a:pt x="3504" y="187"/>
                    <a:pt x="3584" y="48"/>
                  </a:cubicBezTo>
                  <a:cubicBezTo>
                    <a:pt x="3594" y="30"/>
                    <a:pt x="3584" y="1"/>
                    <a:pt x="3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090;p86">
              <a:extLst>
                <a:ext uri="{FF2B5EF4-FFF2-40B4-BE49-F238E27FC236}">
                  <a16:creationId xmlns:a16="http://schemas.microsoft.com/office/drawing/2014/main" id="{296A84B9-1064-4F96-96C5-07E9997C4288}"/>
                </a:ext>
              </a:extLst>
            </p:cNvPr>
            <p:cNvSpPr/>
            <p:nvPr/>
          </p:nvSpPr>
          <p:spPr>
            <a:xfrm>
              <a:off x="2725700" y="3253400"/>
              <a:ext cx="86075" cy="56750"/>
            </a:xfrm>
            <a:custGeom>
              <a:avLst/>
              <a:gdLst/>
              <a:ahLst/>
              <a:cxnLst/>
              <a:rect l="l" t="t" r="r" b="b"/>
              <a:pathLst>
                <a:path w="3443" h="2270" extrusionOk="0">
                  <a:moveTo>
                    <a:pt x="3403" y="1"/>
                  </a:moveTo>
                  <a:cubicBezTo>
                    <a:pt x="3399" y="1"/>
                    <a:pt x="3396" y="1"/>
                    <a:pt x="3392" y="3"/>
                  </a:cubicBezTo>
                  <a:cubicBezTo>
                    <a:pt x="3282" y="57"/>
                    <a:pt x="3185" y="134"/>
                    <a:pt x="3108" y="228"/>
                  </a:cubicBezTo>
                  <a:cubicBezTo>
                    <a:pt x="3071" y="199"/>
                    <a:pt x="3029" y="179"/>
                    <a:pt x="2983" y="179"/>
                  </a:cubicBezTo>
                  <a:cubicBezTo>
                    <a:pt x="2956" y="179"/>
                    <a:pt x="2927" y="186"/>
                    <a:pt x="2898" y="200"/>
                  </a:cubicBezTo>
                  <a:cubicBezTo>
                    <a:pt x="2733" y="281"/>
                    <a:pt x="2707" y="502"/>
                    <a:pt x="2705" y="694"/>
                  </a:cubicBezTo>
                  <a:cubicBezTo>
                    <a:pt x="2661" y="623"/>
                    <a:pt x="2603" y="563"/>
                    <a:pt x="2529" y="563"/>
                  </a:cubicBezTo>
                  <a:cubicBezTo>
                    <a:pt x="2512" y="563"/>
                    <a:pt x="2494" y="567"/>
                    <a:pt x="2475" y="574"/>
                  </a:cubicBezTo>
                  <a:cubicBezTo>
                    <a:pt x="2334" y="627"/>
                    <a:pt x="2343" y="834"/>
                    <a:pt x="2317" y="978"/>
                  </a:cubicBezTo>
                  <a:cubicBezTo>
                    <a:pt x="2276" y="904"/>
                    <a:pt x="2218" y="818"/>
                    <a:pt x="2147" y="818"/>
                  </a:cubicBezTo>
                  <a:cubicBezTo>
                    <a:pt x="2129" y="818"/>
                    <a:pt x="2110" y="824"/>
                    <a:pt x="2090" y="836"/>
                  </a:cubicBezTo>
                  <a:cubicBezTo>
                    <a:pt x="2040" y="871"/>
                    <a:pt x="2026" y="958"/>
                    <a:pt x="2013" y="1010"/>
                  </a:cubicBezTo>
                  <a:cubicBezTo>
                    <a:pt x="2007" y="1035"/>
                    <a:pt x="2002" y="1137"/>
                    <a:pt x="1983" y="1151"/>
                  </a:cubicBezTo>
                  <a:cubicBezTo>
                    <a:pt x="1979" y="1154"/>
                    <a:pt x="1974" y="1155"/>
                    <a:pt x="1968" y="1155"/>
                  </a:cubicBezTo>
                  <a:cubicBezTo>
                    <a:pt x="1925" y="1155"/>
                    <a:pt x="1858" y="1059"/>
                    <a:pt x="1839" y="1040"/>
                  </a:cubicBezTo>
                  <a:cubicBezTo>
                    <a:pt x="1832" y="1033"/>
                    <a:pt x="1822" y="1029"/>
                    <a:pt x="1813" y="1029"/>
                  </a:cubicBezTo>
                  <a:cubicBezTo>
                    <a:pt x="1802" y="1029"/>
                    <a:pt x="1791" y="1035"/>
                    <a:pt x="1786" y="1049"/>
                  </a:cubicBezTo>
                  <a:cubicBezTo>
                    <a:pt x="1753" y="1125"/>
                    <a:pt x="1713" y="1219"/>
                    <a:pt x="1650" y="1219"/>
                  </a:cubicBezTo>
                  <a:cubicBezTo>
                    <a:pt x="1621" y="1219"/>
                    <a:pt x="1587" y="1199"/>
                    <a:pt x="1547" y="1150"/>
                  </a:cubicBezTo>
                  <a:cubicBezTo>
                    <a:pt x="1540" y="1141"/>
                    <a:pt x="1531" y="1137"/>
                    <a:pt x="1523" y="1137"/>
                  </a:cubicBezTo>
                  <a:cubicBezTo>
                    <a:pt x="1507" y="1137"/>
                    <a:pt x="1491" y="1152"/>
                    <a:pt x="1488" y="1171"/>
                  </a:cubicBezTo>
                  <a:cubicBezTo>
                    <a:pt x="1479" y="1215"/>
                    <a:pt x="1458" y="1339"/>
                    <a:pt x="1392" y="1339"/>
                  </a:cubicBezTo>
                  <a:cubicBezTo>
                    <a:pt x="1371" y="1339"/>
                    <a:pt x="1344" y="1325"/>
                    <a:pt x="1312" y="1292"/>
                  </a:cubicBezTo>
                  <a:cubicBezTo>
                    <a:pt x="1304" y="1284"/>
                    <a:pt x="1295" y="1280"/>
                    <a:pt x="1286" y="1280"/>
                  </a:cubicBezTo>
                  <a:cubicBezTo>
                    <a:pt x="1270" y="1280"/>
                    <a:pt x="1256" y="1293"/>
                    <a:pt x="1253" y="1314"/>
                  </a:cubicBezTo>
                  <a:cubicBezTo>
                    <a:pt x="1248" y="1338"/>
                    <a:pt x="1235" y="1467"/>
                    <a:pt x="1191" y="1467"/>
                  </a:cubicBezTo>
                  <a:cubicBezTo>
                    <a:pt x="1178" y="1467"/>
                    <a:pt x="1161" y="1455"/>
                    <a:pt x="1140" y="1423"/>
                  </a:cubicBezTo>
                  <a:cubicBezTo>
                    <a:pt x="1132" y="1410"/>
                    <a:pt x="1119" y="1401"/>
                    <a:pt x="1106" y="1401"/>
                  </a:cubicBezTo>
                  <a:cubicBezTo>
                    <a:pt x="1098" y="1401"/>
                    <a:pt x="1090" y="1404"/>
                    <a:pt x="1083" y="1411"/>
                  </a:cubicBezTo>
                  <a:cubicBezTo>
                    <a:pt x="965" y="1535"/>
                    <a:pt x="987" y="1724"/>
                    <a:pt x="929" y="1877"/>
                  </a:cubicBezTo>
                  <a:cubicBezTo>
                    <a:pt x="854" y="1808"/>
                    <a:pt x="818" y="1672"/>
                    <a:pt x="714" y="1672"/>
                  </a:cubicBezTo>
                  <a:cubicBezTo>
                    <a:pt x="697" y="1672"/>
                    <a:pt x="679" y="1675"/>
                    <a:pt x="658" y="1684"/>
                  </a:cubicBezTo>
                  <a:cubicBezTo>
                    <a:pt x="494" y="1748"/>
                    <a:pt x="513" y="1930"/>
                    <a:pt x="499" y="2080"/>
                  </a:cubicBezTo>
                  <a:cubicBezTo>
                    <a:pt x="314" y="1854"/>
                    <a:pt x="205" y="1588"/>
                    <a:pt x="106" y="1315"/>
                  </a:cubicBezTo>
                  <a:cubicBezTo>
                    <a:pt x="93" y="1281"/>
                    <a:pt x="70" y="1265"/>
                    <a:pt x="50" y="1265"/>
                  </a:cubicBezTo>
                  <a:cubicBezTo>
                    <a:pt x="23" y="1265"/>
                    <a:pt x="1" y="1293"/>
                    <a:pt x="12" y="1340"/>
                  </a:cubicBezTo>
                  <a:cubicBezTo>
                    <a:pt x="86" y="1666"/>
                    <a:pt x="274" y="2004"/>
                    <a:pt x="500" y="2248"/>
                  </a:cubicBezTo>
                  <a:cubicBezTo>
                    <a:pt x="512" y="2260"/>
                    <a:pt x="529" y="2269"/>
                    <a:pt x="544" y="2269"/>
                  </a:cubicBezTo>
                  <a:cubicBezTo>
                    <a:pt x="559" y="2269"/>
                    <a:pt x="572" y="2261"/>
                    <a:pt x="578" y="2239"/>
                  </a:cubicBezTo>
                  <a:cubicBezTo>
                    <a:pt x="607" y="2129"/>
                    <a:pt x="560" y="1852"/>
                    <a:pt x="691" y="1809"/>
                  </a:cubicBezTo>
                  <a:cubicBezTo>
                    <a:pt x="699" y="1806"/>
                    <a:pt x="707" y="1805"/>
                    <a:pt x="714" y="1805"/>
                  </a:cubicBezTo>
                  <a:cubicBezTo>
                    <a:pt x="799" y="1805"/>
                    <a:pt x="854" y="1962"/>
                    <a:pt x="933" y="2009"/>
                  </a:cubicBezTo>
                  <a:cubicBezTo>
                    <a:pt x="939" y="2012"/>
                    <a:pt x="944" y="2013"/>
                    <a:pt x="949" y="2013"/>
                  </a:cubicBezTo>
                  <a:cubicBezTo>
                    <a:pt x="962" y="2013"/>
                    <a:pt x="973" y="2004"/>
                    <a:pt x="980" y="1990"/>
                  </a:cubicBezTo>
                  <a:cubicBezTo>
                    <a:pt x="1049" y="1856"/>
                    <a:pt x="1029" y="1665"/>
                    <a:pt x="1111" y="1541"/>
                  </a:cubicBezTo>
                  <a:cubicBezTo>
                    <a:pt x="1138" y="1577"/>
                    <a:pt x="1170" y="1613"/>
                    <a:pt x="1209" y="1613"/>
                  </a:cubicBezTo>
                  <a:cubicBezTo>
                    <a:pt x="1220" y="1613"/>
                    <a:pt x="1233" y="1610"/>
                    <a:pt x="1245" y="1602"/>
                  </a:cubicBezTo>
                  <a:cubicBezTo>
                    <a:pt x="1292" y="1575"/>
                    <a:pt x="1309" y="1491"/>
                    <a:pt x="1318" y="1424"/>
                  </a:cubicBezTo>
                  <a:cubicBezTo>
                    <a:pt x="1347" y="1444"/>
                    <a:pt x="1374" y="1453"/>
                    <a:pt x="1398" y="1453"/>
                  </a:cubicBezTo>
                  <a:cubicBezTo>
                    <a:pt x="1468" y="1453"/>
                    <a:pt x="1517" y="1379"/>
                    <a:pt x="1546" y="1284"/>
                  </a:cubicBezTo>
                  <a:cubicBezTo>
                    <a:pt x="1587" y="1322"/>
                    <a:pt x="1624" y="1339"/>
                    <a:pt x="1658" y="1339"/>
                  </a:cubicBezTo>
                  <a:cubicBezTo>
                    <a:pt x="1727" y="1339"/>
                    <a:pt x="1782" y="1266"/>
                    <a:pt x="1830" y="1166"/>
                  </a:cubicBezTo>
                  <a:cubicBezTo>
                    <a:pt x="1878" y="1219"/>
                    <a:pt x="1921" y="1273"/>
                    <a:pt x="2000" y="1278"/>
                  </a:cubicBezTo>
                  <a:cubicBezTo>
                    <a:pt x="2002" y="1279"/>
                    <a:pt x="2005" y="1279"/>
                    <a:pt x="2007" y="1279"/>
                  </a:cubicBezTo>
                  <a:cubicBezTo>
                    <a:pt x="2019" y="1279"/>
                    <a:pt x="2031" y="1271"/>
                    <a:pt x="2036" y="1259"/>
                  </a:cubicBezTo>
                  <a:cubicBezTo>
                    <a:pt x="2065" y="1188"/>
                    <a:pt x="2071" y="1113"/>
                    <a:pt x="2090" y="1040"/>
                  </a:cubicBezTo>
                  <a:cubicBezTo>
                    <a:pt x="2107" y="979"/>
                    <a:pt x="2129" y="957"/>
                    <a:pt x="2153" y="957"/>
                  </a:cubicBezTo>
                  <a:cubicBezTo>
                    <a:pt x="2206" y="957"/>
                    <a:pt x="2269" y="1064"/>
                    <a:pt x="2299" y="1122"/>
                  </a:cubicBezTo>
                  <a:cubicBezTo>
                    <a:pt x="2307" y="1135"/>
                    <a:pt x="2320" y="1144"/>
                    <a:pt x="2334" y="1144"/>
                  </a:cubicBezTo>
                  <a:cubicBezTo>
                    <a:pt x="2344" y="1144"/>
                    <a:pt x="2354" y="1139"/>
                    <a:pt x="2361" y="1125"/>
                  </a:cubicBezTo>
                  <a:cubicBezTo>
                    <a:pt x="2398" y="1034"/>
                    <a:pt x="2399" y="936"/>
                    <a:pt x="2419" y="841"/>
                  </a:cubicBezTo>
                  <a:cubicBezTo>
                    <a:pt x="2425" y="813"/>
                    <a:pt x="2428" y="773"/>
                    <a:pt x="2443" y="748"/>
                  </a:cubicBezTo>
                  <a:cubicBezTo>
                    <a:pt x="2464" y="716"/>
                    <a:pt x="2503" y="698"/>
                    <a:pt x="2544" y="698"/>
                  </a:cubicBezTo>
                  <a:cubicBezTo>
                    <a:pt x="2567" y="698"/>
                    <a:pt x="2591" y="704"/>
                    <a:pt x="2614" y="715"/>
                  </a:cubicBezTo>
                  <a:cubicBezTo>
                    <a:pt x="2666" y="742"/>
                    <a:pt x="2696" y="849"/>
                    <a:pt x="2710" y="903"/>
                  </a:cubicBezTo>
                  <a:cubicBezTo>
                    <a:pt x="2716" y="925"/>
                    <a:pt x="2732" y="936"/>
                    <a:pt x="2747" y="936"/>
                  </a:cubicBezTo>
                  <a:cubicBezTo>
                    <a:pt x="2765" y="936"/>
                    <a:pt x="2782" y="921"/>
                    <a:pt x="2781" y="893"/>
                  </a:cubicBezTo>
                  <a:cubicBezTo>
                    <a:pt x="2779" y="725"/>
                    <a:pt x="2742" y="396"/>
                    <a:pt x="2929" y="312"/>
                  </a:cubicBezTo>
                  <a:cubicBezTo>
                    <a:pt x="2950" y="303"/>
                    <a:pt x="2972" y="298"/>
                    <a:pt x="2994" y="298"/>
                  </a:cubicBezTo>
                  <a:cubicBezTo>
                    <a:pt x="3014" y="298"/>
                    <a:pt x="3034" y="302"/>
                    <a:pt x="3053" y="310"/>
                  </a:cubicBezTo>
                  <a:cubicBezTo>
                    <a:pt x="3006" y="395"/>
                    <a:pt x="2984" y="488"/>
                    <a:pt x="3011" y="580"/>
                  </a:cubicBezTo>
                  <a:cubicBezTo>
                    <a:pt x="3033" y="656"/>
                    <a:pt x="3077" y="691"/>
                    <a:pt x="3121" y="691"/>
                  </a:cubicBezTo>
                  <a:cubicBezTo>
                    <a:pt x="3175" y="691"/>
                    <a:pt x="3228" y="638"/>
                    <a:pt x="3239" y="549"/>
                  </a:cubicBezTo>
                  <a:cubicBezTo>
                    <a:pt x="3248" y="471"/>
                    <a:pt x="3220" y="374"/>
                    <a:pt x="3169" y="298"/>
                  </a:cubicBezTo>
                  <a:cubicBezTo>
                    <a:pt x="3231" y="210"/>
                    <a:pt x="3315" y="139"/>
                    <a:pt x="3412" y="92"/>
                  </a:cubicBezTo>
                  <a:cubicBezTo>
                    <a:pt x="3443" y="77"/>
                    <a:pt x="3435" y="1"/>
                    <a:pt x="3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091;p86">
              <a:extLst>
                <a:ext uri="{FF2B5EF4-FFF2-40B4-BE49-F238E27FC236}">
                  <a16:creationId xmlns:a16="http://schemas.microsoft.com/office/drawing/2014/main" id="{8235DD44-A23E-47A9-86FA-A617EE16598E}"/>
                </a:ext>
              </a:extLst>
            </p:cNvPr>
            <p:cNvSpPr/>
            <p:nvPr/>
          </p:nvSpPr>
          <p:spPr>
            <a:xfrm>
              <a:off x="2683875" y="3315550"/>
              <a:ext cx="32600" cy="19050"/>
            </a:xfrm>
            <a:custGeom>
              <a:avLst/>
              <a:gdLst/>
              <a:ahLst/>
              <a:cxnLst/>
              <a:rect l="l" t="t" r="r" b="b"/>
              <a:pathLst>
                <a:path w="1304" h="762" extrusionOk="0">
                  <a:moveTo>
                    <a:pt x="841" y="1"/>
                  </a:moveTo>
                  <a:cubicBezTo>
                    <a:pt x="830" y="1"/>
                    <a:pt x="819" y="10"/>
                    <a:pt x="813" y="27"/>
                  </a:cubicBezTo>
                  <a:cubicBezTo>
                    <a:pt x="791" y="97"/>
                    <a:pt x="783" y="174"/>
                    <a:pt x="761" y="245"/>
                  </a:cubicBezTo>
                  <a:cubicBezTo>
                    <a:pt x="753" y="270"/>
                    <a:pt x="740" y="328"/>
                    <a:pt x="713" y="341"/>
                  </a:cubicBezTo>
                  <a:cubicBezTo>
                    <a:pt x="710" y="343"/>
                    <a:pt x="706" y="344"/>
                    <a:pt x="702" y="344"/>
                  </a:cubicBezTo>
                  <a:cubicBezTo>
                    <a:pt x="673" y="344"/>
                    <a:pt x="650" y="289"/>
                    <a:pt x="639" y="270"/>
                  </a:cubicBezTo>
                  <a:cubicBezTo>
                    <a:pt x="633" y="256"/>
                    <a:pt x="624" y="250"/>
                    <a:pt x="616" y="250"/>
                  </a:cubicBezTo>
                  <a:cubicBezTo>
                    <a:pt x="604" y="250"/>
                    <a:pt x="592" y="262"/>
                    <a:pt x="588" y="281"/>
                  </a:cubicBezTo>
                  <a:cubicBezTo>
                    <a:pt x="571" y="344"/>
                    <a:pt x="591" y="421"/>
                    <a:pt x="563" y="480"/>
                  </a:cubicBezTo>
                  <a:cubicBezTo>
                    <a:pt x="545" y="515"/>
                    <a:pt x="510" y="536"/>
                    <a:pt x="473" y="536"/>
                  </a:cubicBezTo>
                  <a:cubicBezTo>
                    <a:pt x="461" y="536"/>
                    <a:pt x="449" y="534"/>
                    <a:pt x="438" y="530"/>
                  </a:cubicBezTo>
                  <a:cubicBezTo>
                    <a:pt x="396" y="512"/>
                    <a:pt x="368" y="467"/>
                    <a:pt x="342" y="432"/>
                  </a:cubicBezTo>
                  <a:cubicBezTo>
                    <a:pt x="335" y="422"/>
                    <a:pt x="329" y="419"/>
                    <a:pt x="323" y="419"/>
                  </a:cubicBezTo>
                  <a:cubicBezTo>
                    <a:pt x="304" y="419"/>
                    <a:pt x="292" y="457"/>
                    <a:pt x="294" y="477"/>
                  </a:cubicBezTo>
                  <a:cubicBezTo>
                    <a:pt x="301" y="520"/>
                    <a:pt x="308" y="637"/>
                    <a:pt x="250" y="637"/>
                  </a:cubicBezTo>
                  <a:cubicBezTo>
                    <a:pt x="243" y="637"/>
                    <a:pt x="235" y="635"/>
                    <a:pt x="227" y="631"/>
                  </a:cubicBezTo>
                  <a:cubicBezTo>
                    <a:pt x="171" y="610"/>
                    <a:pt x="140" y="536"/>
                    <a:pt x="87" y="505"/>
                  </a:cubicBezTo>
                  <a:cubicBezTo>
                    <a:pt x="84" y="503"/>
                    <a:pt x="81" y="502"/>
                    <a:pt x="78" y="502"/>
                  </a:cubicBezTo>
                  <a:cubicBezTo>
                    <a:pt x="59" y="502"/>
                    <a:pt x="53" y="541"/>
                    <a:pt x="54" y="553"/>
                  </a:cubicBezTo>
                  <a:cubicBezTo>
                    <a:pt x="62" y="616"/>
                    <a:pt x="41" y="676"/>
                    <a:pt x="9" y="729"/>
                  </a:cubicBezTo>
                  <a:cubicBezTo>
                    <a:pt x="3" y="738"/>
                    <a:pt x="1" y="761"/>
                    <a:pt x="14" y="761"/>
                  </a:cubicBezTo>
                  <a:cubicBezTo>
                    <a:pt x="15" y="761"/>
                    <a:pt x="17" y="761"/>
                    <a:pt x="20" y="760"/>
                  </a:cubicBezTo>
                  <a:cubicBezTo>
                    <a:pt x="82" y="735"/>
                    <a:pt x="104" y="673"/>
                    <a:pt x="107" y="610"/>
                  </a:cubicBezTo>
                  <a:cubicBezTo>
                    <a:pt x="150" y="650"/>
                    <a:pt x="194" y="708"/>
                    <a:pt x="247" y="708"/>
                  </a:cubicBezTo>
                  <a:cubicBezTo>
                    <a:pt x="261" y="708"/>
                    <a:pt x="275" y="704"/>
                    <a:pt x="290" y="695"/>
                  </a:cubicBezTo>
                  <a:cubicBezTo>
                    <a:pt x="334" y="668"/>
                    <a:pt x="349" y="613"/>
                    <a:pt x="353" y="559"/>
                  </a:cubicBezTo>
                  <a:cubicBezTo>
                    <a:pt x="389" y="596"/>
                    <a:pt x="432" y="624"/>
                    <a:pt x="478" y="624"/>
                  </a:cubicBezTo>
                  <a:cubicBezTo>
                    <a:pt x="505" y="624"/>
                    <a:pt x="534" y="614"/>
                    <a:pt x="564" y="590"/>
                  </a:cubicBezTo>
                  <a:cubicBezTo>
                    <a:pt x="632" y="536"/>
                    <a:pt x="623" y="461"/>
                    <a:pt x="628" y="387"/>
                  </a:cubicBezTo>
                  <a:lnTo>
                    <a:pt x="628" y="387"/>
                  </a:lnTo>
                  <a:cubicBezTo>
                    <a:pt x="646" y="414"/>
                    <a:pt x="667" y="435"/>
                    <a:pt x="696" y="441"/>
                  </a:cubicBezTo>
                  <a:cubicBezTo>
                    <a:pt x="700" y="441"/>
                    <a:pt x="703" y="441"/>
                    <a:pt x="707" y="441"/>
                  </a:cubicBezTo>
                  <a:cubicBezTo>
                    <a:pt x="746" y="441"/>
                    <a:pt x="773" y="402"/>
                    <a:pt x="790" y="370"/>
                  </a:cubicBezTo>
                  <a:cubicBezTo>
                    <a:pt x="828" y="293"/>
                    <a:pt x="840" y="209"/>
                    <a:pt x="860" y="127"/>
                  </a:cubicBezTo>
                  <a:cubicBezTo>
                    <a:pt x="931" y="204"/>
                    <a:pt x="1012" y="295"/>
                    <a:pt x="1108" y="325"/>
                  </a:cubicBezTo>
                  <a:cubicBezTo>
                    <a:pt x="1123" y="329"/>
                    <a:pt x="1136" y="331"/>
                    <a:pt x="1148" y="331"/>
                  </a:cubicBezTo>
                  <a:cubicBezTo>
                    <a:pt x="1260" y="331"/>
                    <a:pt x="1288" y="168"/>
                    <a:pt x="1299" y="77"/>
                  </a:cubicBezTo>
                  <a:cubicBezTo>
                    <a:pt x="1303" y="42"/>
                    <a:pt x="1280" y="17"/>
                    <a:pt x="1258" y="17"/>
                  </a:cubicBezTo>
                  <a:cubicBezTo>
                    <a:pt x="1244" y="17"/>
                    <a:pt x="1230" y="28"/>
                    <a:pt x="1227" y="57"/>
                  </a:cubicBezTo>
                  <a:cubicBezTo>
                    <a:pt x="1219" y="127"/>
                    <a:pt x="1203" y="224"/>
                    <a:pt x="1137" y="224"/>
                  </a:cubicBezTo>
                  <a:cubicBezTo>
                    <a:pt x="1122" y="224"/>
                    <a:pt x="1105" y="219"/>
                    <a:pt x="1086" y="209"/>
                  </a:cubicBezTo>
                  <a:cubicBezTo>
                    <a:pt x="1000" y="163"/>
                    <a:pt x="932" y="80"/>
                    <a:pt x="866" y="13"/>
                  </a:cubicBezTo>
                  <a:cubicBezTo>
                    <a:pt x="858" y="5"/>
                    <a:pt x="849" y="1"/>
                    <a:pt x="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092;p86">
              <a:extLst>
                <a:ext uri="{FF2B5EF4-FFF2-40B4-BE49-F238E27FC236}">
                  <a16:creationId xmlns:a16="http://schemas.microsoft.com/office/drawing/2014/main" id="{5275B66D-FA16-439C-A482-08910997E1A7}"/>
                </a:ext>
              </a:extLst>
            </p:cNvPr>
            <p:cNvSpPr/>
            <p:nvPr/>
          </p:nvSpPr>
          <p:spPr>
            <a:xfrm>
              <a:off x="2567725" y="3468375"/>
              <a:ext cx="32575" cy="19050"/>
            </a:xfrm>
            <a:custGeom>
              <a:avLst/>
              <a:gdLst/>
              <a:ahLst/>
              <a:cxnLst/>
              <a:rect l="l" t="t" r="r" b="b"/>
              <a:pathLst>
                <a:path w="1303" h="762" extrusionOk="0">
                  <a:moveTo>
                    <a:pt x="841" y="1"/>
                  </a:moveTo>
                  <a:cubicBezTo>
                    <a:pt x="829" y="1"/>
                    <a:pt x="819" y="10"/>
                    <a:pt x="813" y="26"/>
                  </a:cubicBezTo>
                  <a:cubicBezTo>
                    <a:pt x="790" y="97"/>
                    <a:pt x="782" y="173"/>
                    <a:pt x="760" y="245"/>
                  </a:cubicBezTo>
                  <a:cubicBezTo>
                    <a:pt x="752" y="270"/>
                    <a:pt x="739" y="328"/>
                    <a:pt x="713" y="341"/>
                  </a:cubicBezTo>
                  <a:cubicBezTo>
                    <a:pt x="709" y="343"/>
                    <a:pt x="705" y="343"/>
                    <a:pt x="701" y="343"/>
                  </a:cubicBezTo>
                  <a:cubicBezTo>
                    <a:pt x="672" y="343"/>
                    <a:pt x="649" y="289"/>
                    <a:pt x="639" y="270"/>
                  </a:cubicBezTo>
                  <a:cubicBezTo>
                    <a:pt x="632" y="256"/>
                    <a:pt x="623" y="250"/>
                    <a:pt x="615" y="250"/>
                  </a:cubicBezTo>
                  <a:cubicBezTo>
                    <a:pt x="603" y="250"/>
                    <a:pt x="592" y="262"/>
                    <a:pt x="587" y="281"/>
                  </a:cubicBezTo>
                  <a:cubicBezTo>
                    <a:pt x="570" y="344"/>
                    <a:pt x="590" y="421"/>
                    <a:pt x="562" y="480"/>
                  </a:cubicBezTo>
                  <a:cubicBezTo>
                    <a:pt x="544" y="515"/>
                    <a:pt x="509" y="535"/>
                    <a:pt x="472" y="535"/>
                  </a:cubicBezTo>
                  <a:cubicBezTo>
                    <a:pt x="460" y="535"/>
                    <a:pt x="448" y="533"/>
                    <a:pt x="437" y="529"/>
                  </a:cubicBezTo>
                  <a:cubicBezTo>
                    <a:pt x="395" y="512"/>
                    <a:pt x="367" y="467"/>
                    <a:pt x="343" y="432"/>
                  </a:cubicBezTo>
                  <a:cubicBezTo>
                    <a:pt x="335" y="422"/>
                    <a:pt x="329" y="418"/>
                    <a:pt x="323" y="418"/>
                  </a:cubicBezTo>
                  <a:cubicBezTo>
                    <a:pt x="303" y="418"/>
                    <a:pt x="291" y="457"/>
                    <a:pt x="293" y="477"/>
                  </a:cubicBezTo>
                  <a:cubicBezTo>
                    <a:pt x="300" y="520"/>
                    <a:pt x="308" y="636"/>
                    <a:pt x="249" y="636"/>
                  </a:cubicBezTo>
                  <a:cubicBezTo>
                    <a:pt x="242" y="636"/>
                    <a:pt x="234" y="635"/>
                    <a:pt x="226" y="631"/>
                  </a:cubicBezTo>
                  <a:cubicBezTo>
                    <a:pt x="170" y="610"/>
                    <a:pt x="139" y="536"/>
                    <a:pt x="87" y="506"/>
                  </a:cubicBezTo>
                  <a:cubicBezTo>
                    <a:pt x="84" y="504"/>
                    <a:pt x="81" y="503"/>
                    <a:pt x="78" y="503"/>
                  </a:cubicBezTo>
                  <a:cubicBezTo>
                    <a:pt x="59" y="503"/>
                    <a:pt x="52" y="541"/>
                    <a:pt x="54" y="553"/>
                  </a:cubicBezTo>
                  <a:cubicBezTo>
                    <a:pt x="62" y="616"/>
                    <a:pt x="40" y="676"/>
                    <a:pt x="8" y="729"/>
                  </a:cubicBezTo>
                  <a:cubicBezTo>
                    <a:pt x="2" y="737"/>
                    <a:pt x="0" y="761"/>
                    <a:pt x="13" y="761"/>
                  </a:cubicBezTo>
                  <a:cubicBezTo>
                    <a:pt x="15" y="761"/>
                    <a:pt x="17" y="761"/>
                    <a:pt x="19" y="760"/>
                  </a:cubicBezTo>
                  <a:cubicBezTo>
                    <a:pt x="81" y="735"/>
                    <a:pt x="103" y="673"/>
                    <a:pt x="108" y="610"/>
                  </a:cubicBezTo>
                  <a:cubicBezTo>
                    <a:pt x="150" y="650"/>
                    <a:pt x="194" y="708"/>
                    <a:pt x="246" y="708"/>
                  </a:cubicBezTo>
                  <a:cubicBezTo>
                    <a:pt x="260" y="708"/>
                    <a:pt x="274" y="704"/>
                    <a:pt x="289" y="695"/>
                  </a:cubicBezTo>
                  <a:cubicBezTo>
                    <a:pt x="333" y="668"/>
                    <a:pt x="348" y="613"/>
                    <a:pt x="352" y="558"/>
                  </a:cubicBezTo>
                  <a:cubicBezTo>
                    <a:pt x="389" y="595"/>
                    <a:pt x="431" y="624"/>
                    <a:pt x="477" y="624"/>
                  </a:cubicBezTo>
                  <a:cubicBezTo>
                    <a:pt x="505" y="624"/>
                    <a:pt x="534" y="614"/>
                    <a:pt x="564" y="589"/>
                  </a:cubicBezTo>
                  <a:cubicBezTo>
                    <a:pt x="631" y="536"/>
                    <a:pt x="623" y="461"/>
                    <a:pt x="627" y="387"/>
                  </a:cubicBezTo>
                  <a:lnTo>
                    <a:pt x="627" y="387"/>
                  </a:lnTo>
                  <a:cubicBezTo>
                    <a:pt x="645" y="414"/>
                    <a:pt x="667" y="435"/>
                    <a:pt x="695" y="440"/>
                  </a:cubicBezTo>
                  <a:cubicBezTo>
                    <a:pt x="699" y="441"/>
                    <a:pt x="702" y="441"/>
                    <a:pt x="706" y="441"/>
                  </a:cubicBezTo>
                  <a:cubicBezTo>
                    <a:pt x="745" y="441"/>
                    <a:pt x="772" y="402"/>
                    <a:pt x="789" y="370"/>
                  </a:cubicBezTo>
                  <a:cubicBezTo>
                    <a:pt x="828" y="292"/>
                    <a:pt x="839" y="209"/>
                    <a:pt x="861" y="127"/>
                  </a:cubicBezTo>
                  <a:cubicBezTo>
                    <a:pt x="930" y="204"/>
                    <a:pt x="1011" y="295"/>
                    <a:pt x="1107" y="325"/>
                  </a:cubicBezTo>
                  <a:cubicBezTo>
                    <a:pt x="1122" y="329"/>
                    <a:pt x="1135" y="331"/>
                    <a:pt x="1148" y="331"/>
                  </a:cubicBezTo>
                  <a:cubicBezTo>
                    <a:pt x="1259" y="331"/>
                    <a:pt x="1288" y="167"/>
                    <a:pt x="1298" y="77"/>
                  </a:cubicBezTo>
                  <a:cubicBezTo>
                    <a:pt x="1303" y="42"/>
                    <a:pt x="1279" y="16"/>
                    <a:pt x="1257" y="16"/>
                  </a:cubicBezTo>
                  <a:cubicBezTo>
                    <a:pt x="1243" y="16"/>
                    <a:pt x="1229" y="28"/>
                    <a:pt x="1226" y="56"/>
                  </a:cubicBezTo>
                  <a:cubicBezTo>
                    <a:pt x="1218" y="127"/>
                    <a:pt x="1203" y="224"/>
                    <a:pt x="1136" y="224"/>
                  </a:cubicBezTo>
                  <a:cubicBezTo>
                    <a:pt x="1122" y="224"/>
                    <a:pt x="1105" y="219"/>
                    <a:pt x="1085" y="209"/>
                  </a:cubicBezTo>
                  <a:cubicBezTo>
                    <a:pt x="999" y="163"/>
                    <a:pt x="931" y="80"/>
                    <a:pt x="865" y="12"/>
                  </a:cubicBezTo>
                  <a:cubicBezTo>
                    <a:pt x="857" y="4"/>
                    <a:pt x="848" y="1"/>
                    <a:pt x="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093;p86">
              <a:extLst>
                <a:ext uri="{FF2B5EF4-FFF2-40B4-BE49-F238E27FC236}">
                  <a16:creationId xmlns:a16="http://schemas.microsoft.com/office/drawing/2014/main" id="{D7C55143-1A2B-4A86-AB94-3553D8FC5378}"/>
                </a:ext>
              </a:extLst>
            </p:cNvPr>
            <p:cNvSpPr/>
            <p:nvPr/>
          </p:nvSpPr>
          <p:spPr>
            <a:xfrm>
              <a:off x="2582750" y="3336275"/>
              <a:ext cx="89725" cy="59975"/>
            </a:xfrm>
            <a:custGeom>
              <a:avLst/>
              <a:gdLst/>
              <a:ahLst/>
              <a:cxnLst/>
              <a:rect l="l" t="t" r="r" b="b"/>
              <a:pathLst>
                <a:path w="3589" h="2399" extrusionOk="0">
                  <a:moveTo>
                    <a:pt x="1506" y="1253"/>
                  </a:moveTo>
                  <a:lnTo>
                    <a:pt x="1506" y="1253"/>
                  </a:lnTo>
                  <a:cubicBezTo>
                    <a:pt x="1506" y="1253"/>
                    <a:pt x="1506" y="1253"/>
                    <a:pt x="1506" y="1253"/>
                  </a:cubicBezTo>
                  <a:lnTo>
                    <a:pt x="1506" y="1253"/>
                  </a:lnTo>
                  <a:cubicBezTo>
                    <a:pt x="1506" y="1253"/>
                    <a:pt x="1506" y="1253"/>
                    <a:pt x="1506" y="1253"/>
                  </a:cubicBezTo>
                  <a:close/>
                  <a:moveTo>
                    <a:pt x="1506" y="1253"/>
                  </a:moveTo>
                  <a:cubicBezTo>
                    <a:pt x="1507" y="1253"/>
                    <a:pt x="1507" y="1254"/>
                    <a:pt x="1508" y="1254"/>
                  </a:cubicBezTo>
                  <a:cubicBezTo>
                    <a:pt x="1507" y="1254"/>
                    <a:pt x="1507" y="1254"/>
                    <a:pt x="1506" y="1253"/>
                  </a:cubicBezTo>
                  <a:close/>
                  <a:moveTo>
                    <a:pt x="3554" y="1"/>
                  </a:moveTo>
                  <a:cubicBezTo>
                    <a:pt x="3552" y="1"/>
                    <a:pt x="3549" y="1"/>
                    <a:pt x="3547" y="2"/>
                  </a:cubicBezTo>
                  <a:cubicBezTo>
                    <a:pt x="3403" y="45"/>
                    <a:pt x="3408" y="240"/>
                    <a:pt x="3419" y="395"/>
                  </a:cubicBezTo>
                  <a:cubicBezTo>
                    <a:pt x="3359" y="315"/>
                    <a:pt x="3277" y="240"/>
                    <a:pt x="3189" y="240"/>
                  </a:cubicBezTo>
                  <a:cubicBezTo>
                    <a:pt x="3166" y="240"/>
                    <a:pt x="3142" y="245"/>
                    <a:pt x="3119" y="256"/>
                  </a:cubicBezTo>
                  <a:cubicBezTo>
                    <a:pt x="3011" y="306"/>
                    <a:pt x="3007" y="444"/>
                    <a:pt x="2998" y="557"/>
                  </a:cubicBezTo>
                  <a:cubicBezTo>
                    <a:pt x="2956" y="526"/>
                    <a:pt x="2909" y="499"/>
                    <a:pt x="2863" y="499"/>
                  </a:cubicBezTo>
                  <a:cubicBezTo>
                    <a:pt x="2839" y="499"/>
                    <a:pt x="2815" y="506"/>
                    <a:pt x="2792" y="525"/>
                  </a:cubicBezTo>
                  <a:cubicBezTo>
                    <a:pt x="2729" y="576"/>
                    <a:pt x="2702" y="695"/>
                    <a:pt x="2685" y="788"/>
                  </a:cubicBezTo>
                  <a:cubicBezTo>
                    <a:pt x="2626" y="746"/>
                    <a:pt x="2569" y="705"/>
                    <a:pt x="2500" y="676"/>
                  </a:cubicBezTo>
                  <a:cubicBezTo>
                    <a:pt x="2497" y="675"/>
                    <a:pt x="2495" y="675"/>
                    <a:pt x="2492" y="675"/>
                  </a:cubicBezTo>
                  <a:cubicBezTo>
                    <a:pt x="2484" y="675"/>
                    <a:pt x="2476" y="680"/>
                    <a:pt x="2472" y="687"/>
                  </a:cubicBezTo>
                  <a:cubicBezTo>
                    <a:pt x="2440" y="734"/>
                    <a:pt x="2437" y="782"/>
                    <a:pt x="2412" y="830"/>
                  </a:cubicBezTo>
                  <a:cubicBezTo>
                    <a:pt x="2391" y="871"/>
                    <a:pt x="2370" y="885"/>
                    <a:pt x="2347" y="885"/>
                  </a:cubicBezTo>
                  <a:cubicBezTo>
                    <a:pt x="2303" y="885"/>
                    <a:pt x="2254" y="831"/>
                    <a:pt x="2192" y="808"/>
                  </a:cubicBezTo>
                  <a:cubicBezTo>
                    <a:pt x="2190" y="808"/>
                    <a:pt x="2188" y="807"/>
                    <a:pt x="2186" y="807"/>
                  </a:cubicBezTo>
                  <a:cubicBezTo>
                    <a:pt x="2173" y="807"/>
                    <a:pt x="2164" y="821"/>
                    <a:pt x="2161" y="833"/>
                  </a:cubicBezTo>
                  <a:cubicBezTo>
                    <a:pt x="2140" y="927"/>
                    <a:pt x="2152" y="1129"/>
                    <a:pt x="2040" y="1171"/>
                  </a:cubicBezTo>
                  <a:cubicBezTo>
                    <a:pt x="2026" y="1176"/>
                    <a:pt x="2013" y="1178"/>
                    <a:pt x="2000" y="1178"/>
                  </a:cubicBezTo>
                  <a:cubicBezTo>
                    <a:pt x="1914" y="1178"/>
                    <a:pt x="1844" y="1078"/>
                    <a:pt x="1789" y="1025"/>
                  </a:cubicBezTo>
                  <a:cubicBezTo>
                    <a:pt x="1781" y="1017"/>
                    <a:pt x="1773" y="1013"/>
                    <a:pt x="1765" y="1013"/>
                  </a:cubicBezTo>
                  <a:cubicBezTo>
                    <a:pt x="1753" y="1013"/>
                    <a:pt x="1742" y="1023"/>
                    <a:pt x="1736" y="1041"/>
                  </a:cubicBezTo>
                  <a:cubicBezTo>
                    <a:pt x="1722" y="1088"/>
                    <a:pt x="1731" y="1148"/>
                    <a:pt x="1716" y="1191"/>
                  </a:cubicBezTo>
                  <a:cubicBezTo>
                    <a:pt x="1700" y="1235"/>
                    <a:pt x="1621" y="1310"/>
                    <a:pt x="1576" y="1310"/>
                  </a:cubicBezTo>
                  <a:cubicBezTo>
                    <a:pt x="1572" y="1310"/>
                    <a:pt x="1569" y="1309"/>
                    <a:pt x="1566" y="1308"/>
                  </a:cubicBezTo>
                  <a:cubicBezTo>
                    <a:pt x="1566" y="1308"/>
                    <a:pt x="1505" y="1253"/>
                    <a:pt x="1506" y="1253"/>
                  </a:cubicBezTo>
                  <a:lnTo>
                    <a:pt x="1506" y="1253"/>
                  </a:lnTo>
                  <a:cubicBezTo>
                    <a:pt x="1506" y="1253"/>
                    <a:pt x="1506" y="1253"/>
                    <a:pt x="1506" y="1253"/>
                  </a:cubicBezTo>
                  <a:lnTo>
                    <a:pt x="1506" y="1253"/>
                  </a:lnTo>
                  <a:cubicBezTo>
                    <a:pt x="1501" y="1249"/>
                    <a:pt x="1496" y="1247"/>
                    <a:pt x="1492" y="1247"/>
                  </a:cubicBezTo>
                  <a:cubicBezTo>
                    <a:pt x="1471" y="1247"/>
                    <a:pt x="1460" y="1288"/>
                    <a:pt x="1461" y="1305"/>
                  </a:cubicBezTo>
                  <a:cubicBezTo>
                    <a:pt x="1477" y="1394"/>
                    <a:pt x="1439" y="1439"/>
                    <a:pt x="1350" y="1439"/>
                  </a:cubicBezTo>
                  <a:cubicBezTo>
                    <a:pt x="1336" y="1439"/>
                    <a:pt x="1321" y="1438"/>
                    <a:pt x="1304" y="1436"/>
                  </a:cubicBezTo>
                  <a:cubicBezTo>
                    <a:pt x="1297" y="1427"/>
                    <a:pt x="1290" y="1424"/>
                    <a:pt x="1283" y="1424"/>
                  </a:cubicBezTo>
                  <a:cubicBezTo>
                    <a:pt x="1265" y="1424"/>
                    <a:pt x="1252" y="1449"/>
                    <a:pt x="1254" y="1471"/>
                  </a:cubicBezTo>
                  <a:cubicBezTo>
                    <a:pt x="1239" y="1514"/>
                    <a:pt x="1219" y="1535"/>
                    <a:pt x="1195" y="1535"/>
                  </a:cubicBezTo>
                  <a:cubicBezTo>
                    <a:pt x="1176" y="1535"/>
                    <a:pt x="1154" y="1523"/>
                    <a:pt x="1129" y="1498"/>
                  </a:cubicBezTo>
                  <a:cubicBezTo>
                    <a:pt x="1125" y="1494"/>
                    <a:pt x="1120" y="1492"/>
                    <a:pt x="1116" y="1492"/>
                  </a:cubicBezTo>
                  <a:cubicBezTo>
                    <a:pt x="1102" y="1492"/>
                    <a:pt x="1092" y="1508"/>
                    <a:pt x="1089" y="1522"/>
                  </a:cubicBezTo>
                  <a:cubicBezTo>
                    <a:pt x="1076" y="1596"/>
                    <a:pt x="1073" y="1670"/>
                    <a:pt x="1048" y="1741"/>
                  </a:cubicBezTo>
                  <a:cubicBezTo>
                    <a:pt x="1030" y="1794"/>
                    <a:pt x="983" y="1851"/>
                    <a:pt x="920" y="1851"/>
                  </a:cubicBezTo>
                  <a:cubicBezTo>
                    <a:pt x="911" y="1851"/>
                    <a:pt x="902" y="1850"/>
                    <a:pt x="893" y="1848"/>
                  </a:cubicBezTo>
                  <a:cubicBezTo>
                    <a:pt x="868" y="1841"/>
                    <a:pt x="829" y="1791"/>
                    <a:pt x="809" y="1777"/>
                  </a:cubicBezTo>
                  <a:cubicBezTo>
                    <a:pt x="766" y="1749"/>
                    <a:pt x="719" y="1732"/>
                    <a:pt x="673" y="1732"/>
                  </a:cubicBezTo>
                  <a:cubicBezTo>
                    <a:pt x="633" y="1732"/>
                    <a:pt x="594" y="1744"/>
                    <a:pt x="560" y="1774"/>
                  </a:cubicBezTo>
                  <a:cubicBezTo>
                    <a:pt x="431" y="1881"/>
                    <a:pt x="441" y="2105"/>
                    <a:pt x="453" y="2278"/>
                  </a:cubicBezTo>
                  <a:cubicBezTo>
                    <a:pt x="299" y="2086"/>
                    <a:pt x="100" y="1880"/>
                    <a:pt x="69" y="1635"/>
                  </a:cubicBezTo>
                  <a:cubicBezTo>
                    <a:pt x="66" y="1616"/>
                    <a:pt x="57" y="1607"/>
                    <a:pt x="47" y="1607"/>
                  </a:cubicBezTo>
                  <a:cubicBezTo>
                    <a:pt x="33" y="1607"/>
                    <a:pt x="18" y="1623"/>
                    <a:pt x="17" y="1645"/>
                  </a:cubicBezTo>
                  <a:cubicBezTo>
                    <a:pt x="0" y="1938"/>
                    <a:pt x="313" y="2172"/>
                    <a:pt x="464" y="2388"/>
                  </a:cubicBezTo>
                  <a:cubicBezTo>
                    <a:pt x="470" y="2396"/>
                    <a:pt x="476" y="2399"/>
                    <a:pt x="481" y="2399"/>
                  </a:cubicBezTo>
                  <a:cubicBezTo>
                    <a:pt x="495" y="2399"/>
                    <a:pt x="506" y="2381"/>
                    <a:pt x="506" y="2366"/>
                  </a:cubicBezTo>
                  <a:cubicBezTo>
                    <a:pt x="507" y="2237"/>
                    <a:pt x="506" y="2100"/>
                    <a:pt x="544" y="1975"/>
                  </a:cubicBezTo>
                  <a:cubicBezTo>
                    <a:pt x="565" y="1903"/>
                    <a:pt x="602" y="1831"/>
                    <a:pt x="685" y="1822"/>
                  </a:cubicBezTo>
                  <a:cubicBezTo>
                    <a:pt x="690" y="1821"/>
                    <a:pt x="695" y="1821"/>
                    <a:pt x="700" y="1821"/>
                  </a:cubicBezTo>
                  <a:cubicBezTo>
                    <a:pt x="774" y="1821"/>
                    <a:pt x="814" y="1881"/>
                    <a:pt x="876" y="1909"/>
                  </a:cubicBezTo>
                  <a:cubicBezTo>
                    <a:pt x="904" y="1921"/>
                    <a:pt x="928" y="1927"/>
                    <a:pt x="951" y="1927"/>
                  </a:cubicBezTo>
                  <a:cubicBezTo>
                    <a:pt x="1085" y="1927"/>
                    <a:pt x="1131" y="1723"/>
                    <a:pt x="1140" y="1589"/>
                  </a:cubicBezTo>
                  <a:cubicBezTo>
                    <a:pt x="1163" y="1599"/>
                    <a:pt x="1185" y="1603"/>
                    <a:pt x="1206" y="1603"/>
                  </a:cubicBezTo>
                  <a:cubicBezTo>
                    <a:pt x="1247" y="1603"/>
                    <a:pt x="1280" y="1583"/>
                    <a:pt x="1299" y="1540"/>
                  </a:cubicBezTo>
                  <a:cubicBezTo>
                    <a:pt x="1329" y="1567"/>
                    <a:pt x="1357" y="1579"/>
                    <a:pt x="1382" y="1579"/>
                  </a:cubicBezTo>
                  <a:cubicBezTo>
                    <a:pt x="1453" y="1579"/>
                    <a:pt x="1504" y="1485"/>
                    <a:pt x="1522" y="1386"/>
                  </a:cubicBezTo>
                  <a:cubicBezTo>
                    <a:pt x="1560" y="1426"/>
                    <a:pt x="1597" y="1463"/>
                    <a:pt x="1641" y="1463"/>
                  </a:cubicBezTo>
                  <a:cubicBezTo>
                    <a:pt x="1665" y="1463"/>
                    <a:pt x="1692" y="1451"/>
                    <a:pt x="1722" y="1422"/>
                  </a:cubicBezTo>
                  <a:cubicBezTo>
                    <a:pt x="1799" y="1348"/>
                    <a:pt x="1786" y="1243"/>
                    <a:pt x="1793" y="1145"/>
                  </a:cubicBezTo>
                  <a:lnTo>
                    <a:pt x="1793" y="1145"/>
                  </a:lnTo>
                  <a:cubicBezTo>
                    <a:pt x="1853" y="1204"/>
                    <a:pt x="1917" y="1271"/>
                    <a:pt x="1992" y="1271"/>
                  </a:cubicBezTo>
                  <a:cubicBezTo>
                    <a:pt x="2020" y="1271"/>
                    <a:pt x="2050" y="1261"/>
                    <a:pt x="2082" y="1239"/>
                  </a:cubicBezTo>
                  <a:cubicBezTo>
                    <a:pt x="2191" y="1162"/>
                    <a:pt x="2184" y="1013"/>
                    <a:pt x="2201" y="891"/>
                  </a:cubicBezTo>
                  <a:cubicBezTo>
                    <a:pt x="2265" y="918"/>
                    <a:pt x="2320" y="962"/>
                    <a:pt x="2379" y="1001"/>
                  </a:cubicBezTo>
                  <a:cubicBezTo>
                    <a:pt x="2381" y="1003"/>
                    <a:pt x="2383" y="1003"/>
                    <a:pt x="2386" y="1003"/>
                  </a:cubicBezTo>
                  <a:cubicBezTo>
                    <a:pt x="2393" y="1003"/>
                    <a:pt x="2400" y="997"/>
                    <a:pt x="2404" y="992"/>
                  </a:cubicBezTo>
                  <a:cubicBezTo>
                    <a:pt x="2428" y="959"/>
                    <a:pt x="2434" y="931"/>
                    <a:pt x="2455" y="895"/>
                  </a:cubicBezTo>
                  <a:cubicBezTo>
                    <a:pt x="2459" y="847"/>
                    <a:pt x="2488" y="804"/>
                    <a:pt x="2532" y="782"/>
                  </a:cubicBezTo>
                  <a:cubicBezTo>
                    <a:pt x="2592" y="811"/>
                    <a:pt x="2646" y="852"/>
                    <a:pt x="2690" y="903"/>
                  </a:cubicBezTo>
                  <a:cubicBezTo>
                    <a:pt x="2696" y="911"/>
                    <a:pt x="2705" y="915"/>
                    <a:pt x="2714" y="915"/>
                  </a:cubicBezTo>
                  <a:cubicBezTo>
                    <a:pt x="2725" y="915"/>
                    <a:pt x="2736" y="909"/>
                    <a:pt x="2741" y="897"/>
                  </a:cubicBezTo>
                  <a:cubicBezTo>
                    <a:pt x="2773" y="839"/>
                    <a:pt x="2780" y="776"/>
                    <a:pt x="2808" y="717"/>
                  </a:cubicBezTo>
                  <a:cubicBezTo>
                    <a:pt x="2833" y="663"/>
                    <a:pt x="2860" y="641"/>
                    <a:pt x="2890" y="641"/>
                  </a:cubicBezTo>
                  <a:cubicBezTo>
                    <a:pt x="2925" y="641"/>
                    <a:pt x="2966" y="671"/>
                    <a:pt x="3015" y="713"/>
                  </a:cubicBezTo>
                  <a:cubicBezTo>
                    <a:pt x="3024" y="721"/>
                    <a:pt x="3033" y="724"/>
                    <a:pt x="3042" y="724"/>
                  </a:cubicBezTo>
                  <a:cubicBezTo>
                    <a:pt x="3062" y="724"/>
                    <a:pt x="3077" y="705"/>
                    <a:pt x="3082" y="682"/>
                  </a:cubicBezTo>
                  <a:cubicBezTo>
                    <a:pt x="3097" y="608"/>
                    <a:pt x="3087" y="525"/>
                    <a:pt x="3110" y="454"/>
                  </a:cubicBezTo>
                  <a:cubicBezTo>
                    <a:pt x="3132" y="390"/>
                    <a:pt x="3165" y="366"/>
                    <a:pt x="3201" y="366"/>
                  </a:cubicBezTo>
                  <a:cubicBezTo>
                    <a:pt x="3289" y="366"/>
                    <a:pt x="3399" y="506"/>
                    <a:pt x="3434" y="576"/>
                  </a:cubicBezTo>
                  <a:cubicBezTo>
                    <a:pt x="3442" y="590"/>
                    <a:pt x="3452" y="597"/>
                    <a:pt x="3463" y="597"/>
                  </a:cubicBezTo>
                  <a:cubicBezTo>
                    <a:pt x="3481" y="597"/>
                    <a:pt x="3499" y="579"/>
                    <a:pt x="3499" y="554"/>
                  </a:cubicBezTo>
                  <a:cubicBezTo>
                    <a:pt x="3499" y="434"/>
                    <a:pt x="3421" y="131"/>
                    <a:pt x="3559" y="79"/>
                  </a:cubicBezTo>
                  <a:cubicBezTo>
                    <a:pt x="3588" y="69"/>
                    <a:pt x="3586" y="1"/>
                    <a:pt x="3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094;p86">
              <a:extLst>
                <a:ext uri="{FF2B5EF4-FFF2-40B4-BE49-F238E27FC236}">
                  <a16:creationId xmlns:a16="http://schemas.microsoft.com/office/drawing/2014/main" id="{0533120E-7B01-4D49-AC54-22377C095B50}"/>
                </a:ext>
              </a:extLst>
            </p:cNvPr>
            <p:cNvSpPr/>
            <p:nvPr/>
          </p:nvSpPr>
          <p:spPr>
            <a:xfrm>
              <a:off x="2742225" y="3569000"/>
              <a:ext cx="83875" cy="48700"/>
            </a:xfrm>
            <a:custGeom>
              <a:avLst/>
              <a:gdLst/>
              <a:ahLst/>
              <a:cxnLst/>
              <a:rect l="l" t="t" r="r" b="b"/>
              <a:pathLst>
                <a:path w="3355" h="1948" extrusionOk="0">
                  <a:moveTo>
                    <a:pt x="1907" y="0"/>
                  </a:moveTo>
                  <a:lnTo>
                    <a:pt x="1" y="1113"/>
                  </a:lnTo>
                  <a:lnTo>
                    <a:pt x="1448" y="1948"/>
                  </a:lnTo>
                  <a:lnTo>
                    <a:pt x="3354" y="836"/>
                  </a:lnTo>
                  <a:lnTo>
                    <a:pt x="1907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095;p86">
              <a:extLst>
                <a:ext uri="{FF2B5EF4-FFF2-40B4-BE49-F238E27FC236}">
                  <a16:creationId xmlns:a16="http://schemas.microsoft.com/office/drawing/2014/main" id="{8A4EA116-0D21-4534-A5E3-B0184AA54E76}"/>
                </a:ext>
              </a:extLst>
            </p:cNvPr>
            <p:cNvSpPr/>
            <p:nvPr/>
          </p:nvSpPr>
          <p:spPr>
            <a:xfrm>
              <a:off x="2739075" y="3567975"/>
              <a:ext cx="90200" cy="50800"/>
            </a:xfrm>
            <a:custGeom>
              <a:avLst/>
              <a:gdLst/>
              <a:ahLst/>
              <a:cxnLst/>
              <a:rect l="l" t="t" r="r" b="b"/>
              <a:pathLst>
                <a:path w="3608" h="2032" extrusionOk="0">
                  <a:moveTo>
                    <a:pt x="2013" y="122"/>
                  </a:moveTo>
                  <a:lnTo>
                    <a:pt x="3342" y="889"/>
                  </a:lnTo>
                  <a:lnTo>
                    <a:pt x="1593" y="1909"/>
                  </a:lnTo>
                  <a:lnTo>
                    <a:pt x="265" y="1142"/>
                  </a:lnTo>
                  <a:lnTo>
                    <a:pt x="2013" y="122"/>
                  </a:lnTo>
                  <a:close/>
                  <a:moveTo>
                    <a:pt x="2074" y="0"/>
                  </a:moveTo>
                  <a:cubicBezTo>
                    <a:pt x="2064" y="0"/>
                    <a:pt x="2053" y="1"/>
                    <a:pt x="2042" y="2"/>
                  </a:cubicBezTo>
                  <a:cubicBezTo>
                    <a:pt x="2022" y="3"/>
                    <a:pt x="2001" y="6"/>
                    <a:pt x="1981" y="11"/>
                  </a:cubicBezTo>
                  <a:cubicBezTo>
                    <a:pt x="1965" y="16"/>
                    <a:pt x="1949" y="22"/>
                    <a:pt x="1934" y="30"/>
                  </a:cubicBezTo>
                  <a:lnTo>
                    <a:pt x="28" y="1143"/>
                  </a:lnTo>
                  <a:cubicBezTo>
                    <a:pt x="4" y="1157"/>
                    <a:pt x="0" y="1173"/>
                    <a:pt x="19" y="1183"/>
                  </a:cubicBezTo>
                  <a:lnTo>
                    <a:pt x="1465" y="2019"/>
                  </a:lnTo>
                  <a:cubicBezTo>
                    <a:pt x="1480" y="2027"/>
                    <a:pt x="1504" y="2031"/>
                    <a:pt x="1533" y="2031"/>
                  </a:cubicBezTo>
                  <a:cubicBezTo>
                    <a:pt x="1543" y="2031"/>
                    <a:pt x="1554" y="2031"/>
                    <a:pt x="1565" y="2030"/>
                  </a:cubicBezTo>
                  <a:cubicBezTo>
                    <a:pt x="1603" y="2028"/>
                    <a:pt x="1640" y="2018"/>
                    <a:pt x="1673" y="2002"/>
                  </a:cubicBezTo>
                  <a:lnTo>
                    <a:pt x="3580" y="889"/>
                  </a:lnTo>
                  <a:cubicBezTo>
                    <a:pt x="3604" y="875"/>
                    <a:pt x="3608" y="859"/>
                    <a:pt x="3590" y="849"/>
                  </a:cubicBezTo>
                  <a:lnTo>
                    <a:pt x="2142" y="12"/>
                  </a:lnTo>
                  <a:cubicBezTo>
                    <a:pt x="2128" y="5"/>
                    <a:pt x="2103" y="0"/>
                    <a:pt x="2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096;p86">
              <a:extLst>
                <a:ext uri="{FF2B5EF4-FFF2-40B4-BE49-F238E27FC236}">
                  <a16:creationId xmlns:a16="http://schemas.microsoft.com/office/drawing/2014/main" id="{03D43519-D52D-486D-9DED-A1115681239D}"/>
                </a:ext>
              </a:extLst>
            </p:cNvPr>
            <p:cNvSpPr/>
            <p:nvPr/>
          </p:nvSpPr>
          <p:spPr>
            <a:xfrm>
              <a:off x="2844925" y="3421175"/>
              <a:ext cx="269425" cy="154925"/>
            </a:xfrm>
            <a:custGeom>
              <a:avLst/>
              <a:gdLst/>
              <a:ahLst/>
              <a:cxnLst/>
              <a:rect l="l" t="t" r="r" b="b"/>
              <a:pathLst>
                <a:path w="10777" h="6197" extrusionOk="0">
                  <a:moveTo>
                    <a:pt x="10526" y="0"/>
                  </a:moveTo>
                  <a:cubicBezTo>
                    <a:pt x="10476" y="0"/>
                    <a:pt x="10420" y="14"/>
                    <a:pt x="10375" y="40"/>
                  </a:cubicBezTo>
                  <a:lnTo>
                    <a:pt x="91" y="5977"/>
                  </a:lnTo>
                  <a:cubicBezTo>
                    <a:pt x="15" y="6021"/>
                    <a:pt x="0" y="6083"/>
                    <a:pt x="57" y="6116"/>
                  </a:cubicBezTo>
                  <a:lnTo>
                    <a:pt x="162" y="6176"/>
                  </a:lnTo>
                  <a:cubicBezTo>
                    <a:pt x="185" y="6190"/>
                    <a:pt x="217" y="6196"/>
                    <a:pt x="251" y="6196"/>
                  </a:cubicBezTo>
                  <a:cubicBezTo>
                    <a:pt x="301" y="6196"/>
                    <a:pt x="357" y="6183"/>
                    <a:pt x="401" y="6157"/>
                  </a:cubicBezTo>
                  <a:lnTo>
                    <a:pt x="10686" y="219"/>
                  </a:lnTo>
                  <a:cubicBezTo>
                    <a:pt x="10761" y="176"/>
                    <a:pt x="10777" y="113"/>
                    <a:pt x="10720" y="81"/>
                  </a:cubicBezTo>
                  <a:lnTo>
                    <a:pt x="10615" y="19"/>
                  </a:lnTo>
                  <a:cubicBezTo>
                    <a:pt x="10592" y="6"/>
                    <a:pt x="10561" y="0"/>
                    <a:pt x="10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097;p86">
              <a:extLst>
                <a:ext uri="{FF2B5EF4-FFF2-40B4-BE49-F238E27FC236}">
                  <a16:creationId xmlns:a16="http://schemas.microsoft.com/office/drawing/2014/main" id="{39CC17C4-7D5A-4438-BAFA-4E9BD5DF9E60}"/>
                </a:ext>
              </a:extLst>
            </p:cNvPr>
            <p:cNvSpPr/>
            <p:nvPr/>
          </p:nvSpPr>
          <p:spPr>
            <a:xfrm>
              <a:off x="2829100" y="3412025"/>
              <a:ext cx="269450" cy="154950"/>
            </a:xfrm>
            <a:custGeom>
              <a:avLst/>
              <a:gdLst/>
              <a:ahLst/>
              <a:cxnLst/>
              <a:rect l="l" t="t" r="r" b="b"/>
              <a:pathLst>
                <a:path w="10778" h="6198" extrusionOk="0">
                  <a:moveTo>
                    <a:pt x="10528" y="1"/>
                  </a:moveTo>
                  <a:cubicBezTo>
                    <a:pt x="10478" y="1"/>
                    <a:pt x="10421" y="15"/>
                    <a:pt x="10376" y="41"/>
                  </a:cubicBezTo>
                  <a:lnTo>
                    <a:pt x="92" y="5978"/>
                  </a:lnTo>
                  <a:cubicBezTo>
                    <a:pt x="17" y="6022"/>
                    <a:pt x="1" y="6084"/>
                    <a:pt x="57" y="6116"/>
                  </a:cubicBezTo>
                  <a:lnTo>
                    <a:pt x="162" y="6178"/>
                  </a:lnTo>
                  <a:cubicBezTo>
                    <a:pt x="186" y="6191"/>
                    <a:pt x="217" y="6197"/>
                    <a:pt x="251" y="6197"/>
                  </a:cubicBezTo>
                  <a:cubicBezTo>
                    <a:pt x="301" y="6197"/>
                    <a:pt x="357" y="6184"/>
                    <a:pt x="403" y="6158"/>
                  </a:cubicBezTo>
                  <a:lnTo>
                    <a:pt x="10686" y="220"/>
                  </a:lnTo>
                  <a:cubicBezTo>
                    <a:pt x="10762" y="176"/>
                    <a:pt x="10777" y="114"/>
                    <a:pt x="10720" y="81"/>
                  </a:cubicBezTo>
                  <a:lnTo>
                    <a:pt x="10616" y="21"/>
                  </a:lnTo>
                  <a:cubicBezTo>
                    <a:pt x="10593" y="7"/>
                    <a:pt x="10562" y="1"/>
                    <a:pt x="10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098;p86">
              <a:extLst>
                <a:ext uri="{FF2B5EF4-FFF2-40B4-BE49-F238E27FC236}">
                  <a16:creationId xmlns:a16="http://schemas.microsoft.com/office/drawing/2014/main" id="{43280A6D-6200-439F-9DCA-9DEB0B805ED6}"/>
                </a:ext>
              </a:extLst>
            </p:cNvPr>
            <p:cNvSpPr/>
            <p:nvPr/>
          </p:nvSpPr>
          <p:spPr>
            <a:xfrm>
              <a:off x="2813400" y="3402975"/>
              <a:ext cx="269425" cy="154925"/>
            </a:xfrm>
            <a:custGeom>
              <a:avLst/>
              <a:gdLst/>
              <a:ahLst/>
              <a:cxnLst/>
              <a:rect l="l" t="t" r="r" b="b"/>
              <a:pathLst>
                <a:path w="10777" h="6197" extrusionOk="0">
                  <a:moveTo>
                    <a:pt x="10525" y="0"/>
                  </a:moveTo>
                  <a:cubicBezTo>
                    <a:pt x="10475" y="0"/>
                    <a:pt x="10420" y="14"/>
                    <a:pt x="10376" y="40"/>
                  </a:cubicBezTo>
                  <a:lnTo>
                    <a:pt x="91" y="5978"/>
                  </a:lnTo>
                  <a:cubicBezTo>
                    <a:pt x="15" y="6022"/>
                    <a:pt x="0" y="6083"/>
                    <a:pt x="57" y="6116"/>
                  </a:cubicBezTo>
                  <a:lnTo>
                    <a:pt x="162" y="6176"/>
                  </a:lnTo>
                  <a:cubicBezTo>
                    <a:pt x="185" y="6190"/>
                    <a:pt x="217" y="6196"/>
                    <a:pt x="252" y="6196"/>
                  </a:cubicBezTo>
                  <a:cubicBezTo>
                    <a:pt x="302" y="6196"/>
                    <a:pt x="357" y="6183"/>
                    <a:pt x="402" y="6157"/>
                  </a:cubicBezTo>
                  <a:lnTo>
                    <a:pt x="10687" y="219"/>
                  </a:lnTo>
                  <a:cubicBezTo>
                    <a:pt x="10762" y="175"/>
                    <a:pt x="10777" y="113"/>
                    <a:pt x="10720" y="80"/>
                  </a:cubicBezTo>
                  <a:lnTo>
                    <a:pt x="10615" y="20"/>
                  </a:lnTo>
                  <a:cubicBezTo>
                    <a:pt x="10592" y="7"/>
                    <a:pt x="10560" y="0"/>
                    <a:pt x="10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099;p86">
              <a:extLst>
                <a:ext uri="{FF2B5EF4-FFF2-40B4-BE49-F238E27FC236}">
                  <a16:creationId xmlns:a16="http://schemas.microsoft.com/office/drawing/2014/main" id="{BAF0AC29-163D-47F5-8ED9-7A9C785B723C}"/>
                </a:ext>
              </a:extLst>
            </p:cNvPr>
            <p:cNvSpPr/>
            <p:nvPr/>
          </p:nvSpPr>
          <p:spPr>
            <a:xfrm>
              <a:off x="2773525" y="3588150"/>
              <a:ext cx="22300" cy="36025"/>
            </a:xfrm>
            <a:custGeom>
              <a:avLst/>
              <a:gdLst/>
              <a:ahLst/>
              <a:cxnLst/>
              <a:rect l="l" t="t" r="r" b="b"/>
              <a:pathLst>
                <a:path w="892" h="1441" extrusionOk="0">
                  <a:moveTo>
                    <a:pt x="0" y="0"/>
                  </a:moveTo>
                  <a:lnTo>
                    <a:pt x="0" y="1440"/>
                  </a:lnTo>
                  <a:lnTo>
                    <a:pt x="384" y="1440"/>
                  </a:lnTo>
                  <a:lnTo>
                    <a:pt x="384" y="222"/>
                  </a:lnTo>
                  <a:lnTo>
                    <a:pt x="892" y="222"/>
                  </a:lnTo>
                  <a:lnTo>
                    <a:pt x="89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100;p86">
              <a:extLst>
                <a:ext uri="{FF2B5EF4-FFF2-40B4-BE49-F238E27FC236}">
                  <a16:creationId xmlns:a16="http://schemas.microsoft.com/office/drawing/2014/main" id="{14157D1F-8CDF-44F8-86B4-5009ED147339}"/>
                </a:ext>
              </a:extLst>
            </p:cNvPr>
            <p:cNvSpPr/>
            <p:nvPr/>
          </p:nvSpPr>
          <p:spPr>
            <a:xfrm>
              <a:off x="2675900" y="3530675"/>
              <a:ext cx="83850" cy="48750"/>
            </a:xfrm>
            <a:custGeom>
              <a:avLst/>
              <a:gdLst/>
              <a:ahLst/>
              <a:cxnLst/>
              <a:rect l="l" t="t" r="r" b="b"/>
              <a:pathLst>
                <a:path w="3354" h="1950" extrusionOk="0">
                  <a:moveTo>
                    <a:pt x="1906" y="1"/>
                  </a:moveTo>
                  <a:lnTo>
                    <a:pt x="1" y="1113"/>
                  </a:lnTo>
                  <a:lnTo>
                    <a:pt x="1447" y="1950"/>
                  </a:lnTo>
                  <a:lnTo>
                    <a:pt x="3353" y="837"/>
                  </a:lnTo>
                  <a:lnTo>
                    <a:pt x="1906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101;p86">
              <a:extLst>
                <a:ext uri="{FF2B5EF4-FFF2-40B4-BE49-F238E27FC236}">
                  <a16:creationId xmlns:a16="http://schemas.microsoft.com/office/drawing/2014/main" id="{1C0E67EE-8FAA-4269-BD68-488A8F072C56}"/>
                </a:ext>
              </a:extLst>
            </p:cNvPr>
            <p:cNvSpPr/>
            <p:nvPr/>
          </p:nvSpPr>
          <p:spPr>
            <a:xfrm>
              <a:off x="2672725" y="3529675"/>
              <a:ext cx="90200" cy="50825"/>
            </a:xfrm>
            <a:custGeom>
              <a:avLst/>
              <a:gdLst/>
              <a:ahLst/>
              <a:cxnLst/>
              <a:rect l="l" t="t" r="r" b="b"/>
              <a:pathLst>
                <a:path w="3608" h="2033" extrusionOk="0">
                  <a:moveTo>
                    <a:pt x="2014" y="122"/>
                  </a:moveTo>
                  <a:lnTo>
                    <a:pt x="3342" y="889"/>
                  </a:lnTo>
                  <a:lnTo>
                    <a:pt x="1594" y="1909"/>
                  </a:lnTo>
                  <a:lnTo>
                    <a:pt x="265" y="1142"/>
                  </a:lnTo>
                  <a:lnTo>
                    <a:pt x="2014" y="122"/>
                  </a:lnTo>
                  <a:close/>
                  <a:moveTo>
                    <a:pt x="2075" y="1"/>
                  </a:moveTo>
                  <a:cubicBezTo>
                    <a:pt x="2065" y="1"/>
                    <a:pt x="2054" y="1"/>
                    <a:pt x="2043" y="2"/>
                  </a:cubicBezTo>
                  <a:cubicBezTo>
                    <a:pt x="2022" y="3"/>
                    <a:pt x="2001" y="8"/>
                    <a:pt x="1982" y="12"/>
                  </a:cubicBezTo>
                  <a:cubicBezTo>
                    <a:pt x="1965" y="16"/>
                    <a:pt x="1949" y="23"/>
                    <a:pt x="1934" y="30"/>
                  </a:cubicBezTo>
                  <a:lnTo>
                    <a:pt x="28" y="1143"/>
                  </a:lnTo>
                  <a:cubicBezTo>
                    <a:pt x="3" y="1158"/>
                    <a:pt x="0" y="1173"/>
                    <a:pt x="18" y="1183"/>
                  </a:cubicBezTo>
                  <a:lnTo>
                    <a:pt x="1466" y="2020"/>
                  </a:lnTo>
                  <a:cubicBezTo>
                    <a:pt x="1480" y="2028"/>
                    <a:pt x="1506" y="2032"/>
                    <a:pt x="1538" y="2032"/>
                  </a:cubicBezTo>
                  <a:cubicBezTo>
                    <a:pt x="1546" y="2032"/>
                    <a:pt x="1555" y="2032"/>
                    <a:pt x="1565" y="2031"/>
                  </a:cubicBezTo>
                  <a:cubicBezTo>
                    <a:pt x="1603" y="2028"/>
                    <a:pt x="1640" y="2019"/>
                    <a:pt x="1674" y="2002"/>
                  </a:cubicBezTo>
                  <a:lnTo>
                    <a:pt x="3580" y="889"/>
                  </a:lnTo>
                  <a:cubicBezTo>
                    <a:pt x="3605" y="875"/>
                    <a:pt x="3608" y="859"/>
                    <a:pt x="3590" y="850"/>
                  </a:cubicBezTo>
                  <a:lnTo>
                    <a:pt x="2142" y="14"/>
                  </a:lnTo>
                  <a:cubicBezTo>
                    <a:pt x="2128" y="5"/>
                    <a:pt x="2104" y="1"/>
                    <a:pt x="20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102;p86">
              <a:extLst>
                <a:ext uri="{FF2B5EF4-FFF2-40B4-BE49-F238E27FC236}">
                  <a16:creationId xmlns:a16="http://schemas.microsoft.com/office/drawing/2014/main" id="{B487FA5C-1D5C-4BBD-A68F-0129C95B26F2}"/>
                </a:ext>
              </a:extLst>
            </p:cNvPr>
            <p:cNvSpPr/>
            <p:nvPr/>
          </p:nvSpPr>
          <p:spPr>
            <a:xfrm>
              <a:off x="2778575" y="3382875"/>
              <a:ext cx="269425" cy="154925"/>
            </a:xfrm>
            <a:custGeom>
              <a:avLst/>
              <a:gdLst/>
              <a:ahLst/>
              <a:cxnLst/>
              <a:rect l="l" t="t" r="r" b="b"/>
              <a:pathLst>
                <a:path w="10777" h="6197" extrusionOk="0">
                  <a:moveTo>
                    <a:pt x="10527" y="0"/>
                  </a:moveTo>
                  <a:cubicBezTo>
                    <a:pt x="10477" y="0"/>
                    <a:pt x="10421" y="14"/>
                    <a:pt x="10376" y="39"/>
                  </a:cubicBezTo>
                  <a:lnTo>
                    <a:pt x="91" y="5977"/>
                  </a:lnTo>
                  <a:cubicBezTo>
                    <a:pt x="16" y="6021"/>
                    <a:pt x="0" y="6083"/>
                    <a:pt x="57" y="6116"/>
                  </a:cubicBezTo>
                  <a:lnTo>
                    <a:pt x="162" y="6177"/>
                  </a:lnTo>
                  <a:cubicBezTo>
                    <a:pt x="185" y="6190"/>
                    <a:pt x="216" y="6196"/>
                    <a:pt x="251" y="6196"/>
                  </a:cubicBezTo>
                  <a:cubicBezTo>
                    <a:pt x="301" y="6196"/>
                    <a:pt x="357" y="6183"/>
                    <a:pt x="402" y="6156"/>
                  </a:cubicBezTo>
                  <a:lnTo>
                    <a:pt x="10687" y="219"/>
                  </a:lnTo>
                  <a:cubicBezTo>
                    <a:pt x="10762" y="176"/>
                    <a:pt x="10777" y="113"/>
                    <a:pt x="10720" y="80"/>
                  </a:cubicBezTo>
                  <a:lnTo>
                    <a:pt x="10616" y="20"/>
                  </a:lnTo>
                  <a:cubicBezTo>
                    <a:pt x="10593" y="7"/>
                    <a:pt x="10561" y="0"/>
                    <a:pt x="10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103;p86">
              <a:extLst>
                <a:ext uri="{FF2B5EF4-FFF2-40B4-BE49-F238E27FC236}">
                  <a16:creationId xmlns:a16="http://schemas.microsoft.com/office/drawing/2014/main" id="{FFE4667C-436C-4F40-9A3C-D0ACABD3A48F}"/>
                </a:ext>
              </a:extLst>
            </p:cNvPr>
            <p:cNvSpPr/>
            <p:nvPr/>
          </p:nvSpPr>
          <p:spPr>
            <a:xfrm>
              <a:off x="2762775" y="3373725"/>
              <a:ext cx="269450" cy="154950"/>
            </a:xfrm>
            <a:custGeom>
              <a:avLst/>
              <a:gdLst/>
              <a:ahLst/>
              <a:cxnLst/>
              <a:rect l="l" t="t" r="r" b="b"/>
              <a:pathLst>
                <a:path w="10778" h="6198" extrusionOk="0">
                  <a:moveTo>
                    <a:pt x="10527" y="1"/>
                  </a:moveTo>
                  <a:cubicBezTo>
                    <a:pt x="10477" y="1"/>
                    <a:pt x="10421" y="15"/>
                    <a:pt x="10376" y="41"/>
                  </a:cubicBezTo>
                  <a:lnTo>
                    <a:pt x="92" y="5979"/>
                  </a:lnTo>
                  <a:cubicBezTo>
                    <a:pt x="15" y="6022"/>
                    <a:pt x="0" y="6084"/>
                    <a:pt x="57" y="6117"/>
                  </a:cubicBezTo>
                  <a:lnTo>
                    <a:pt x="162" y="6177"/>
                  </a:lnTo>
                  <a:cubicBezTo>
                    <a:pt x="186" y="6191"/>
                    <a:pt x="217" y="6197"/>
                    <a:pt x="252" y="6197"/>
                  </a:cubicBezTo>
                  <a:cubicBezTo>
                    <a:pt x="302" y="6197"/>
                    <a:pt x="358" y="6184"/>
                    <a:pt x="403" y="6158"/>
                  </a:cubicBezTo>
                  <a:lnTo>
                    <a:pt x="10686" y="220"/>
                  </a:lnTo>
                  <a:cubicBezTo>
                    <a:pt x="10762" y="176"/>
                    <a:pt x="10777" y="115"/>
                    <a:pt x="10720" y="81"/>
                  </a:cubicBezTo>
                  <a:lnTo>
                    <a:pt x="10615" y="20"/>
                  </a:lnTo>
                  <a:cubicBezTo>
                    <a:pt x="10592" y="7"/>
                    <a:pt x="10561" y="1"/>
                    <a:pt x="105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104;p86">
              <a:extLst>
                <a:ext uri="{FF2B5EF4-FFF2-40B4-BE49-F238E27FC236}">
                  <a16:creationId xmlns:a16="http://schemas.microsoft.com/office/drawing/2014/main" id="{2AE3A626-6AE2-4380-9197-C591FC71934A}"/>
                </a:ext>
              </a:extLst>
            </p:cNvPr>
            <p:cNvSpPr/>
            <p:nvPr/>
          </p:nvSpPr>
          <p:spPr>
            <a:xfrm>
              <a:off x="2747050" y="3364650"/>
              <a:ext cx="269450" cy="154950"/>
            </a:xfrm>
            <a:custGeom>
              <a:avLst/>
              <a:gdLst/>
              <a:ahLst/>
              <a:cxnLst/>
              <a:rect l="l" t="t" r="r" b="b"/>
              <a:pathLst>
                <a:path w="10778" h="6198" extrusionOk="0">
                  <a:moveTo>
                    <a:pt x="10527" y="1"/>
                  </a:moveTo>
                  <a:cubicBezTo>
                    <a:pt x="10477" y="1"/>
                    <a:pt x="10421" y="15"/>
                    <a:pt x="10376" y="40"/>
                  </a:cubicBezTo>
                  <a:lnTo>
                    <a:pt x="92" y="5978"/>
                  </a:lnTo>
                  <a:cubicBezTo>
                    <a:pt x="16" y="6022"/>
                    <a:pt x="1" y="6084"/>
                    <a:pt x="58" y="6116"/>
                  </a:cubicBezTo>
                  <a:lnTo>
                    <a:pt x="162" y="6178"/>
                  </a:lnTo>
                  <a:cubicBezTo>
                    <a:pt x="185" y="6191"/>
                    <a:pt x="216" y="6198"/>
                    <a:pt x="251" y="6198"/>
                  </a:cubicBezTo>
                  <a:cubicBezTo>
                    <a:pt x="301" y="6198"/>
                    <a:pt x="357" y="6184"/>
                    <a:pt x="402" y="6158"/>
                  </a:cubicBezTo>
                  <a:lnTo>
                    <a:pt x="10687" y="219"/>
                  </a:lnTo>
                  <a:cubicBezTo>
                    <a:pt x="10762" y="176"/>
                    <a:pt x="10778" y="114"/>
                    <a:pt x="10721" y="81"/>
                  </a:cubicBezTo>
                  <a:lnTo>
                    <a:pt x="10616" y="21"/>
                  </a:lnTo>
                  <a:cubicBezTo>
                    <a:pt x="10593" y="7"/>
                    <a:pt x="10561" y="1"/>
                    <a:pt x="105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105;p86">
              <a:extLst>
                <a:ext uri="{FF2B5EF4-FFF2-40B4-BE49-F238E27FC236}">
                  <a16:creationId xmlns:a16="http://schemas.microsoft.com/office/drawing/2014/main" id="{2209C432-AEE6-4A1E-BAB0-F90C266CA11B}"/>
                </a:ext>
              </a:extLst>
            </p:cNvPr>
            <p:cNvSpPr/>
            <p:nvPr/>
          </p:nvSpPr>
          <p:spPr>
            <a:xfrm>
              <a:off x="2609550" y="3492400"/>
              <a:ext cx="83850" cy="48725"/>
            </a:xfrm>
            <a:custGeom>
              <a:avLst/>
              <a:gdLst/>
              <a:ahLst/>
              <a:cxnLst/>
              <a:rect l="l" t="t" r="r" b="b"/>
              <a:pathLst>
                <a:path w="3354" h="1949" extrusionOk="0">
                  <a:moveTo>
                    <a:pt x="1906" y="1"/>
                  </a:moveTo>
                  <a:lnTo>
                    <a:pt x="1" y="1113"/>
                  </a:lnTo>
                  <a:lnTo>
                    <a:pt x="1448" y="1948"/>
                  </a:lnTo>
                  <a:lnTo>
                    <a:pt x="3354" y="836"/>
                  </a:lnTo>
                  <a:lnTo>
                    <a:pt x="1906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106;p86">
              <a:extLst>
                <a:ext uri="{FF2B5EF4-FFF2-40B4-BE49-F238E27FC236}">
                  <a16:creationId xmlns:a16="http://schemas.microsoft.com/office/drawing/2014/main" id="{8B7A161E-506D-4BE6-A465-63D13F846969}"/>
                </a:ext>
              </a:extLst>
            </p:cNvPr>
            <p:cNvSpPr/>
            <p:nvPr/>
          </p:nvSpPr>
          <p:spPr>
            <a:xfrm>
              <a:off x="2606375" y="3491375"/>
              <a:ext cx="90250" cy="50800"/>
            </a:xfrm>
            <a:custGeom>
              <a:avLst/>
              <a:gdLst/>
              <a:ahLst/>
              <a:cxnLst/>
              <a:rect l="l" t="t" r="r" b="b"/>
              <a:pathLst>
                <a:path w="3610" h="2032" extrusionOk="0">
                  <a:moveTo>
                    <a:pt x="2014" y="122"/>
                  </a:moveTo>
                  <a:lnTo>
                    <a:pt x="3343" y="889"/>
                  </a:lnTo>
                  <a:lnTo>
                    <a:pt x="1594" y="1909"/>
                  </a:lnTo>
                  <a:lnTo>
                    <a:pt x="266" y="1142"/>
                  </a:lnTo>
                  <a:lnTo>
                    <a:pt x="2014" y="122"/>
                  </a:lnTo>
                  <a:close/>
                  <a:moveTo>
                    <a:pt x="2076" y="0"/>
                  </a:moveTo>
                  <a:cubicBezTo>
                    <a:pt x="2066" y="0"/>
                    <a:pt x="2055" y="1"/>
                    <a:pt x="2044" y="2"/>
                  </a:cubicBezTo>
                  <a:cubicBezTo>
                    <a:pt x="2024" y="3"/>
                    <a:pt x="2003" y="6"/>
                    <a:pt x="1983" y="12"/>
                  </a:cubicBezTo>
                  <a:cubicBezTo>
                    <a:pt x="1966" y="16"/>
                    <a:pt x="1950" y="22"/>
                    <a:pt x="1935" y="30"/>
                  </a:cubicBezTo>
                  <a:lnTo>
                    <a:pt x="29" y="1143"/>
                  </a:lnTo>
                  <a:cubicBezTo>
                    <a:pt x="4" y="1157"/>
                    <a:pt x="1" y="1172"/>
                    <a:pt x="19" y="1183"/>
                  </a:cubicBezTo>
                  <a:lnTo>
                    <a:pt x="1467" y="2018"/>
                  </a:lnTo>
                  <a:cubicBezTo>
                    <a:pt x="1481" y="2027"/>
                    <a:pt x="1506" y="2031"/>
                    <a:pt x="1535" y="2031"/>
                  </a:cubicBezTo>
                  <a:cubicBezTo>
                    <a:pt x="1545" y="2031"/>
                    <a:pt x="1556" y="2031"/>
                    <a:pt x="1567" y="2030"/>
                  </a:cubicBezTo>
                  <a:cubicBezTo>
                    <a:pt x="1604" y="2028"/>
                    <a:pt x="1642" y="2018"/>
                    <a:pt x="1675" y="2001"/>
                  </a:cubicBezTo>
                  <a:lnTo>
                    <a:pt x="3582" y="889"/>
                  </a:lnTo>
                  <a:cubicBezTo>
                    <a:pt x="3605" y="874"/>
                    <a:pt x="3610" y="859"/>
                    <a:pt x="3591" y="848"/>
                  </a:cubicBezTo>
                  <a:lnTo>
                    <a:pt x="2144" y="13"/>
                  </a:lnTo>
                  <a:cubicBezTo>
                    <a:pt x="2129" y="5"/>
                    <a:pt x="2105" y="0"/>
                    <a:pt x="20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107;p86">
              <a:extLst>
                <a:ext uri="{FF2B5EF4-FFF2-40B4-BE49-F238E27FC236}">
                  <a16:creationId xmlns:a16="http://schemas.microsoft.com/office/drawing/2014/main" id="{BFE8E2E3-C33D-42CE-9E44-6B8C4F4A614E}"/>
                </a:ext>
              </a:extLst>
            </p:cNvPr>
            <p:cNvSpPr/>
            <p:nvPr/>
          </p:nvSpPr>
          <p:spPr>
            <a:xfrm>
              <a:off x="2640850" y="3511550"/>
              <a:ext cx="22325" cy="36025"/>
            </a:xfrm>
            <a:custGeom>
              <a:avLst/>
              <a:gdLst/>
              <a:ahLst/>
              <a:cxnLst/>
              <a:rect l="l" t="t" r="r" b="b"/>
              <a:pathLst>
                <a:path w="893" h="1441" extrusionOk="0">
                  <a:moveTo>
                    <a:pt x="0" y="0"/>
                  </a:moveTo>
                  <a:lnTo>
                    <a:pt x="0" y="1441"/>
                  </a:lnTo>
                  <a:lnTo>
                    <a:pt x="384" y="1441"/>
                  </a:lnTo>
                  <a:lnTo>
                    <a:pt x="384" y="222"/>
                  </a:lnTo>
                  <a:lnTo>
                    <a:pt x="892" y="222"/>
                  </a:lnTo>
                  <a:lnTo>
                    <a:pt x="89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108;p86">
              <a:extLst>
                <a:ext uri="{FF2B5EF4-FFF2-40B4-BE49-F238E27FC236}">
                  <a16:creationId xmlns:a16="http://schemas.microsoft.com/office/drawing/2014/main" id="{A3664C26-B571-4AC7-A4DB-DBA7BB8FAFEE}"/>
                </a:ext>
              </a:extLst>
            </p:cNvPr>
            <p:cNvSpPr/>
            <p:nvPr/>
          </p:nvSpPr>
          <p:spPr>
            <a:xfrm>
              <a:off x="2712225" y="3344575"/>
              <a:ext cx="269450" cy="154925"/>
            </a:xfrm>
            <a:custGeom>
              <a:avLst/>
              <a:gdLst/>
              <a:ahLst/>
              <a:cxnLst/>
              <a:rect l="l" t="t" r="r" b="b"/>
              <a:pathLst>
                <a:path w="10778" h="6197" extrusionOk="0">
                  <a:moveTo>
                    <a:pt x="10527" y="0"/>
                  </a:moveTo>
                  <a:cubicBezTo>
                    <a:pt x="10477" y="0"/>
                    <a:pt x="10421" y="14"/>
                    <a:pt x="10377" y="40"/>
                  </a:cubicBezTo>
                  <a:lnTo>
                    <a:pt x="92" y="5977"/>
                  </a:lnTo>
                  <a:cubicBezTo>
                    <a:pt x="16" y="6021"/>
                    <a:pt x="1" y="6083"/>
                    <a:pt x="58" y="6116"/>
                  </a:cubicBezTo>
                  <a:lnTo>
                    <a:pt x="163" y="6176"/>
                  </a:lnTo>
                  <a:cubicBezTo>
                    <a:pt x="186" y="6190"/>
                    <a:pt x="218" y="6197"/>
                    <a:pt x="253" y="6197"/>
                  </a:cubicBezTo>
                  <a:cubicBezTo>
                    <a:pt x="302" y="6197"/>
                    <a:pt x="358" y="6183"/>
                    <a:pt x="403" y="6157"/>
                  </a:cubicBezTo>
                  <a:lnTo>
                    <a:pt x="10686" y="218"/>
                  </a:lnTo>
                  <a:cubicBezTo>
                    <a:pt x="10763" y="175"/>
                    <a:pt x="10778" y="113"/>
                    <a:pt x="10721" y="81"/>
                  </a:cubicBezTo>
                  <a:lnTo>
                    <a:pt x="10616" y="20"/>
                  </a:lnTo>
                  <a:cubicBezTo>
                    <a:pt x="10593" y="6"/>
                    <a:pt x="10561" y="0"/>
                    <a:pt x="10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109;p86">
              <a:extLst>
                <a:ext uri="{FF2B5EF4-FFF2-40B4-BE49-F238E27FC236}">
                  <a16:creationId xmlns:a16="http://schemas.microsoft.com/office/drawing/2014/main" id="{9B1F1EC1-6807-4578-961F-024EFBB7E1E9}"/>
                </a:ext>
              </a:extLst>
            </p:cNvPr>
            <p:cNvSpPr/>
            <p:nvPr/>
          </p:nvSpPr>
          <p:spPr>
            <a:xfrm>
              <a:off x="2696450" y="3335425"/>
              <a:ext cx="269425" cy="154950"/>
            </a:xfrm>
            <a:custGeom>
              <a:avLst/>
              <a:gdLst/>
              <a:ahLst/>
              <a:cxnLst/>
              <a:rect l="l" t="t" r="r" b="b"/>
              <a:pathLst>
                <a:path w="10777" h="6198" extrusionOk="0">
                  <a:moveTo>
                    <a:pt x="10526" y="1"/>
                  </a:moveTo>
                  <a:cubicBezTo>
                    <a:pt x="10476" y="1"/>
                    <a:pt x="10420" y="15"/>
                    <a:pt x="10375" y="40"/>
                  </a:cubicBezTo>
                  <a:lnTo>
                    <a:pt x="91" y="5978"/>
                  </a:lnTo>
                  <a:cubicBezTo>
                    <a:pt x="15" y="6022"/>
                    <a:pt x="0" y="6083"/>
                    <a:pt x="57" y="6117"/>
                  </a:cubicBezTo>
                  <a:lnTo>
                    <a:pt x="162" y="6178"/>
                  </a:lnTo>
                  <a:cubicBezTo>
                    <a:pt x="185" y="6191"/>
                    <a:pt x="217" y="6197"/>
                    <a:pt x="251" y="6197"/>
                  </a:cubicBezTo>
                  <a:cubicBezTo>
                    <a:pt x="301" y="6197"/>
                    <a:pt x="357" y="6183"/>
                    <a:pt x="401" y="6157"/>
                  </a:cubicBezTo>
                  <a:lnTo>
                    <a:pt x="10686" y="220"/>
                  </a:lnTo>
                  <a:cubicBezTo>
                    <a:pt x="10761" y="176"/>
                    <a:pt x="10777" y="114"/>
                    <a:pt x="10720" y="81"/>
                  </a:cubicBezTo>
                  <a:lnTo>
                    <a:pt x="10615" y="21"/>
                  </a:lnTo>
                  <a:cubicBezTo>
                    <a:pt x="10592" y="7"/>
                    <a:pt x="10561" y="1"/>
                    <a:pt x="10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110;p86">
              <a:extLst>
                <a:ext uri="{FF2B5EF4-FFF2-40B4-BE49-F238E27FC236}">
                  <a16:creationId xmlns:a16="http://schemas.microsoft.com/office/drawing/2014/main" id="{4E2C2515-E827-49DF-A05A-99C36F26F3A6}"/>
                </a:ext>
              </a:extLst>
            </p:cNvPr>
            <p:cNvSpPr/>
            <p:nvPr/>
          </p:nvSpPr>
          <p:spPr>
            <a:xfrm>
              <a:off x="2680700" y="3326350"/>
              <a:ext cx="269450" cy="154950"/>
            </a:xfrm>
            <a:custGeom>
              <a:avLst/>
              <a:gdLst/>
              <a:ahLst/>
              <a:cxnLst/>
              <a:rect l="l" t="t" r="r" b="b"/>
              <a:pathLst>
                <a:path w="10778" h="6198" extrusionOk="0">
                  <a:moveTo>
                    <a:pt x="10528" y="0"/>
                  </a:moveTo>
                  <a:cubicBezTo>
                    <a:pt x="10478" y="0"/>
                    <a:pt x="10422" y="15"/>
                    <a:pt x="10376" y="41"/>
                  </a:cubicBezTo>
                  <a:lnTo>
                    <a:pt x="92" y="5978"/>
                  </a:lnTo>
                  <a:cubicBezTo>
                    <a:pt x="17" y="6022"/>
                    <a:pt x="1" y="6084"/>
                    <a:pt x="58" y="6116"/>
                  </a:cubicBezTo>
                  <a:lnTo>
                    <a:pt x="163" y="6177"/>
                  </a:lnTo>
                  <a:cubicBezTo>
                    <a:pt x="186" y="6191"/>
                    <a:pt x="217" y="6197"/>
                    <a:pt x="251" y="6197"/>
                  </a:cubicBezTo>
                  <a:cubicBezTo>
                    <a:pt x="301" y="6197"/>
                    <a:pt x="358" y="6183"/>
                    <a:pt x="403" y="6158"/>
                  </a:cubicBezTo>
                  <a:lnTo>
                    <a:pt x="10686" y="220"/>
                  </a:lnTo>
                  <a:cubicBezTo>
                    <a:pt x="10762" y="176"/>
                    <a:pt x="10777" y="115"/>
                    <a:pt x="10721" y="81"/>
                  </a:cubicBezTo>
                  <a:lnTo>
                    <a:pt x="10617" y="20"/>
                  </a:lnTo>
                  <a:cubicBezTo>
                    <a:pt x="10594" y="7"/>
                    <a:pt x="10562" y="0"/>
                    <a:pt x="105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111;p86">
              <a:extLst>
                <a:ext uri="{FF2B5EF4-FFF2-40B4-BE49-F238E27FC236}">
                  <a16:creationId xmlns:a16="http://schemas.microsoft.com/office/drawing/2014/main" id="{D75F1ADB-205C-4329-817A-95D14A2881C9}"/>
                </a:ext>
              </a:extLst>
            </p:cNvPr>
            <p:cNvSpPr/>
            <p:nvPr/>
          </p:nvSpPr>
          <p:spPr>
            <a:xfrm>
              <a:off x="2497075" y="3333200"/>
              <a:ext cx="80150" cy="82700"/>
            </a:xfrm>
            <a:custGeom>
              <a:avLst/>
              <a:gdLst/>
              <a:ahLst/>
              <a:cxnLst/>
              <a:rect l="l" t="t" r="r" b="b"/>
              <a:pathLst>
                <a:path w="3206" h="3308" extrusionOk="0">
                  <a:moveTo>
                    <a:pt x="1808" y="1"/>
                  </a:moveTo>
                  <a:lnTo>
                    <a:pt x="1" y="1607"/>
                  </a:lnTo>
                  <a:lnTo>
                    <a:pt x="3026" y="3294"/>
                  </a:lnTo>
                  <a:cubicBezTo>
                    <a:pt x="3043" y="3304"/>
                    <a:pt x="3061" y="3308"/>
                    <a:pt x="3078" y="3308"/>
                  </a:cubicBezTo>
                  <a:cubicBezTo>
                    <a:pt x="3148" y="3308"/>
                    <a:pt x="3206" y="3235"/>
                    <a:pt x="3174" y="3161"/>
                  </a:cubicBezTo>
                  <a:lnTo>
                    <a:pt x="1808" y="1"/>
                  </a:ln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112;p86">
              <a:extLst>
                <a:ext uri="{FF2B5EF4-FFF2-40B4-BE49-F238E27FC236}">
                  <a16:creationId xmlns:a16="http://schemas.microsoft.com/office/drawing/2014/main" id="{CFD8CE6B-1BB9-4F13-84C1-6547CF806D96}"/>
                </a:ext>
              </a:extLst>
            </p:cNvPr>
            <p:cNvSpPr/>
            <p:nvPr/>
          </p:nvSpPr>
          <p:spPr>
            <a:xfrm>
              <a:off x="2556550" y="3396800"/>
              <a:ext cx="20675" cy="19100"/>
            </a:xfrm>
            <a:custGeom>
              <a:avLst/>
              <a:gdLst/>
              <a:ahLst/>
              <a:cxnLst/>
              <a:rect l="l" t="t" r="r" b="b"/>
              <a:pathLst>
                <a:path w="827" h="764" extrusionOk="0">
                  <a:moveTo>
                    <a:pt x="528" y="0"/>
                  </a:moveTo>
                  <a:cubicBezTo>
                    <a:pt x="455" y="205"/>
                    <a:pt x="275" y="353"/>
                    <a:pt x="59" y="382"/>
                  </a:cubicBezTo>
                  <a:lnTo>
                    <a:pt x="0" y="390"/>
                  </a:lnTo>
                  <a:lnTo>
                    <a:pt x="647" y="750"/>
                  </a:lnTo>
                  <a:cubicBezTo>
                    <a:pt x="664" y="760"/>
                    <a:pt x="682" y="764"/>
                    <a:pt x="699" y="764"/>
                  </a:cubicBezTo>
                  <a:cubicBezTo>
                    <a:pt x="769" y="764"/>
                    <a:pt x="827" y="691"/>
                    <a:pt x="795" y="617"/>
                  </a:cubicBezTo>
                  <a:lnTo>
                    <a:pt x="5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113;p86">
              <a:extLst>
                <a:ext uri="{FF2B5EF4-FFF2-40B4-BE49-F238E27FC236}">
                  <a16:creationId xmlns:a16="http://schemas.microsoft.com/office/drawing/2014/main" id="{20B5B1E1-5A96-44EB-A340-38FF88747875}"/>
                </a:ext>
              </a:extLst>
            </p:cNvPr>
            <p:cNvSpPr/>
            <p:nvPr/>
          </p:nvSpPr>
          <p:spPr>
            <a:xfrm>
              <a:off x="2253475" y="3063425"/>
              <a:ext cx="290200" cy="310150"/>
            </a:xfrm>
            <a:custGeom>
              <a:avLst/>
              <a:gdLst/>
              <a:ahLst/>
              <a:cxnLst/>
              <a:rect l="l" t="t" r="r" b="b"/>
              <a:pathLst>
                <a:path w="11608" h="12406" extrusionOk="0">
                  <a:moveTo>
                    <a:pt x="1" y="1622"/>
                  </a:moveTo>
                  <a:cubicBezTo>
                    <a:pt x="3" y="1625"/>
                    <a:pt x="6" y="1628"/>
                    <a:pt x="9" y="1631"/>
                  </a:cubicBezTo>
                  <a:lnTo>
                    <a:pt x="9" y="1631"/>
                  </a:lnTo>
                  <a:lnTo>
                    <a:pt x="1" y="1622"/>
                  </a:lnTo>
                  <a:close/>
                  <a:moveTo>
                    <a:pt x="1788" y="1"/>
                  </a:moveTo>
                  <a:cubicBezTo>
                    <a:pt x="2058" y="333"/>
                    <a:pt x="645" y="1676"/>
                    <a:pt x="135" y="1676"/>
                  </a:cubicBezTo>
                  <a:cubicBezTo>
                    <a:pt x="82" y="1676"/>
                    <a:pt x="39" y="1662"/>
                    <a:pt x="9" y="1631"/>
                  </a:cubicBezTo>
                  <a:lnTo>
                    <a:pt x="9" y="1631"/>
                  </a:lnTo>
                  <a:lnTo>
                    <a:pt x="215" y="1859"/>
                  </a:lnTo>
                  <a:lnTo>
                    <a:pt x="473" y="2146"/>
                  </a:lnTo>
                  <a:lnTo>
                    <a:pt x="9745" y="12398"/>
                  </a:lnTo>
                  <a:cubicBezTo>
                    <a:pt x="9791" y="12403"/>
                    <a:pt x="9838" y="12406"/>
                    <a:pt x="9884" y="12406"/>
                  </a:cubicBezTo>
                  <a:cubicBezTo>
                    <a:pt x="10221" y="12406"/>
                    <a:pt x="10548" y="12270"/>
                    <a:pt x="10820" y="12068"/>
                  </a:cubicBezTo>
                  <a:cubicBezTo>
                    <a:pt x="11293" y="11719"/>
                    <a:pt x="11608" y="11174"/>
                    <a:pt x="11550" y="10792"/>
                  </a:cubicBezTo>
                  <a:lnTo>
                    <a:pt x="2282" y="546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114;p86">
              <a:extLst>
                <a:ext uri="{FF2B5EF4-FFF2-40B4-BE49-F238E27FC236}">
                  <a16:creationId xmlns:a16="http://schemas.microsoft.com/office/drawing/2014/main" id="{806E6774-CACB-42A3-B2BB-13B2A061FE13}"/>
                </a:ext>
              </a:extLst>
            </p:cNvPr>
            <p:cNvSpPr/>
            <p:nvPr/>
          </p:nvSpPr>
          <p:spPr>
            <a:xfrm>
              <a:off x="2273750" y="3085825"/>
              <a:ext cx="61025" cy="55300"/>
            </a:xfrm>
            <a:custGeom>
              <a:avLst/>
              <a:gdLst/>
              <a:ahLst/>
              <a:cxnLst/>
              <a:rect l="l" t="t" r="r" b="b"/>
              <a:pathLst>
                <a:path w="2441" h="2212" extrusionOk="0">
                  <a:moveTo>
                    <a:pt x="0" y="1629"/>
                  </a:moveTo>
                  <a:cubicBezTo>
                    <a:pt x="3" y="1633"/>
                    <a:pt x="6" y="1636"/>
                    <a:pt x="9" y="1639"/>
                  </a:cubicBezTo>
                  <a:lnTo>
                    <a:pt x="9" y="1639"/>
                  </a:lnTo>
                  <a:lnTo>
                    <a:pt x="0" y="1629"/>
                  </a:lnTo>
                  <a:close/>
                  <a:moveTo>
                    <a:pt x="1783" y="0"/>
                  </a:moveTo>
                  <a:lnTo>
                    <a:pt x="1783" y="0"/>
                  </a:lnTo>
                  <a:cubicBezTo>
                    <a:pt x="1960" y="208"/>
                    <a:pt x="1495" y="879"/>
                    <a:pt x="955" y="1284"/>
                  </a:cubicBezTo>
                  <a:cubicBezTo>
                    <a:pt x="648" y="1515"/>
                    <a:pt x="335" y="1684"/>
                    <a:pt x="143" y="1684"/>
                  </a:cubicBezTo>
                  <a:cubicBezTo>
                    <a:pt x="91" y="1684"/>
                    <a:pt x="48" y="1671"/>
                    <a:pt x="17" y="1644"/>
                  </a:cubicBezTo>
                  <a:lnTo>
                    <a:pt x="15" y="1643"/>
                  </a:lnTo>
                  <a:cubicBezTo>
                    <a:pt x="13" y="1642"/>
                    <a:pt x="11" y="1641"/>
                    <a:pt x="9" y="1639"/>
                  </a:cubicBezTo>
                  <a:lnTo>
                    <a:pt x="9" y="1639"/>
                  </a:lnTo>
                  <a:lnTo>
                    <a:pt x="479" y="2156"/>
                  </a:lnTo>
                  <a:cubicBezTo>
                    <a:pt x="511" y="2194"/>
                    <a:pt x="560" y="2211"/>
                    <a:pt x="622" y="2211"/>
                  </a:cubicBezTo>
                  <a:cubicBezTo>
                    <a:pt x="814" y="2211"/>
                    <a:pt x="1126" y="2042"/>
                    <a:pt x="1434" y="1809"/>
                  </a:cubicBezTo>
                  <a:cubicBezTo>
                    <a:pt x="1976" y="1403"/>
                    <a:pt x="2440" y="734"/>
                    <a:pt x="2263" y="526"/>
                  </a:cubicBezTo>
                  <a:lnTo>
                    <a:pt x="1912" y="136"/>
                  </a:lnTo>
                  <a:lnTo>
                    <a:pt x="178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115;p86">
              <a:extLst>
                <a:ext uri="{FF2B5EF4-FFF2-40B4-BE49-F238E27FC236}">
                  <a16:creationId xmlns:a16="http://schemas.microsoft.com/office/drawing/2014/main" id="{B0B1E47C-FBCD-4D17-B32A-2D70C55F5837}"/>
                </a:ext>
              </a:extLst>
            </p:cNvPr>
            <p:cNvSpPr/>
            <p:nvPr/>
          </p:nvSpPr>
          <p:spPr>
            <a:xfrm>
              <a:off x="2264850" y="3075825"/>
              <a:ext cx="63500" cy="55350"/>
            </a:xfrm>
            <a:custGeom>
              <a:avLst/>
              <a:gdLst/>
              <a:ahLst/>
              <a:cxnLst/>
              <a:rect l="l" t="t" r="r" b="b"/>
              <a:pathLst>
                <a:path w="2540" h="2214" extrusionOk="0">
                  <a:moveTo>
                    <a:pt x="0" y="1630"/>
                  </a:moveTo>
                  <a:cubicBezTo>
                    <a:pt x="2" y="1633"/>
                    <a:pt x="4" y="1635"/>
                    <a:pt x="6" y="1637"/>
                  </a:cubicBezTo>
                  <a:lnTo>
                    <a:pt x="6" y="1637"/>
                  </a:lnTo>
                  <a:lnTo>
                    <a:pt x="0" y="1630"/>
                  </a:lnTo>
                  <a:close/>
                  <a:moveTo>
                    <a:pt x="1783" y="0"/>
                  </a:moveTo>
                  <a:cubicBezTo>
                    <a:pt x="2062" y="330"/>
                    <a:pt x="645" y="1683"/>
                    <a:pt x="134" y="1683"/>
                  </a:cubicBezTo>
                  <a:cubicBezTo>
                    <a:pt x="80" y="1683"/>
                    <a:pt x="37" y="1669"/>
                    <a:pt x="6" y="1637"/>
                  </a:cubicBezTo>
                  <a:lnTo>
                    <a:pt x="6" y="1637"/>
                  </a:lnTo>
                  <a:lnTo>
                    <a:pt x="478" y="2160"/>
                  </a:lnTo>
                  <a:cubicBezTo>
                    <a:pt x="508" y="2197"/>
                    <a:pt x="554" y="2213"/>
                    <a:pt x="611" y="2213"/>
                  </a:cubicBezTo>
                  <a:cubicBezTo>
                    <a:pt x="1121" y="2213"/>
                    <a:pt x="2539" y="859"/>
                    <a:pt x="2260" y="530"/>
                  </a:cubicBezTo>
                  <a:lnTo>
                    <a:pt x="17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116;p86">
              <a:extLst>
                <a:ext uri="{FF2B5EF4-FFF2-40B4-BE49-F238E27FC236}">
                  <a16:creationId xmlns:a16="http://schemas.microsoft.com/office/drawing/2014/main" id="{9148C38C-4BD8-4A41-8A2A-7D67C58ED0DD}"/>
                </a:ext>
              </a:extLst>
            </p:cNvPr>
            <p:cNvSpPr/>
            <p:nvPr/>
          </p:nvSpPr>
          <p:spPr>
            <a:xfrm>
              <a:off x="2253475" y="3063425"/>
              <a:ext cx="62075" cy="55000"/>
            </a:xfrm>
            <a:custGeom>
              <a:avLst/>
              <a:gdLst/>
              <a:ahLst/>
              <a:cxnLst/>
              <a:rect l="l" t="t" r="r" b="b"/>
              <a:pathLst>
                <a:path w="2483" h="2200" extrusionOk="0">
                  <a:moveTo>
                    <a:pt x="1" y="1622"/>
                  </a:moveTo>
                  <a:lnTo>
                    <a:pt x="1" y="1622"/>
                  </a:lnTo>
                  <a:cubicBezTo>
                    <a:pt x="3" y="1625"/>
                    <a:pt x="6" y="1628"/>
                    <a:pt x="8" y="1631"/>
                  </a:cubicBezTo>
                  <a:lnTo>
                    <a:pt x="8" y="1631"/>
                  </a:lnTo>
                  <a:lnTo>
                    <a:pt x="1" y="1622"/>
                  </a:lnTo>
                  <a:close/>
                  <a:moveTo>
                    <a:pt x="1788" y="1"/>
                  </a:moveTo>
                  <a:cubicBezTo>
                    <a:pt x="2058" y="333"/>
                    <a:pt x="645" y="1676"/>
                    <a:pt x="135" y="1676"/>
                  </a:cubicBezTo>
                  <a:cubicBezTo>
                    <a:pt x="82" y="1676"/>
                    <a:pt x="39" y="1662"/>
                    <a:pt x="8" y="1631"/>
                  </a:cubicBezTo>
                  <a:lnTo>
                    <a:pt x="8" y="1631"/>
                  </a:lnTo>
                  <a:lnTo>
                    <a:pt x="472" y="2146"/>
                  </a:lnTo>
                  <a:cubicBezTo>
                    <a:pt x="502" y="2183"/>
                    <a:pt x="548" y="2200"/>
                    <a:pt x="606" y="2200"/>
                  </a:cubicBezTo>
                  <a:cubicBezTo>
                    <a:pt x="1108" y="2200"/>
                    <a:pt x="2483" y="907"/>
                    <a:pt x="2282" y="546"/>
                  </a:cubicBezTo>
                  <a:cubicBezTo>
                    <a:pt x="2277" y="538"/>
                    <a:pt x="2273" y="530"/>
                    <a:pt x="2267" y="523"/>
                  </a:cubicBezTo>
                  <a:lnTo>
                    <a:pt x="1788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117;p86">
              <a:extLst>
                <a:ext uri="{FF2B5EF4-FFF2-40B4-BE49-F238E27FC236}">
                  <a16:creationId xmlns:a16="http://schemas.microsoft.com/office/drawing/2014/main" id="{D5944E8E-A1A2-408F-8CC8-0D638774E378}"/>
                </a:ext>
              </a:extLst>
            </p:cNvPr>
            <p:cNvSpPr/>
            <p:nvPr/>
          </p:nvSpPr>
          <p:spPr>
            <a:xfrm>
              <a:off x="2253475" y="3086925"/>
              <a:ext cx="322950" cy="328975"/>
            </a:xfrm>
            <a:custGeom>
              <a:avLst/>
              <a:gdLst/>
              <a:ahLst/>
              <a:cxnLst/>
              <a:rect l="l" t="t" r="r" b="b"/>
              <a:pathLst>
                <a:path w="12918" h="13159" extrusionOk="0">
                  <a:moveTo>
                    <a:pt x="1" y="682"/>
                  </a:moveTo>
                  <a:lnTo>
                    <a:pt x="1" y="682"/>
                  </a:lnTo>
                  <a:cubicBezTo>
                    <a:pt x="3" y="685"/>
                    <a:pt x="6" y="688"/>
                    <a:pt x="9" y="691"/>
                  </a:cubicBezTo>
                  <a:lnTo>
                    <a:pt x="9" y="691"/>
                  </a:lnTo>
                  <a:lnTo>
                    <a:pt x="1" y="682"/>
                  </a:lnTo>
                  <a:close/>
                  <a:moveTo>
                    <a:pt x="1278" y="0"/>
                  </a:moveTo>
                  <a:lnTo>
                    <a:pt x="1278" y="0"/>
                  </a:lnTo>
                  <a:cubicBezTo>
                    <a:pt x="890" y="386"/>
                    <a:pt x="395" y="736"/>
                    <a:pt x="135" y="736"/>
                  </a:cubicBezTo>
                  <a:cubicBezTo>
                    <a:pt x="82" y="736"/>
                    <a:pt x="39" y="722"/>
                    <a:pt x="9" y="691"/>
                  </a:cubicBezTo>
                  <a:lnTo>
                    <a:pt x="9" y="691"/>
                  </a:lnTo>
                  <a:lnTo>
                    <a:pt x="215" y="918"/>
                  </a:lnTo>
                  <a:lnTo>
                    <a:pt x="473" y="1205"/>
                  </a:lnTo>
                  <a:lnTo>
                    <a:pt x="9745" y="11458"/>
                  </a:lnTo>
                  <a:lnTo>
                    <a:pt x="12770" y="13145"/>
                  </a:lnTo>
                  <a:cubicBezTo>
                    <a:pt x="12786" y="13154"/>
                    <a:pt x="12804" y="13159"/>
                    <a:pt x="12821" y="13159"/>
                  </a:cubicBezTo>
                  <a:cubicBezTo>
                    <a:pt x="12844" y="13159"/>
                    <a:pt x="12866" y="13151"/>
                    <a:pt x="12885" y="13136"/>
                  </a:cubicBezTo>
                  <a:lnTo>
                    <a:pt x="12918" y="13012"/>
                  </a:lnTo>
                  <a:lnTo>
                    <a:pt x="11085" y="10901"/>
                  </a:lnTo>
                  <a:lnTo>
                    <a:pt x="1277" y="60"/>
                  </a:lnTo>
                  <a:cubicBezTo>
                    <a:pt x="1308" y="29"/>
                    <a:pt x="1307" y="10"/>
                    <a:pt x="1278" y="0"/>
                  </a:cubicBezTo>
                  <a:close/>
                </a:path>
              </a:pathLst>
            </a:custGeom>
            <a:solidFill>
              <a:srgbClr val="000549">
                <a:alpha val="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118;p86">
              <a:extLst>
                <a:ext uri="{FF2B5EF4-FFF2-40B4-BE49-F238E27FC236}">
                  <a16:creationId xmlns:a16="http://schemas.microsoft.com/office/drawing/2014/main" id="{9BBCD5F0-56BF-4872-A240-68A2F94AEE0C}"/>
                </a:ext>
              </a:extLst>
            </p:cNvPr>
            <p:cNvSpPr/>
            <p:nvPr/>
          </p:nvSpPr>
          <p:spPr>
            <a:xfrm>
              <a:off x="2199650" y="3004375"/>
              <a:ext cx="102875" cy="101025"/>
            </a:xfrm>
            <a:custGeom>
              <a:avLst/>
              <a:gdLst/>
              <a:ahLst/>
              <a:cxnLst/>
              <a:rect l="l" t="t" r="r" b="b"/>
              <a:pathLst>
                <a:path w="4115" h="4041" extrusionOk="0">
                  <a:moveTo>
                    <a:pt x="1600" y="0"/>
                  </a:moveTo>
                  <a:cubicBezTo>
                    <a:pt x="1130" y="0"/>
                    <a:pt x="458" y="544"/>
                    <a:pt x="171" y="1067"/>
                  </a:cubicBezTo>
                  <a:cubicBezTo>
                    <a:pt x="31" y="1317"/>
                    <a:pt x="0" y="1569"/>
                    <a:pt x="154" y="1769"/>
                  </a:cubicBezTo>
                  <a:lnTo>
                    <a:pt x="2154" y="3984"/>
                  </a:lnTo>
                  <a:cubicBezTo>
                    <a:pt x="2186" y="4023"/>
                    <a:pt x="2235" y="4041"/>
                    <a:pt x="2297" y="4041"/>
                  </a:cubicBezTo>
                  <a:cubicBezTo>
                    <a:pt x="2486" y="4041"/>
                    <a:pt x="2796" y="3875"/>
                    <a:pt x="3101" y="3646"/>
                  </a:cubicBezTo>
                  <a:cubicBezTo>
                    <a:pt x="3644" y="3242"/>
                    <a:pt x="4114" y="2574"/>
                    <a:pt x="3941" y="2363"/>
                  </a:cubicBezTo>
                  <a:cubicBezTo>
                    <a:pt x="3941" y="2361"/>
                    <a:pt x="3941" y="2361"/>
                    <a:pt x="3940" y="2360"/>
                  </a:cubicBezTo>
                  <a:lnTo>
                    <a:pt x="1933" y="138"/>
                  </a:lnTo>
                  <a:cubicBezTo>
                    <a:pt x="1846" y="42"/>
                    <a:pt x="1731" y="0"/>
                    <a:pt x="16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119;p86">
              <a:extLst>
                <a:ext uri="{FF2B5EF4-FFF2-40B4-BE49-F238E27FC236}">
                  <a16:creationId xmlns:a16="http://schemas.microsoft.com/office/drawing/2014/main" id="{A8DF76CB-BA54-4C02-A8C3-6C4E987E5914}"/>
                </a:ext>
              </a:extLst>
            </p:cNvPr>
            <p:cNvSpPr/>
            <p:nvPr/>
          </p:nvSpPr>
          <p:spPr>
            <a:xfrm>
              <a:off x="2199700" y="3004375"/>
              <a:ext cx="50100" cy="47100"/>
            </a:xfrm>
            <a:custGeom>
              <a:avLst/>
              <a:gdLst/>
              <a:ahLst/>
              <a:cxnLst/>
              <a:rect l="l" t="t" r="r" b="b"/>
              <a:pathLst>
                <a:path w="2004" h="1884" extrusionOk="0">
                  <a:moveTo>
                    <a:pt x="1597" y="0"/>
                  </a:moveTo>
                  <a:cubicBezTo>
                    <a:pt x="1127" y="0"/>
                    <a:pt x="455" y="544"/>
                    <a:pt x="169" y="1068"/>
                  </a:cubicBezTo>
                  <a:cubicBezTo>
                    <a:pt x="32" y="1313"/>
                    <a:pt x="0" y="1560"/>
                    <a:pt x="143" y="1757"/>
                  </a:cubicBezTo>
                  <a:cubicBezTo>
                    <a:pt x="220" y="1840"/>
                    <a:pt x="335" y="1883"/>
                    <a:pt x="478" y="1883"/>
                  </a:cubicBezTo>
                  <a:cubicBezTo>
                    <a:pt x="619" y="1883"/>
                    <a:pt x="787" y="1840"/>
                    <a:pt x="970" y="1748"/>
                  </a:cubicBezTo>
                  <a:cubicBezTo>
                    <a:pt x="1508" y="1479"/>
                    <a:pt x="1967" y="895"/>
                    <a:pt x="1994" y="444"/>
                  </a:cubicBezTo>
                  <a:cubicBezTo>
                    <a:pt x="2004" y="278"/>
                    <a:pt x="1954" y="155"/>
                    <a:pt x="1860" y="76"/>
                  </a:cubicBezTo>
                  <a:cubicBezTo>
                    <a:pt x="1785" y="24"/>
                    <a:pt x="1695" y="0"/>
                    <a:pt x="15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120;p86">
              <a:extLst>
                <a:ext uri="{FF2B5EF4-FFF2-40B4-BE49-F238E27FC236}">
                  <a16:creationId xmlns:a16="http://schemas.microsoft.com/office/drawing/2014/main" id="{1571DF88-4D3C-474F-A1A7-18393AF63279}"/>
                </a:ext>
              </a:extLst>
            </p:cNvPr>
            <p:cNvSpPr/>
            <p:nvPr/>
          </p:nvSpPr>
          <p:spPr>
            <a:xfrm>
              <a:off x="2387400" y="3162050"/>
              <a:ext cx="81825" cy="73500"/>
            </a:xfrm>
            <a:custGeom>
              <a:avLst/>
              <a:gdLst/>
              <a:ahLst/>
              <a:cxnLst/>
              <a:rect l="l" t="t" r="r" b="b"/>
              <a:pathLst>
                <a:path w="3273" h="2940" extrusionOk="0">
                  <a:moveTo>
                    <a:pt x="0" y="0"/>
                  </a:moveTo>
                  <a:lnTo>
                    <a:pt x="2659" y="2940"/>
                  </a:lnTo>
                  <a:cubicBezTo>
                    <a:pt x="2659" y="2940"/>
                    <a:pt x="3240" y="2599"/>
                    <a:pt x="3256" y="2259"/>
                  </a:cubicBezTo>
                  <a:cubicBezTo>
                    <a:pt x="3272" y="1919"/>
                    <a:pt x="2361" y="1588"/>
                    <a:pt x="1838" y="1006"/>
                  </a:cubicBezTo>
                  <a:cubicBezTo>
                    <a:pt x="1314" y="423"/>
                    <a:pt x="882" y="33"/>
                    <a:pt x="0" y="0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21;p86">
              <a:extLst>
                <a:ext uri="{FF2B5EF4-FFF2-40B4-BE49-F238E27FC236}">
                  <a16:creationId xmlns:a16="http://schemas.microsoft.com/office/drawing/2014/main" id="{8432CCE2-83EF-4BA9-9EBF-1B05B736791B}"/>
                </a:ext>
              </a:extLst>
            </p:cNvPr>
            <p:cNvSpPr/>
            <p:nvPr/>
          </p:nvSpPr>
          <p:spPr>
            <a:xfrm>
              <a:off x="1506600" y="2200150"/>
              <a:ext cx="1062775" cy="1191950"/>
            </a:xfrm>
            <a:custGeom>
              <a:avLst/>
              <a:gdLst/>
              <a:ahLst/>
              <a:cxnLst/>
              <a:rect l="l" t="t" r="r" b="b"/>
              <a:pathLst>
                <a:path w="42511" h="47678" extrusionOk="0">
                  <a:moveTo>
                    <a:pt x="11337" y="1"/>
                  </a:moveTo>
                  <a:cubicBezTo>
                    <a:pt x="9660" y="560"/>
                    <a:pt x="6725" y="1108"/>
                    <a:pt x="4664" y="3520"/>
                  </a:cubicBezTo>
                  <a:cubicBezTo>
                    <a:pt x="3239" y="5186"/>
                    <a:pt x="2441" y="7806"/>
                    <a:pt x="1907" y="11677"/>
                  </a:cubicBezTo>
                  <a:cubicBezTo>
                    <a:pt x="1167" y="17041"/>
                    <a:pt x="141" y="29358"/>
                    <a:pt x="71" y="34783"/>
                  </a:cubicBezTo>
                  <a:cubicBezTo>
                    <a:pt x="0" y="40208"/>
                    <a:pt x="724" y="40304"/>
                    <a:pt x="5397" y="41803"/>
                  </a:cubicBezTo>
                  <a:cubicBezTo>
                    <a:pt x="6063" y="42016"/>
                    <a:pt x="6738" y="42195"/>
                    <a:pt x="7415" y="42370"/>
                  </a:cubicBezTo>
                  <a:cubicBezTo>
                    <a:pt x="10048" y="43054"/>
                    <a:pt x="12705" y="43644"/>
                    <a:pt x="15364" y="44220"/>
                  </a:cubicBezTo>
                  <a:cubicBezTo>
                    <a:pt x="18516" y="44903"/>
                    <a:pt x="21675" y="45545"/>
                    <a:pt x="24843" y="46146"/>
                  </a:cubicBezTo>
                  <a:cubicBezTo>
                    <a:pt x="26237" y="46409"/>
                    <a:pt x="30656" y="47566"/>
                    <a:pt x="32177" y="47663"/>
                  </a:cubicBezTo>
                  <a:cubicBezTo>
                    <a:pt x="32341" y="47673"/>
                    <a:pt x="32501" y="47678"/>
                    <a:pt x="32659" y="47678"/>
                  </a:cubicBezTo>
                  <a:cubicBezTo>
                    <a:pt x="33971" y="47678"/>
                    <a:pt x="35089" y="47329"/>
                    <a:pt x="35931" y="46778"/>
                  </a:cubicBezTo>
                  <a:cubicBezTo>
                    <a:pt x="36206" y="46597"/>
                    <a:pt x="36468" y="46397"/>
                    <a:pt x="36740" y="46210"/>
                  </a:cubicBezTo>
                  <a:cubicBezTo>
                    <a:pt x="36971" y="46052"/>
                    <a:pt x="37147" y="45892"/>
                    <a:pt x="37431" y="45829"/>
                  </a:cubicBezTo>
                  <a:cubicBezTo>
                    <a:pt x="37637" y="45784"/>
                    <a:pt x="37849" y="45770"/>
                    <a:pt x="38054" y="45716"/>
                  </a:cubicBezTo>
                  <a:cubicBezTo>
                    <a:pt x="38547" y="45586"/>
                    <a:pt x="38969" y="45211"/>
                    <a:pt x="39155" y="44737"/>
                  </a:cubicBezTo>
                  <a:cubicBezTo>
                    <a:pt x="39193" y="44640"/>
                    <a:pt x="39222" y="44541"/>
                    <a:pt x="39273" y="44451"/>
                  </a:cubicBezTo>
                  <a:cubicBezTo>
                    <a:pt x="39325" y="44362"/>
                    <a:pt x="39404" y="44281"/>
                    <a:pt x="39504" y="44259"/>
                  </a:cubicBezTo>
                  <a:cubicBezTo>
                    <a:pt x="39526" y="44254"/>
                    <a:pt x="39548" y="44251"/>
                    <a:pt x="39570" y="44251"/>
                  </a:cubicBezTo>
                  <a:cubicBezTo>
                    <a:pt x="39655" y="44251"/>
                    <a:pt x="39739" y="44284"/>
                    <a:pt x="39818" y="44316"/>
                  </a:cubicBezTo>
                  <a:cubicBezTo>
                    <a:pt x="40189" y="44465"/>
                    <a:pt x="40558" y="44657"/>
                    <a:pt x="40955" y="44707"/>
                  </a:cubicBezTo>
                  <a:cubicBezTo>
                    <a:pt x="41079" y="44722"/>
                    <a:pt x="41206" y="44732"/>
                    <a:pt x="41333" y="44732"/>
                  </a:cubicBezTo>
                  <a:cubicBezTo>
                    <a:pt x="41508" y="44732"/>
                    <a:pt x="41683" y="44714"/>
                    <a:pt x="41849" y="44665"/>
                  </a:cubicBezTo>
                  <a:cubicBezTo>
                    <a:pt x="42069" y="44601"/>
                    <a:pt x="42511" y="44348"/>
                    <a:pt x="42255" y="44072"/>
                  </a:cubicBezTo>
                  <a:cubicBezTo>
                    <a:pt x="41910" y="43703"/>
                    <a:pt x="41582" y="43317"/>
                    <a:pt x="41297" y="43068"/>
                  </a:cubicBezTo>
                  <a:cubicBezTo>
                    <a:pt x="39796" y="41755"/>
                    <a:pt x="38391" y="41184"/>
                    <a:pt x="36530" y="40469"/>
                  </a:cubicBezTo>
                  <a:cubicBezTo>
                    <a:pt x="35671" y="40139"/>
                    <a:pt x="34439" y="39789"/>
                    <a:pt x="33577" y="39479"/>
                  </a:cubicBezTo>
                  <a:cubicBezTo>
                    <a:pt x="33207" y="39346"/>
                    <a:pt x="32829" y="39157"/>
                    <a:pt x="32447" y="38997"/>
                  </a:cubicBezTo>
                  <a:lnTo>
                    <a:pt x="31976" y="38476"/>
                  </a:lnTo>
                  <a:cubicBezTo>
                    <a:pt x="31866" y="38449"/>
                    <a:pt x="31743" y="38437"/>
                    <a:pt x="31615" y="38437"/>
                  </a:cubicBezTo>
                  <a:cubicBezTo>
                    <a:pt x="31352" y="38437"/>
                    <a:pt x="31069" y="38486"/>
                    <a:pt x="30841" y="38545"/>
                  </a:cubicBezTo>
                  <a:cubicBezTo>
                    <a:pt x="30252" y="38696"/>
                    <a:pt x="29559" y="39016"/>
                    <a:pt x="28965" y="39143"/>
                  </a:cubicBezTo>
                  <a:cubicBezTo>
                    <a:pt x="28691" y="39202"/>
                    <a:pt x="28388" y="39228"/>
                    <a:pt x="28064" y="39228"/>
                  </a:cubicBezTo>
                  <a:cubicBezTo>
                    <a:pt x="26608" y="39228"/>
                    <a:pt x="24730" y="38698"/>
                    <a:pt x="23205" y="38198"/>
                  </a:cubicBezTo>
                  <a:cubicBezTo>
                    <a:pt x="19535" y="36995"/>
                    <a:pt x="9966" y="32775"/>
                    <a:pt x="9966" y="32775"/>
                  </a:cubicBezTo>
                  <a:lnTo>
                    <a:pt x="12377" y="14879"/>
                  </a:lnTo>
                  <a:cubicBezTo>
                    <a:pt x="14447" y="11248"/>
                    <a:pt x="13077" y="1922"/>
                    <a:pt x="11337" y="1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122;p86">
              <a:extLst>
                <a:ext uri="{FF2B5EF4-FFF2-40B4-BE49-F238E27FC236}">
                  <a16:creationId xmlns:a16="http://schemas.microsoft.com/office/drawing/2014/main" id="{DF6E7757-7D03-448B-8F2C-B39C40D979C7}"/>
                </a:ext>
              </a:extLst>
            </p:cNvPr>
            <p:cNvSpPr/>
            <p:nvPr/>
          </p:nvSpPr>
          <p:spPr>
            <a:xfrm>
              <a:off x="1653350" y="2990500"/>
              <a:ext cx="105925" cy="29075"/>
            </a:xfrm>
            <a:custGeom>
              <a:avLst/>
              <a:gdLst/>
              <a:ahLst/>
              <a:cxnLst/>
              <a:rect l="l" t="t" r="r" b="b"/>
              <a:pathLst>
                <a:path w="4237" h="1163" extrusionOk="0">
                  <a:moveTo>
                    <a:pt x="3078" y="0"/>
                  </a:moveTo>
                  <a:cubicBezTo>
                    <a:pt x="1189" y="0"/>
                    <a:pt x="1" y="928"/>
                    <a:pt x="1" y="928"/>
                  </a:cubicBezTo>
                  <a:cubicBezTo>
                    <a:pt x="1" y="928"/>
                    <a:pt x="600" y="773"/>
                    <a:pt x="1538" y="773"/>
                  </a:cubicBezTo>
                  <a:cubicBezTo>
                    <a:pt x="2238" y="773"/>
                    <a:pt x="3127" y="859"/>
                    <a:pt x="4095" y="1162"/>
                  </a:cubicBezTo>
                  <a:lnTo>
                    <a:pt x="4237" y="116"/>
                  </a:lnTo>
                  <a:cubicBezTo>
                    <a:pt x="3827" y="34"/>
                    <a:pt x="3440" y="0"/>
                    <a:pt x="3078" y="0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123;p86">
              <a:extLst>
                <a:ext uri="{FF2B5EF4-FFF2-40B4-BE49-F238E27FC236}">
                  <a16:creationId xmlns:a16="http://schemas.microsoft.com/office/drawing/2014/main" id="{79CA1C80-A8D2-4BEF-94AF-80CB4358914A}"/>
                </a:ext>
              </a:extLst>
            </p:cNvPr>
            <p:cNvSpPr/>
            <p:nvPr/>
          </p:nvSpPr>
          <p:spPr>
            <a:xfrm>
              <a:off x="3028800" y="3144375"/>
              <a:ext cx="164700" cy="179550"/>
            </a:xfrm>
            <a:custGeom>
              <a:avLst/>
              <a:gdLst/>
              <a:ahLst/>
              <a:cxnLst/>
              <a:rect l="l" t="t" r="r" b="b"/>
              <a:pathLst>
                <a:path w="6588" h="7182" extrusionOk="0">
                  <a:moveTo>
                    <a:pt x="1" y="0"/>
                  </a:moveTo>
                  <a:cubicBezTo>
                    <a:pt x="493" y="1543"/>
                    <a:pt x="1614" y="3221"/>
                    <a:pt x="2767" y="4078"/>
                  </a:cubicBezTo>
                  <a:cubicBezTo>
                    <a:pt x="3975" y="4974"/>
                    <a:pt x="4696" y="6069"/>
                    <a:pt x="5284" y="6853"/>
                  </a:cubicBezTo>
                  <a:cubicBezTo>
                    <a:pt x="5453" y="7079"/>
                    <a:pt x="5639" y="7182"/>
                    <a:pt x="5813" y="7182"/>
                  </a:cubicBezTo>
                  <a:cubicBezTo>
                    <a:pt x="6242" y="7182"/>
                    <a:pt x="6587" y="6551"/>
                    <a:pt x="6371" y="5596"/>
                  </a:cubicBezTo>
                  <a:cubicBezTo>
                    <a:pt x="6135" y="4559"/>
                    <a:pt x="5061" y="3139"/>
                    <a:pt x="4850" y="180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24;p86">
              <a:extLst>
                <a:ext uri="{FF2B5EF4-FFF2-40B4-BE49-F238E27FC236}">
                  <a16:creationId xmlns:a16="http://schemas.microsoft.com/office/drawing/2014/main" id="{D6D7452F-61D7-423E-9559-37817B685E4F}"/>
                </a:ext>
              </a:extLst>
            </p:cNvPr>
            <p:cNvSpPr/>
            <p:nvPr/>
          </p:nvSpPr>
          <p:spPr>
            <a:xfrm>
              <a:off x="2046575" y="825300"/>
              <a:ext cx="123350" cy="261075"/>
            </a:xfrm>
            <a:custGeom>
              <a:avLst/>
              <a:gdLst/>
              <a:ahLst/>
              <a:cxnLst/>
              <a:rect l="l" t="t" r="r" b="b"/>
              <a:pathLst>
                <a:path w="4934" h="10443" extrusionOk="0">
                  <a:moveTo>
                    <a:pt x="4572" y="0"/>
                  </a:moveTo>
                  <a:lnTo>
                    <a:pt x="1" y="2639"/>
                  </a:lnTo>
                  <a:lnTo>
                    <a:pt x="1" y="5279"/>
                  </a:lnTo>
                  <a:lnTo>
                    <a:pt x="1966" y="8682"/>
                  </a:lnTo>
                  <a:cubicBezTo>
                    <a:pt x="1997" y="8735"/>
                    <a:pt x="2044" y="8777"/>
                    <a:pt x="2100" y="8800"/>
                  </a:cubicBezTo>
                  <a:lnTo>
                    <a:pt x="2099" y="8803"/>
                  </a:lnTo>
                  <a:lnTo>
                    <a:pt x="4934" y="10442"/>
                  </a:lnTo>
                  <a:lnTo>
                    <a:pt x="3078" y="6952"/>
                  </a:lnTo>
                  <a:lnTo>
                    <a:pt x="4572" y="2640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25;p86">
              <a:extLst>
                <a:ext uri="{FF2B5EF4-FFF2-40B4-BE49-F238E27FC236}">
                  <a16:creationId xmlns:a16="http://schemas.microsoft.com/office/drawing/2014/main" id="{8A09D880-93CC-4534-A1C1-A2D4D8B60D57}"/>
                </a:ext>
              </a:extLst>
            </p:cNvPr>
            <p:cNvSpPr/>
            <p:nvPr/>
          </p:nvSpPr>
          <p:spPr>
            <a:xfrm>
              <a:off x="2046575" y="825300"/>
              <a:ext cx="123350" cy="261075"/>
            </a:xfrm>
            <a:custGeom>
              <a:avLst/>
              <a:gdLst/>
              <a:ahLst/>
              <a:cxnLst/>
              <a:rect l="l" t="t" r="r" b="b"/>
              <a:pathLst>
                <a:path w="4934" h="10443" extrusionOk="0">
                  <a:moveTo>
                    <a:pt x="4572" y="0"/>
                  </a:moveTo>
                  <a:lnTo>
                    <a:pt x="1" y="2639"/>
                  </a:lnTo>
                  <a:lnTo>
                    <a:pt x="1" y="5279"/>
                  </a:lnTo>
                  <a:lnTo>
                    <a:pt x="1966" y="8682"/>
                  </a:lnTo>
                  <a:cubicBezTo>
                    <a:pt x="1997" y="8735"/>
                    <a:pt x="2044" y="8777"/>
                    <a:pt x="2100" y="8800"/>
                  </a:cubicBezTo>
                  <a:lnTo>
                    <a:pt x="2099" y="8803"/>
                  </a:lnTo>
                  <a:lnTo>
                    <a:pt x="4934" y="10442"/>
                  </a:lnTo>
                  <a:lnTo>
                    <a:pt x="3078" y="6952"/>
                  </a:lnTo>
                  <a:lnTo>
                    <a:pt x="4572" y="2640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26;p86">
              <a:extLst>
                <a:ext uri="{FF2B5EF4-FFF2-40B4-BE49-F238E27FC236}">
                  <a16:creationId xmlns:a16="http://schemas.microsoft.com/office/drawing/2014/main" id="{44DD939F-D8CB-4414-9238-26595C9E664F}"/>
                </a:ext>
              </a:extLst>
            </p:cNvPr>
            <p:cNvSpPr/>
            <p:nvPr/>
          </p:nvSpPr>
          <p:spPr>
            <a:xfrm>
              <a:off x="1706050" y="312000"/>
              <a:ext cx="811075" cy="858675"/>
            </a:xfrm>
            <a:custGeom>
              <a:avLst/>
              <a:gdLst/>
              <a:ahLst/>
              <a:cxnLst/>
              <a:rect l="l" t="t" r="r" b="b"/>
              <a:pathLst>
                <a:path w="32443" h="34347" extrusionOk="0">
                  <a:moveTo>
                    <a:pt x="28585" y="0"/>
                  </a:moveTo>
                  <a:cubicBezTo>
                    <a:pt x="28089" y="0"/>
                    <a:pt x="27593" y="109"/>
                    <a:pt x="27215" y="328"/>
                  </a:cubicBezTo>
                  <a:lnTo>
                    <a:pt x="1369" y="15260"/>
                  </a:lnTo>
                  <a:cubicBezTo>
                    <a:pt x="613" y="15698"/>
                    <a:pt x="0" y="16759"/>
                    <a:pt x="0" y="17634"/>
                  </a:cubicBezTo>
                  <a:lnTo>
                    <a:pt x="0" y="31001"/>
                  </a:lnTo>
                  <a:cubicBezTo>
                    <a:pt x="0" y="31875"/>
                    <a:pt x="613" y="32937"/>
                    <a:pt x="1369" y="33374"/>
                  </a:cubicBezTo>
                  <a:lnTo>
                    <a:pt x="2486" y="34019"/>
                  </a:lnTo>
                  <a:cubicBezTo>
                    <a:pt x="2864" y="34237"/>
                    <a:pt x="3360" y="34346"/>
                    <a:pt x="3856" y="34346"/>
                  </a:cubicBezTo>
                  <a:cubicBezTo>
                    <a:pt x="4352" y="34346"/>
                    <a:pt x="4848" y="34237"/>
                    <a:pt x="5227" y="34019"/>
                  </a:cubicBezTo>
                  <a:lnTo>
                    <a:pt x="16492" y="27473"/>
                  </a:lnTo>
                  <a:lnTo>
                    <a:pt x="18453" y="30869"/>
                  </a:lnTo>
                  <a:cubicBezTo>
                    <a:pt x="18510" y="30968"/>
                    <a:pt x="18608" y="31016"/>
                    <a:pt x="18706" y="31016"/>
                  </a:cubicBezTo>
                  <a:cubicBezTo>
                    <a:pt x="18823" y="31016"/>
                    <a:pt x="18939" y="30948"/>
                    <a:pt x="18983" y="30819"/>
                  </a:cubicBezTo>
                  <a:lnTo>
                    <a:pt x="21056" y="24836"/>
                  </a:lnTo>
                  <a:lnTo>
                    <a:pt x="31072" y="19085"/>
                  </a:lnTo>
                  <a:cubicBezTo>
                    <a:pt x="31829" y="18649"/>
                    <a:pt x="32443" y="17586"/>
                    <a:pt x="32443" y="16712"/>
                  </a:cubicBezTo>
                  <a:lnTo>
                    <a:pt x="32442" y="3345"/>
                  </a:lnTo>
                  <a:cubicBezTo>
                    <a:pt x="32442" y="2471"/>
                    <a:pt x="31828" y="1409"/>
                    <a:pt x="31072" y="972"/>
                  </a:cubicBezTo>
                  <a:lnTo>
                    <a:pt x="29956" y="328"/>
                  </a:lnTo>
                  <a:cubicBezTo>
                    <a:pt x="29577" y="109"/>
                    <a:pt x="29081" y="0"/>
                    <a:pt x="285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27;p86">
              <a:extLst>
                <a:ext uri="{FF2B5EF4-FFF2-40B4-BE49-F238E27FC236}">
                  <a16:creationId xmlns:a16="http://schemas.microsoft.com/office/drawing/2014/main" id="{9554E26D-0E9F-4519-A82C-F05E99E20EED}"/>
                </a:ext>
              </a:extLst>
            </p:cNvPr>
            <p:cNvSpPr/>
            <p:nvPr/>
          </p:nvSpPr>
          <p:spPr>
            <a:xfrm>
              <a:off x="1706050" y="719075"/>
              <a:ext cx="124825" cy="451550"/>
            </a:xfrm>
            <a:custGeom>
              <a:avLst/>
              <a:gdLst/>
              <a:ahLst/>
              <a:cxnLst/>
              <a:rect l="l" t="t" r="r" b="b"/>
              <a:pathLst>
                <a:path w="4993" h="18062" extrusionOk="0">
                  <a:moveTo>
                    <a:pt x="401" y="0"/>
                  </a:moveTo>
                  <a:cubicBezTo>
                    <a:pt x="153" y="429"/>
                    <a:pt x="0" y="914"/>
                    <a:pt x="0" y="1351"/>
                  </a:cubicBezTo>
                  <a:lnTo>
                    <a:pt x="0" y="14718"/>
                  </a:lnTo>
                  <a:cubicBezTo>
                    <a:pt x="0" y="15592"/>
                    <a:pt x="613" y="16654"/>
                    <a:pt x="1369" y="17091"/>
                  </a:cubicBezTo>
                  <a:lnTo>
                    <a:pt x="2486" y="17736"/>
                  </a:lnTo>
                  <a:cubicBezTo>
                    <a:pt x="2862" y="17953"/>
                    <a:pt x="3355" y="18061"/>
                    <a:pt x="3847" y="18061"/>
                  </a:cubicBezTo>
                  <a:cubicBezTo>
                    <a:pt x="4250" y="18061"/>
                    <a:pt x="4652" y="17989"/>
                    <a:pt x="4992" y="17846"/>
                  </a:cubicBezTo>
                  <a:lnTo>
                    <a:pt x="4992" y="17846"/>
                  </a:lnTo>
                  <a:cubicBezTo>
                    <a:pt x="4859" y="17897"/>
                    <a:pt x="4732" y="17921"/>
                    <a:pt x="4615" y="17921"/>
                  </a:cubicBezTo>
                  <a:cubicBezTo>
                    <a:pt x="4165" y="17921"/>
                    <a:pt x="3856" y="17564"/>
                    <a:pt x="3856" y="16944"/>
                  </a:cubicBezTo>
                  <a:lnTo>
                    <a:pt x="3856" y="3578"/>
                  </a:lnTo>
                  <a:cubicBezTo>
                    <a:pt x="3856" y="3141"/>
                    <a:pt x="4010" y="2657"/>
                    <a:pt x="4258" y="2228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28;p86">
              <a:extLst>
                <a:ext uri="{FF2B5EF4-FFF2-40B4-BE49-F238E27FC236}">
                  <a16:creationId xmlns:a16="http://schemas.microsoft.com/office/drawing/2014/main" id="{A4C46073-2B41-42E7-B891-EC76ED42D1EF}"/>
                </a:ext>
              </a:extLst>
            </p:cNvPr>
            <p:cNvSpPr/>
            <p:nvPr/>
          </p:nvSpPr>
          <p:spPr>
            <a:xfrm>
              <a:off x="1716175" y="312075"/>
              <a:ext cx="799825" cy="462700"/>
            </a:xfrm>
            <a:custGeom>
              <a:avLst/>
              <a:gdLst/>
              <a:ahLst/>
              <a:cxnLst/>
              <a:rect l="l" t="t" r="r" b="b"/>
              <a:pathLst>
                <a:path w="31993" h="18508" extrusionOk="0">
                  <a:moveTo>
                    <a:pt x="28181" y="0"/>
                  </a:moveTo>
                  <a:cubicBezTo>
                    <a:pt x="27685" y="0"/>
                    <a:pt x="27188" y="109"/>
                    <a:pt x="26808" y="327"/>
                  </a:cubicBezTo>
                  <a:lnTo>
                    <a:pt x="966" y="15259"/>
                  </a:lnTo>
                  <a:cubicBezTo>
                    <a:pt x="589" y="15477"/>
                    <a:pt x="250" y="15848"/>
                    <a:pt x="0" y="16282"/>
                  </a:cubicBezTo>
                  <a:lnTo>
                    <a:pt x="3856" y="18508"/>
                  </a:lnTo>
                  <a:cubicBezTo>
                    <a:pt x="4098" y="18073"/>
                    <a:pt x="4443" y="17702"/>
                    <a:pt x="4821" y="17486"/>
                  </a:cubicBezTo>
                  <a:lnTo>
                    <a:pt x="30669" y="2552"/>
                  </a:lnTo>
                  <a:cubicBezTo>
                    <a:pt x="30890" y="2425"/>
                    <a:pt x="31098" y="2364"/>
                    <a:pt x="31283" y="2364"/>
                  </a:cubicBezTo>
                  <a:cubicBezTo>
                    <a:pt x="31627" y="2364"/>
                    <a:pt x="31889" y="2575"/>
                    <a:pt x="31993" y="2954"/>
                  </a:cubicBezTo>
                  <a:cubicBezTo>
                    <a:pt x="31858" y="2174"/>
                    <a:pt x="31315" y="1342"/>
                    <a:pt x="30669" y="972"/>
                  </a:cubicBezTo>
                  <a:lnTo>
                    <a:pt x="29550" y="327"/>
                  </a:lnTo>
                  <a:cubicBezTo>
                    <a:pt x="29173" y="109"/>
                    <a:pt x="28677" y="0"/>
                    <a:pt x="28181" y="0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9;p86">
              <a:extLst>
                <a:ext uri="{FF2B5EF4-FFF2-40B4-BE49-F238E27FC236}">
                  <a16:creationId xmlns:a16="http://schemas.microsoft.com/office/drawing/2014/main" id="{137BC158-889E-42C8-BB41-FD53402CA283}"/>
                </a:ext>
              </a:extLst>
            </p:cNvPr>
            <p:cNvSpPr/>
            <p:nvPr/>
          </p:nvSpPr>
          <p:spPr>
            <a:xfrm>
              <a:off x="1945475" y="807625"/>
              <a:ext cx="91475" cy="118100"/>
            </a:xfrm>
            <a:custGeom>
              <a:avLst/>
              <a:gdLst/>
              <a:ahLst/>
              <a:cxnLst/>
              <a:rect l="l" t="t" r="r" b="b"/>
              <a:pathLst>
                <a:path w="3659" h="4724" extrusionOk="0">
                  <a:moveTo>
                    <a:pt x="2646" y="1"/>
                  </a:moveTo>
                  <a:cubicBezTo>
                    <a:pt x="2400" y="1"/>
                    <a:pt x="2123" y="81"/>
                    <a:pt x="1829" y="250"/>
                  </a:cubicBezTo>
                  <a:cubicBezTo>
                    <a:pt x="819" y="834"/>
                    <a:pt x="1" y="2251"/>
                    <a:pt x="1" y="3418"/>
                  </a:cubicBezTo>
                  <a:cubicBezTo>
                    <a:pt x="1" y="4245"/>
                    <a:pt x="413" y="4724"/>
                    <a:pt x="1014" y="4724"/>
                  </a:cubicBezTo>
                  <a:cubicBezTo>
                    <a:pt x="1259" y="4724"/>
                    <a:pt x="1536" y="4644"/>
                    <a:pt x="1829" y="4475"/>
                  </a:cubicBezTo>
                  <a:cubicBezTo>
                    <a:pt x="2839" y="3891"/>
                    <a:pt x="3659" y="2472"/>
                    <a:pt x="3659" y="1307"/>
                  </a:cubicBezTo>
                  <a:cubicBezTo>
                    <a:pt x="3659" y="479"/>
                    <a:pt x="3246" y="1"/>
                    <a:pt x="26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0;p86">
              <a:extLst>
                <a:ext uri="{FF2B5EF4-FFF2-40B4-BE49-F238E27FC236}">
                  <a16:creationId xmlns:a16="http://schemas.microsoft.com/office/drawing/2014/main" id="{BEA2B349-7235-4B37-9440-5E00057F6427}"/>
                </a:ext>
              </a:extLst>
            </p:cNvPr>
            <p:cNvSpPr/>
            <p:nvPr/>
          </p:nvSpPr>
          <p:spPr>
            <a:xfrm>
              <a:off x="2114050" y="710100"/>
              <a:ext cx="91475" cy="118100"/>
            </a:xfrm>
            <a:custGeom>
              <a:avLst/>
              <a:gdLst/>
              <a:ahLst/>
              <a:cxnLst/>
              <a:rect l="l" t="t" r="r" b="b"/>
              <a:pathLst>
                <a:path w="3659" h="4724" extrusionOk="0">
                  <a:moveTo>
                    <a:pt x="2647" y="1"/>
                  </a:moveTo>
                  <a:cubicBezTo>
                    <a:pt x="2401" y="1"/>
                    <a:pt x="2123" y="81"/>
                    <a:pt x="1830" y="251"/>
                  </a:cubicBezTo>
                  <a:cubicBezTo>
                    <a:pt x="819" y="833"/>
                    <a:pt x="0" y="2252"/>
                    <a:pt x="0" y="3418"/>
                  </a:cubicBezTo>
                  <a:cubicBezTo>
                    <a:pt x="0" y="4245"/>
                    <a:pt x="412" y="4724"/>
                    <a:pt x="1013" y="4724"/>
                  </a:cubicBezTo>
                  <a:cubicBezTo>
                    <a:pt x="1259" y="4724"/>
                    <a:pt x="1536" y="4644"/>
                    <a:pt x="1830" y="4474"/>
                  </a:cubicBezTo>
                  <a:cubicBezTo>
                    <a:pt x="2839" y="3891"/>
                    <a:pt x="3658" y="2473"/>
                    <a:pt x="3658" y="1306"/>
                  </a:cubicBezTo>
                  <a:cubicBezTo>
                    <a:pt x="3658" y="479"/>
                    <a:pt x="3247" y="1"/>
                    <a:pt x="26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31;p86">
              <a:extLst>
                <a:ext uri="{FF2B5EF4-FFF2-40B4-BE49-F238E27FC236}">
                  <a16:creationId xmlns:a16="http://schemas.microsoft.com/office/drawing/2014/main" id="{EC190A8E-9C19-454F-A489-18F36A9006A9}"/>
                </a:ext>
              </a:extLst>
            </p:cNvPr>
            <p:cNvSpPr/>
            <p:nvPr/>
          </p:nvSpPr>
          <p:spPr>
            <a:xfrm>
              <a:off x="2282625" y="612575"/>
              <a:ext cx="91450" cy="118125"/>
            </a:xfrm>
            <a:custGeom>
              <a:avLst/>
              <a:gdLst/>
              <a:ahLst/>
              <a:cxnLst/>
              <a:rect l="l" t="t" r="r" b="b"/>
              <a:pathLst>
                <a:path w="3658" h="4725" extrusionOk="0">
                  <a:moveTo>
                    <a:pt x="2646" y="1"/>
                  </a:moveTo>
                  <a:cubicBezTo>
                    <a:pt x="2400" y="1"/>
                    <a:pt x="2122" y="81"/>
                    <a:pt x="1829" y="250"/>
                  </a:cubicBezTo>
                  <a:cubicBezTo>
                    <a:pt x="819" y="834"/>
                    <a:pt x="0" y="2252"/>
                    <a:pt x="0" y="3418"/>
                  </a:cubicBezTo>
                  <a:cubicBezTo>
                    <a:pt x="0" y="4246"/>
                    <a:pt x="412" y="4724"/>
                    <a:pt x="1012" y="4724"/>
                  </a:cubicBezTo>
                  <a:cubicBezTo>
                    <a:pt x="1258" y="4724"/>
                    <a:pt x="1535" y="4644"/>
                    <a:pt x="1829" y="4475"/>
                  </a:cubicBezTo>
                  <a:cubicBezTo>
                    <a:pt x="2839" y="3891"/>
                    <a:pt x="3657" y="2472"/>
                    <a:pt x="3657" y="1307"/>
                  </a:cubicBezTo>
                  <a:cubicBezTo>
                    <a:pt x="3657" y="479"/>
                    <a:pt x="3246" y="1"/>
                    <a:pt x="26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32;p86">
              <a:extLst>
                <a:ext uri="{FF2B5EF4-FFF2-40B4-BE49-F238E27FC236}">
                  <a16:creationId xmlns:a16="http://schemas.microsoft.com/office/drawing/2014/main" id="{BC566B53-16F7-49B9-B35B-78B980F37F99}"/>
                </a:ext>
              </a:extLst>
            </p:cNvPr>
            <p:cNvSpPr/>
            <p:nvPr/>
          </p:nvSpPr>
          <p:spPr>
            <a:xfrm>
              <a:off x="3619150" y="239125"/>
              <a:ext cx="366500" cy="520550"/>
            </a:xfrm>
            <a:custGeom>
              <a:avLst/>
              <a:gdLst/>
              <a:ahLst/>
              <a:cxnLst/>
              <a:rect l="l" t="t" r="r" b="b"/>
              <a:pathLst>
                <a:path w="14660" h="20822" extrusionOk="0">
                  <a:moveTo>
                    <a:pt x="8580" y="1"/>
                  </a:moveTo>
                  <a:cubicBezTo>
                    <a:pt x="8309" y="1"/>
                    <a:pt x="8033" y="15"/>
                    <a:pt x="7753" y="44"/>
                  </a:cubicBezTo>
                  <a:cubicBezTo>
                    <a:pt x="6838" y="138"/>
                    <a:pt x="5941" y="362"/>
                    <a:pt x="5089" y="711"/>
                  </a:cubicBezTo>
                  <a:cubicBezTo>
                    <a:pt x="4118" y="1105"/>
                    <a:pt x="3276" y="1650"/>
                    <a:pt x="2565" y="2346"/>
                  </a:cubicBezTo>
                  <a:cubicBezTo>
                    <a:pt x="1854" y="3042"/>
                    <a:pt x="1292" y="3790"/>
                    <a:pt x="879" y="4587"/>
                  </a:cubicBezTo>
                  <a:cubicBezTo>
                    <a:pt x="467" y="5385"/>
                    <a:pt x="209" y="6196"/>
                    <a:pt x="105" y="7020"/>
                  </a:cubicBezTo>
                  <a:cubicBezTo>
                    <a:pt x="1" y="7842"/>
                    <a:pt x="70" y="8578"/>
                    <a:pt x="314" y="9227"/>
                  </a:cubicBezTo>
                  <a:cubicBezTo>
                    <a:pt x="388" y="9411"/>
                    <a:pt x="507" y="9534"/>
                    <a:pt x="671" y="9595"/>
                  </a:cubicBezTo>
                  <a:cubicBezTo>
                    <a:pt x="747" y="9624"/>
                    <a:pt x="828" y="9639"/>
                    <a:pt x="908" y="9639"/>
                  </a:cubicBezTo>
                  <a:cubicBezTo>
                    <a:pt x="996" y="9639"/>
                    <a:pt x="1083" y="9621"/>
                    <a:pt x="1165" y="9586"/>
                  </a:cubicBezTo>
                  <a:lnTo>
                    <a:pt x="3393" y="8680"/>
                  </a:lnTo>
                  <a:cubicBezTo>
                    <a:pt x="3632" y="8583"/>
                    <a:pt x="3782" y="8463"/>
                    <a:pt x="3841" y="8322"/>
                  </a:cubicBezTo>
                  <a:cubicBezTo>
                    <a:pt x="3901" y="8179"/>
                    <a:pt x="3935" y="7989"/>
                    <a:pt x="3945" y="7750"/>
                  </a:cubicBezTo>
                  <a:cubicBezTo>
                    <a:pt x="4045" y="5893"/>
                    <a:pt x="4874" y="4646"/>
                    <a:pt x="6433" y="4013"/>
                  </a:cubicBezTo>
                  <a:cubicBezTo>
                    <a:pt x="7068" y="3754"/>
                    <a:pt x="7660" y="3624"/>
                    <a:pt x="8208" y="3624"/>
                  </a:cubicBezTo>
                  <a:cubicBezTo>
                    <a:pt x="8500" y="3624"/>
                    <a:pt x="8779" y="3661"/>
                    <a:pt x="9046" y="3734"/>
                  </a:cubicBezTo>
                  <a:cubicBezTo>
                    <a:pt x="9816" y="3945"/>
                    <a:pt x="10343" y="4399"/>
                    <a:pt x="10626" y="5096"/>
                  </a:cubicBezTo>
                  <a:cubicBezTo>
                    <a:pt x="10784" y="5482"/>
                    <a:pt x="10807" y="5883"/>
                    <a:pt x="10699" y="6301"/>
                  </a:cubicBezTo>
                  <a:cubicBezTo>
                    <a:pt x="10592" y="6718"/>
                    <a:pt x="10420" y="7162"/>
                    <a:pt x="10183" y="7633"/>
                  </a:cubicBezTo>
                  <a:cubicBezTo>
                    <a:pt x="9946" y="8104"/>
                    <a:pt x="9683" y="8600"/>
                    <a:pt x="9395" y="9125"/>
                  </a:cubicBezTo>
                  <a:cubicBezTo>
                    <a:pt x="9102" y="9657"/>
                    <a:pt x="8856" y="10212"/>
                    <a:pt x="8659" y="10787"/>
                  </a:cubicBezTo>
                  <a:cubicBezTo>
                    <a:pt x="8459" y="11371"/>
                    <a:pt x="8335" y="11987"/>
                    <a:pt x="8289" y="12637"/>
                  </a:cubicBezTo>
                  <a:cubicBezTo>
                    <a:pt x="8244" y="13286"/>
                    <a:pt x="8348" y="13977"/>
                    <a:pt x="8602" y="14707"/>
                  </a:cubicBezTo>
                  <a:cubicBezTo>
                    <a:pt x="8667" y="14915"/>
                    <a:pt x="8806" y="15062"/>
                    <a:pt x="9022" y="15145"/>
                  </a:cubicBezTo>
                  <a:cubicBezTo>
                    <a:pt x="9130" y="15187"/>
                    <a:pt x="9236" y="15208"/>
                    <a:pt x="9341" y="15208"/>
                  </a:cubicBezTo>
                  <a:cubicBezTo>
                    <a:pt x="9444" y="15208"/>
                    <a:pt x="9546" y="15188"/>
                    <a:pt x="9647" y="15147"/>
                  </a:cubicBezTo>
                  <a:lnTo>
                    <a:pt x="11738" y="14296"/>
                  </a:lnTo>
                  <a:cubicBezTo>
                    <a:pt x="11940" y="14215"/>
                    <a:pt x="12075" y="14074"/>
                    <a:pt x="12144" y="13875"/>
                  </a:cubicBezTo>
                  <a:cubicBezTo>
                    <a:pt x="12212" y="13676"/>
                    <a:pt x="12224" y="13468"/>
                    <a:pt x="12179" y="13252"/>
                  </a:cubicBezTo>
                  <a:cubicBezTo>
                    <a:pt x="12070" y="12826"/>
                    <a:pt x="12086" y="12381"/>
                    <a:pt x="12229" y="11916"/>
                  </a:cubicBezTo>
                  <a:cubicBezTo>
                    <a:pt x="12381" y="11431"/>
                    <a:pt x="12576" y="10960"/>
                    <a:pt x="12812" y="10508"/>
                  </a:cubicBezTo>
                  <a:cubicBezTo>
                    <a:pt x="13056" y="10035"/>
                    <a:pt x="13318" y="9535"/>
                    <a:pt x="13595" y="9004"/>
                  </a:cubicBezTo>
                  <a:cubicBezTo>
                    <a:pt x="13871" y="8473"/>
                    <a:pt x="14102" y="7917"/>
                    <a:pt x="14283" y="7346"/>
                  </a:cubicBezTo>
                  <a:cubicBezTo>
                    <a:pt x="14465" y="6769"/>
                    <a:pt x="14561" y="6163"/>
                    <a:pt x="14570" y="5529"/>
                  </a:cubicBezTo>
                  <a:cubicBezTo>
                    <a:pt x="14579" y="4894"/>
                    <a:pt x="14434" y="4210"/>
                    <a:pt x="14136" y="3476"/>
                  </a:cubicBezTo>
                  <a:cubicBezTo>
                    <a:pt x="13770" y="2578"/>
                    <a:pt x="13255" y="1862"/>
                    <a:pt x="12590" y="1332"/>
                  </a:cubicBezTo>
                  <a:cubicBezTo>
                    <a:pt x="11934" y="805"/>
                    <a:pt x="11173" y="425"/>
                    <a:pt x="10358" y="220"/>
                  </a:cubicBezTo>
                  <a:cubicBezTo>
                    <a:pt x="9787" y="74"/>
                    <a:pt x="9194" y="1"/>
                    <a:pt x="8580" y="1"/>
                  </a:cubicBezTo>
                  <a:close/>
                  <a:moveTo>
                    <a:pt x="12842" y="15833"/>
                  </a:moveTo>
                  <a:cubicBezTo>
                    <a:pt x="12743" y="15833"/>
                    <a:pt x="12645" y="15852"/>
                    <a:pt x="12548" y="15892"/>
                  </a:cubicBezTo>
                  <a:lnTo>
                    <a:pt x="10181" y="16855"/>
                  </a:lnTo>
                  <a:cubicBezTo>
                    <a:pt x="9978" y="16936"/>
                    <a:pt x="9835" y="17081"/>
                    <a:pt x="9747" y="17287"/>
                  </a:cubicBezTo>
                  <a:cubicBezTo>
                    <a:pt x="9661" y="17494"/>
                    <a:pt x="9658" y="17698"/>
                    <a:pt x="9739" y="17899"/>
                  </a:cubicBezTo>
                  <a:lnTo>
                    <a:pt x="10725" y="20321"/>
                  </a:lnTo>
                  <a:cubicBezTo>
                    <a:pt x="10807" y="20524"/>
                    <a:pt x="10951" y="20666"/>
                    <a:pt x="11158" y="20754"/>
                  </a:cubicBezTo>
                  <a:cubicBezTo>
                    <a:pt x="11264" y="20799"/>
                    <a:pt x="11369" y="20822"/>
                    <a:pt x="11473" y="20822"/>
                  </a:cubicBezTo>
                  <a:cubicBezTo>
                    <a:pt x="11573" y="20822"/>
                    <a:pt x="11672" y="20801"/>
                    <a:pt x="11770" y="20762"/>
                  </a:cubicBezTo>
                  <a:lnTo>
                    <a:pt x="14136" y="19799"/>
                  </a:lnTo>
                  <a:cubicBezTo>
                    <a:pt x="14339" y="19717"/>
                    <a:pt x="14483" y="19574"/>
                    <a:pt x="14569" y="19367"/>
                  </a:cubicBezTo>
                  <a:cubicBezTo>
                    <a:pt x="14656" y="19161"/>
                    <a:pt x="14659" y="18957"/>
                    <a:pt x="14577" y="18754"/>
                  </a:cubicBezTo>
                  <a:lnTo>
                    <a:pt x="13592" y="16333"/>
                  </a:lnTo>
                  <a:cubicBezTo>
                    <a:pt x="13510" y="16131"/>
                    <a:pt x="13365" y="15987"/>
                    <a:pt x="13159" y="15900"/>
                  </a:cubicBezTo>
                  <a:cubicBezTo>
                    <a:pt x="13053" y="15855"/>
                    <a:pt x="12947" y="15833"/>
                    <a:pt x="12842" y="158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33;p86">
              <a:extLst>
                <a:ext uri="{FF2B5EF4-FFF2-40B4-BE49-F238E27FC236}">
                  <a16:creationId xmlns:a16="http://schemas.microsoft.com/office/drawing/2014/main" id="{FF88F766-2551-45C5-A057-0C202D6983A0}"/>
                </a:ext>
              </a:extLst>
            </p:cNvPr>
            <p:cNvSpPr/>
            <p:nvPr/>
          </p:nvSpPr>
          <p:spPr>
            <a:xfrm>
              <a:off x="4233350" y="238125"/>
              <a:ext cx="257875" cy="364075"/>
            </a:xfrm>
            <a:custGeom>
              <a:avLst/>
              <a:gdLst/>
              <a:ahLst/>
              <a:cxnLst/>
              <a:rect l="l" t="t" r="r" b="b"/>
              <a:pathLst>
                <a:path w="10315" h="14563" extrusionOk="0">
                  <a:moveTo>
                    <a:pt x="4929" y="0"/>
                  </a:moveTo>
                  <a:cubicBezTo>
                    <a:pt x="4592" y="0"/>
                    <a:pt x="4259" y="32"/>
                    <a:pt x="3931" y="97"/>
                  </a:cubicBezTo>
                  <a:cubicBezTo>
                    <a:pt x="3258" y="228"/>
                    <a:pt x="2651" y="447"/>
                    <a:pt x="2110" y="753"/>
                  </a:cubicBezTo>
                  <a:cubicBezTo>
                    <a:pt x="1571" y="1057"/>
                    <a:pt x="1115" y="1427"/>
                    <a:pt x="743" y="1864"/>
                  </a:cubicBezTo>
                  <a:cubicBezTo>
                    <a:pt x="372" y="2300"/>
                    <a:pt x="133" y="2752"/>
                    <a:pt x="27" y="3218"/>
                  </a:cubicBezTo>
                  <a:cubicBezTo>
                    <a:pt x="1" y="3352"/>
                    <a:pt x="23" y="3468"/>
                    <a:pt x="95" y="3566"/>
                  </a:cubicBezTo>
                  <a:cubicBezTo>
                    <a:pt x="164" y="3661"/>
                    <a:pt x="268" y="3727"/>
                    <a:pt x="383" y="3747"/>
                  </a:cubicBezTo>
                  <a:lnTo>
                    <a:pt x="2014" y="4067"/>
                  </a:lnTo>
                  <a:cubicBezTo>
                    <a:pt x="2077" y="4079"/>
                    <a:pt x="2135" y="4085"/>
                    <a:pt x="2187" y="4085"/>
                  </a:cubicBezTo>
                  <a:cubicBezTo>
                    <a:pt x="2278" y="4085"/>
                    <a:pt x="2351" y="4067"/>
                    <a:pt x="2407" y="4029"/>
                  </a:cubicBezTo>
                  <a:cubicBezTo>
                    <a:pt x="2496" y="3970"/>
                    <a:pt x="2588" y="3873"/>
                    <a:pt x="2684" y="3738"/>
                  </a:cubicBezTo>
                  <a:cubicBezTo>
                    <a:pt x="3309" y="2887"/>
                    <a:pt x="4063" y="2462"/>
                    <a:pt x="4946" y="2462"/>
                  </a:cubicBezTo>
                  <a:cubicBezTo>
                    <a:pt x="5136" y="2462"/>
                    <a:pt x="5333" y="2482"/>
                    <a:pt x="5535" y="2521"/>
                  </a:cubicBezTo>
                  <a:cubicBezTo>
                    <a:pt x="6246" y="2661"/>
                    <a:pt x="6784" y="2937"/>
                    <a:pt x="7148" y="3350"/>
                  </a:cubicBezTo>
                  <a:cubicBezTo>
                    <a:pt x="7514" y="3763"/>
                    <a:pt x="7646" y="4225"/>
                    <a:pt x="7546" y="4735"/>
                  </a:cubicBezTo>
                  <a:cubicBezTo>
                    <a:pt x="7491" y="5016"/>
                    <a:pt x="7353" y="5257"/>
                    <a:pt x="7132" y="5459"/>
                  </a:cubicBezTo>
                  <a:cubicBezTo>
                    <a:pt x="6911" y="5659"/>
                    <a:pt x="6644" y="5850"/>
                    <a:pt x="6330" y="6031"/>
                  </a:cubicBezTo>
                  <a:cubicBezTo>
                    <a:pt x="6016" y="6215"/>
                    <a:pt x="5676" y="6402"/>
                    <a:pt x="5311" y="6594"/>
                  </a:cubicBezTo>
                  <a:cubicBezTo>
                    <a:pt x="4940" y="6791"/>
                    <a:pt x="4588" y="7018"/>
                    <a:pt x="4257" y="7275"/>
                  </a:cubicBezTo>
                  <a:cubicBezTo>
                    <a:pt x="3914" y="7543"/>
                    <a:pt x="3606" y="7855"/>
                    <a:pt x="3344" y="8204"/>
                  </a:cubicBezTo>
                  <a:cubicBezTo>
                    <a:pt x="3072" y="8561"/>
                    <a:pt x="2870" y="9000"/>
                    <a:pt x="2741" y="9518"/>
                  </a:cubicBezTo>
                  <a:cubicBezTo>
                    <a:pt x="2699" y="9661"/>
                    <a:pt x="2723" y="9799"/>
                    <a:pt x="2817" y="9928"/>
                  </a:cubicBezTo>
                  <a:cubicBezTo>
                    <a:pt x="2909" y="10058"/>
                    <a:pt x="3030" y="10138"/>
                    <a:pt x="3178" y="10167"/>
                  </a:cubicBezTo>
                  <a:lnTo>
                    <a:pt x="4707" y="10467"/>
                  </a:lnTo>
                  <a:cubicBezTo>
                    <a:pt x="4744" y="10474"/>
                    <a:pt x="4779" y="10477"/>
                    <a:pt x="4813" y="10477"/>
                  </a:cubicBezTo>
                  <a:cubicBezTo>
                    <a:pt x="4918" y="10477"/>
                    <a:pt x="5014" y="10444"/>
                    <a:pt x="5101" y="10377"/>
                  </a:cubicBezTo>
                  <a:cubicBezTo>
                    <a:pt x="5217" y="10287"/>
                    <a:pt x="5305" y="10168"/>
                    <a:pt x="5357" y="10030"/>
                  </a:cubicBezTo>
                  <a:cubicBezTo>
                    <a:pt x="5455" y="9743"/>
                    <a:pt x="5633" y="9493"/>
                    <a:pt x="5891" y="9280"/>
                  </a:cubicBezTo>
                  <a:cubicBezTo>
                    <a:pt x="6162" y="9057"/>
                    <a:pt x="6453" y="8857"/>
                    <a:pt x="6760" y="8687"/>
                  </a:cubicBezTo>
                  <a:cubicBezTo>
                    <a:pt x="7081" y="8506"/>
                    <a:pt x="7421" y="8314"/>
                    <a:pt x="7780" y="8113"/>
                  </a:cubicBezTo>
                  <a:cubicBezTo>
                    <a:pt x="8141" y="7911"/>
                    <a:pt x="8485" y="7677"/>
                    <a:pt x="8805" y="7416"/>
                  </a:cubicBezTo>
                  <a:cubicBezTo>
                    <a:pt x="9134" y="7146"/>
                    <a:pt x="9422" y="6829"/>
                    <a:pt x="9659" y="6475"/>
                  </a:cubicBezTo>
                  <a:cubicBezTo>
                    <a:pt x="9903" y="6112"/>
                    <a:pt x="10079" y="5662"/>
                    <a:pt x="10185" y="5126"/>
                  </a:cubicBezTo>
                  <a:cubicBezTo>
                    <a:pt x="10314" y="4470"/>
                    <a:pt x="10287" y="3862"/>
                    <a:pt x="10104" y="3303"/>
                  </a:cubicBezTo>
                  <a:cubicBezTo>
                    <a:pt x="9924" y="2751"/>
                    <a:pt x="9628" y="2244"/>
                    <a:pt x="9236" y="1816"/>
                  </a:cubicBezTo>
                  <a:cubicBezTo>
                    <a:pt x="8839" y="1383"/>
                    <a:pt x="8360" y="1021"/>
                    <a:pt x="7798" y="730"/>
                  </a:cubicBezTo>
                  <a:cubicBezTo>
                    <a:pt x="7234" y="438"/>
                    <a:pt x="6631" y="228"/>
                    <a:pt x="6008" y="107"/>
                  </a:cubicBezTo>
                  <a:cubicBezTo>
                    <a:pt x="5643" y="36"/>
                    <a:pt x="5283" y="0"/>
                    <a:pt x="4929" y="0"/>
                  </a:cubicBezTo>
                  <a:close/>
                  <a:moveTo>
                    <a:pt x="2732" y="11344"/>
                  </a:moveTo>
                  <a:cubicBezTo>
                    <a:pt x="2625" y="11344"/>
                    <a:pt x="2523" y="11376"/>
                    <a:pt x="2426" y="11442"/>
                  </a:cubicBezTo>
                  <a:cubicBezTo>
                    <a:pt x="2303" y="11521"/>
                    <a:pt x="2217" y="11648"/>
                    <a:pt x="2190" y="11792"/>
                  </a:cubicBezTo>
                  <a:lnTo>
                    <a:pt x="1843" y="13563"/>
                  </a:lnTo>
                  <a:cubicBezTo>
                    <a:pt x="1814" y="13711"/>
                    <a:pt x="1842" y="13848"/>
                    <a:pt x="1929" y="13977"/>
                  </a:cubicBezTo>
                  <a:cubicBezTo>
                    <a:pt x="2008" y="14101"/>
                    <a:pt x="2135" y="14186"/>
                    <a:pt x="2279" y="14213"/>
                  </a:cubicBezTo>
                  <a:lnTo>
                    <a:pt x="4010" y="14552"/>
                  </a:lnTo>
                  <a:cubicBezTo>
                    <a:pt x="4046" y="14559"/>
                    <a:pt x="4083" y="14563"/>
                    <a:pt x="4119" y="14563"/>
                  </a:cubicBezTo>
                  <a:cubicBezTo>
                    <a:pt x="4227" y="14563"/>
                    <a:pt x="4334" y="14530"/>
                    <a:pt x="4424" y="14467"/>
                  </a:cubicBezTo>
                  <a:cubicBezTo>
                    <a:pt x="4552" y="14380"/>
                    <a:pt x="4631" y="14263"/>
                    <a:pt x="4660" y="14116"/>
                  </a:cubicBezTo>
                  <a:lnTo>
                    <a:pt x="5008" y="12344"/>
                  </a:lnTo>
                  <a:cubicBezTo>
                    <a:pt x="5037" y="12197"/>
                    <a:pt x="5009" y="12058"/>
                    <a:pt x="4922" y="11931"/>
                  </a:cubicBezTo>
                  <a:cubicBezTo>
                    <a:pt x="4835" y="11802"/>
                    <a:pt x="4718" y="11724"/>
                    <a:pt x="4570" y="11694"/>
                  </a:cubicBezTo>
                  <a:lnTo>
                    <a:pt x="2840" y="11355"/>
                  </a:lnTo>
                  <a:cubicBezTo>
                    <a:pt x="2804" y="11348"/>
                    <a:pt x="2768" y="11344"/>
                    <a:pt x="2732" y="11344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34;p86">
              <a:extLst>
                <a:ext uri="{FF2B5EF4-FFF2-40B4-BE49-F238E27FC236}">
                  <a16:creationId xmlns:a16="http://schemas.microsoft.com/office/drawing/2014/main" id="{BD29EDD1-B01F-4B0B-90F5-39F994FEC8B2}"/>
                </a:ext>
              </a:extLst>
            </p:cNvPr>
            <p:cNvSpPr/>
            <p:nvPr/>
          </p:nvSpPr>
          <p:spPr>
            <a:xfrm>
              <a:off x="4233350" y="238125"/>
              <a:ext cx="257875" cy="364075"/>
            </a:xfrm>
            <a:custGeom>
              <a:avLst/>
              <a:gdLst/>
              <a:ahLst/>
              <a:cxnLst/>
              <a:rect l="l" t="t" r="r" b="b"/>
              <a:pathLst>
                <a:path w="10315" h="14563" extrusionOk="0">
                  <a:moveTo>
                    <a:pt x="4929" y="0"/>
                  </a:moveTo>
                  <a:cubicBezTo>
                    <a:pt x="4592" y="0"/>
                    <a:pt x="4259" y="32"/>
                    <a:pt x="3931" y="97"/>
                  </a:cubicBezTo>
                  <a:cubicBezTo>
                    <a:pt x="3258" y="228"/>
                    <a:pt x="2651" y="447"/>
                    <a:pt x="2110" y="753"/>
                  </a:cubicBezTo>
                  <a:cubicBezTo>
                    <a:pt x="1571" y="1057"/>
                    <a:pt x="1115" y="1427"/>
                    <a:pt x="743" y="1864"/>
                  </a:cubicBezTo>
                  <a:cubicBezTo>
                    <a:pt x="372" y="2300"/>
                    <a:pt x="133" y="2752"/>
                    <a:pt x="27" y="3218"/>
                  </a:cubicBezTo>
                  <a:cubicBezTo>
                    <a:pt x="1" y="3352"/>
                    <a:pt x="23" y="3468"/>
                    <a:pt x="95" y="3566"/>
                  </a:cubicBezTo>
                  <a:cubicBezTo>
                    <a:pt x="164" y="3661"/>
                    <a:pt x="268" y="3727"/>
                    <a:pt x="383" y="3747"/>
                  </a:cubicBezTo>
                  <a:lnTo>
                    <a:pt x="2014" y="4067"/>
                  </a:lnTo>
                  <a:cubicBezTo>
                    <a:pt x="2077" y="4079"/>
                    <a:pt x="2135" y="4085"/>
                    <a:pt x="2187" y="4085"/>
                  </a:cubicBezTo>
                  <a:cubicBezTo>
                    <a:pt x="2278" y="4085"/>
                    <a:pt x="2351" y="4067"/>
                    <a:pt x="2407" y="4029"/>
                  </a:cubicBezTo>
                  <a:cubicBezTo>
                    <a:pt x="2496" y="3970"/>
                    <a:pt x="2588" y="3873"/>
                    <a:pt x="2684" y="3738"/>
                  </a:cubicBezTo>
                  <a:cubicBezTo>
                    <a:pt x="3309" y="2887"/>
                    <a:pt x="4063" y="2462"/>
                    <a:pt x="4946" y="2462"/>
                  </a:cubicBezTo>
                  <a:cubicBezTo>
                    <a:pt x="5136" y="2462"/>
                    <a:pt x="5333" y="2482"/>
                    <a:pt x="5535" y="2521"/>
                  </a:cubicBezTo>
                  <a:cubicBezTo>
                    <a:pt x="6246" y="2661"/>
                    <a:pt x="6784" y="2937"/>
                    <a:pt x="7148" y="3350"/>
                  </a:cubicBezTo>
                  <a:cubicBezTo>
                    <a:pt x="7514" y="3763"/>
                    <a:pt x="7646" y="4225"/>
                    <a:pt x="7546" y="4735"/>
                  </a:cubicBezTo>
                  <a:cubicBezTo>
                    <a:pt x="7491" y="5016"/>
                    <a:pt x="7353" y="5257"/>
                    <a:pt x="7132" y="5459"/>
                  </a:cubicBezTo>
                  <a:cubicBezTo>
                    <a:pt x="6911" y="5659"/>
                    <a:pt x="6644" y="5850"/>
                    <a:pt x="6330" y="6031"/>
                  </a:cubicBezTo>
                  <a:cubicBezTo>
                    <a:pt x="6016" y="6215"/>
                    <a:pt x="5676" y="6402"/>
                    <a:pt x="5311" y="6594"/>
                  </a:cubicBezTo>
                  <a:cubicBezTo>
                    <a:pt x="4940" y="6791"/>
                    <a:pt x="4588" y="7018"/>
                    <a:pt x="4257" y="7275"/>
                  </a:cubicBezTo>
                  <a:cubicBezTo>
                    <a:pt x="3914" y="7543"/>
                    <a:pt x="3606" y="7855"/>
                    <a:pt x="3344" y="8204"/>
                  </a:cubicBezTo>
                  <a:cubicBezTo>
                    <a:pt x="3072" y="8561"/>
                    <a:pt x="2870" y="9000"/>
                    <a:pt x="2741" y="9518"/>
                  </a:cubicBezTo>
                  <a:cubicBezTo>
                    <a:pt x="2699" y="9661"/>
                    <a:pt x="2723" y="9799"/>
                    <a:pt x="2817" y="9928"/>
                  </a:cubicBezTo>
                  <a:cubicBezTo>
                    <a:pt x="2909" y="10058"/>
                    <a:pt x="3030" y="10138"/>
                    <a:pt x="3178" y="10167"/>
                  </a:cubicBezTo>
                  <a:lnTo>
                    <a:pt x="4707" y="10467"/>
                  </a:lnTo>
                  <a:cubicBezTo>
                    <a:pt x="4744" y="10474"/>
                    <a:pt x="4779" y="10477"/>
                    <a:pt x="4813" y="10477"/>
                  </a:cubicBezTo>
                  <a:cubicBezTo>
                    <a:pt x="4918" y="10477"/>
                    <a:pt x="5014" y="10444"/>
                    <a:pt x="5101" y="10377"/>
                  </a:cubicBezTo>
                  <a:cubicBezTo>
                    <a:pt x="5217" y="10287"/>
                    <a:pt x="5305" y="10168"/>
                    <a:pt x="5357" y="10030"/>
                  </a:cubicBezTo>
                  <a:cubicBezTo>
                    <a:pt x="5455" y="9743"/>
                    <a:pt x="5633" y="9493"/>
                    <a:pt x="5891" y="9280"/>
                  </a:cubicBezTo>
                  <a:cubicBezTo>
                    <a:pt x="6162" y="9057"/>
                    <a:pt x="6453" y="8857"/>
                    <a:pt x="6760" y="8687"/>
                  </a:cubicBezTo>
                  <a:cubicBezTo>
                    <a:pt x="7081" y="8506"/>
                    <a:pt x="7421" y="8314"/>
                    <a:pt x="7780" y="8113"/>
                  </a:cubicBezTo>
                  <a:cubicBezTo>
                    <a:pt x="8141" y="7911"/>
                    <a:pt x="8485" y="7677"/>
                    <a:pt x="8805" y="7416"/>
                  </a:cubicBezTo>
                  <a:cubicBezTo>
                    <a:pt x="9134" y="7146"/>
                    <a:pt x="9422" y="6829"/>
                    <a:pt x="9659" y="6475"/>
                  </a:cubicBezTo>
                  <a:cubicBezTo>
                    <a:pt x="9903" y="6112"/>
                    <a:pt x="10079" y="5662"/>
                    <a:pt x="10185" y="5126"/>
                  </a:cubicBezTo>
                  <a:cubicBezTo>
                    <a:pt x="10314" y="4470"/>
                    <a:pt x="10287" y="3862"/>
                    <a:pt x="10104" y="3303"/>
                  </a:cubicBezTo>
                  <a:cubicBezTo>
                    <a:pt x="9924" y="2751"/>
                    <a:pt x="9628" y="2244"/>
                    <a:pt x="9236" y="1816"/>
                  </a:cubicBezTo>
                  <a:cubicBezTo>
                    <a:pt x="8839" y="1383"/>
                    <a:pt x="8360" y="1021"/>
                    <a:pt x="7798" y="730"/>
                  </a:cubicBezTo>
                  <a:cubicBezTo>
                    <a:pt x="7234" y="438"/>
                    <a:pt x="6631" y="228"/>
                    <a:pt x="6008" y="107"/>
                  </a:cubicBezTo>
                  <a:cubicBezTo>
                    <a:pt x="5643" y="36"/>
                    <a:pt x="5283" y="0"/>
                    <a:pt x="4929" y="0"/>
                  </a:cubicBezTo>
                  <a:close/>
                  <a:moveTo>
                    <a:pt x="2732" y="11344"/>
                  </a:moveTo>
                  <a:cubicBezTo>
                    <a:pt x="2625" y="11344"/>
                    <a:pt x="2523" y="11376"/>
                    <a:pt x="2426" y="11442"/>
                  </a:cubicBezTo>
                  <a:cubicBezTo>
                    <a:pt x="2303" y="11521"/>
                    <a:pt x="2217" y="11648"/>
                    <a:pt x="2190" y="11792"/>
                  </a:cubicBezTo>
                  <a:lnTo>
                    <a:pt x="1843" y="13563"/>
                  </a:lnTo>
                  <a:cubicBezTo>
                    <a:pt x="1814" y="13711"/>
                    <a:pt x="1842" y="13848"/>
                    <a:pt x="1929" y="13977"/>
                  </a:cubicBezTo>
                  <a:cubicBezTo>
                    <a:pt x="2008" y="14101"/>
                    <a:pt x="2135" y="14186"/>
                    <a:pt x="2279" y="14213"/>
                  </a:cubicBezTo>
                  <a:lnTo>
                    <a:pt x="4010" y="14552"/>
                  </a:lnTo>
                  <a:cubicBezTo>
                    <a:pt x="4046" y="14559"/>
                    <a:pt x="4083" y="14563"/>
                    <a:pt x="4119" y="14563"/>
                  </a:cubicBezTo>
                  <a:cubicBezTo>
                    <a:pt x="4227" y="14563"/>
                    <a:pt x="4334" y="14530"/>
                    <a:pt x="4424" y="14467"/>
                  </a:cubicBezTo>
                  <a:cubicBezTo>
                    <a:pt x="4552" y="14380"/>
                    <a:pt x="4631" y="14263"/>
                    <a:pt x="4660" y="14116"/>
                  </a:cubicBezTo>
                  <a:lnTo>
                    <a:pt x="5008" y="12344"/>
                  </a:lnTo>
                  <a:cubicBezTo>
                    <a:pt x="5037" y="12197"/>
                    <a:pt x="5009" y="12058"/>
                    <a:pt x="4922" y="11931"/>
                  </a:cubicBezTo>
                  <a:cubicBezTo>
                    <a:pt x="4835" y="11802"/>
                    <a:pt x="4718" y="11724"/>
                    <a:pt x="4570" y="11694"/>
                  </a:cubicBezTo>
                  <a:lnTo>
                    <a:pt x="2840" y="11355"/>
                  </a:lnTo>
                  <a:cubicBezTo>
                    <a:pt x="2804" y="11348"/>
                    <a:pt x="2768" y="11344"/>
                    <a:pt x="2732" y="113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35;p86">
              <a:extLst>
                <a:ext uri="{FF2B5EF4-FFF2-40B4-BE49-F238E27FC236}">
                  <a16:creationId xmlns:a16="http://schemas.microsoft.com/office/drawing/2014/main" id="{B20B1F90-0504-43F5-9D1D-1C8D89AF7BD6}"/>
                </a:ext>
              </a:extLst>
            </p:cNvPr>
            <p:cNvSpPr/>
            <p:nvPr/>
          </p:nvSpPr>
          <p:spPr>
            <a:xfrm>
              <a:off x="3398900" y="796000"/>
              <a:ext cx="399525" cy="353825"/>
            </a:xfrm>
            <a:custGeom>
              <a:avLst/>
              <a:gdLst/>
              <a:ahLst/>
              <a:cxnLst/>
              <a:rect l="l" t="t" r="r" b="b"/>
              <a:pathLst>
                <a:path w="15981" h="14153" extrusionOk="0">
                  <a:moveTo>
                    <a:pt x="6210" y="1"/>
                  </a:moveTo>
                  <a:cubicBezTo>
                    <a:pt x="5717" y="1"/>
                    <a:pt x="5225" y="77"/>
                    <a:pt x="4753" y="228"/>
                  </a:cubicBezTo>
                  <a:cubicBezTo>
                    <a:pt x="4091" y="437"/>
                    <a:pt x="3462" y="772"/>
                    <a:pt x="2868" y="1232"/>
                  </a:cubicBezTo>
                  <a:cubicBezTo>
                    <a:pt x="2274" y="1692"/>
                    <a:pt x="1748" y="2235"/>
                    <a:pt x="1308" y="2845"/>
                  </a:cubicBezTo>
                  <a:lnTo>
                    <a:pt x="1308" y="2844"/>
                  </a:lnTo>
                  <a:cubicBezTo>
                    <a:pt x="803" y="3539"/>
                    <a:pt x="454" y="4281"/>
                    <a:pt x="261" y="5072"/>
                  </a:cubicBezTo>
                  <a:cubicBezTo>
                    <a:pt x="68" y="5863"/>
                    <a:pt x="1" y="6624"/>
                    <a:pt x="59" y="7357"/>
                  </a:cubicBezTo>
                  <a:cubicBezTo>
                    <a:pt x="118" y="8089"/>
                    <a:pt x="288" y="8765"/>
                    <a:pt x="571" y="9380"/>
                  </a:cubicBezTo>
                  <a:cubicBezTo>
                    <a:pt x="854" y="9997"/>
                    <a:pt x="1221" y="10479"/>
                    <a:pt x="1670" y="10824"/>
                  </a:cubicBezTo>
                  <a:cubicBezTo>
                    <a:pt x="1773" y="10897"/>
                    <a:pt x="1877" y="10934"/>
                    <a:pt x="1984" y="10934"/>
                  </a:cubicBezTo>
                  <a:cubicBezTo>
                    <a:pt x="2015" y="10934"/>
                    <a:pt x="2046" y="10931"/>
                    <a:pt x="2078" y="10925"/>
                  </a:cubicBezTo>
                  <a:cubicBezTo>
                    <a:pt x="2215" y="10899"/>
                    <a:pt x="2337" y="10820"/>
                    <a:pt x="2417" y="10705"/>
                  </a:cubicBezTo>
                  <a:lnTo>
                    <a:pt x="3574" y="9112"/>
                  </a:lnTo>
                  <a:cubicBezTo>
                    <a:pt x="3697" y="8942"/>
                    <a:pt x="3749" y="8795"/>
                    <a:pt x="3729" y="8670"/>
                  </a:cubicBezTo>
                  <a:cubicBezTo>
                    <a:pt x="3709" y="8546"/>
                    <a:pt x="3651" y="8399"/>
                    <a:pt x="3555" y="8229"/>
                  </a:cubicBezTo>
                  <a:cubicBezTo>
                    <a:pt x="2821" y="6896"/>
                    <a:pt x="2859" y="5672"/>
                    <a:pt x="3667" y="4557"/>
                  </a:cubicBezTo>
                  <a:cubicBezTo>
                    <a:pt x="4171" y="3863"/>
                    <a:pt x="4736" y="3422"/>
                    <a:pt x="5362" y="3235"/>
                  </a:cubicBezTo>
                  <a:cubicBezTo>
                    <a:pt x="5575" y="3172"/>
                    <a:pt x="5780" y="3141"/>
                    <a:pt x="5978" y="3141"/>
                  </a:cubicBezTo>
                  <a:cubicBezTo>
                    <a:pt x="6363" y="3141"/>
                    <a:pt x="6719" y="3260"/>
                    <a:pt x="7048" y="3498"/>
                  </a:cubicBezTo>
                  <a:cubicBezTo>
                    <a:pt x="7323" y="3698"/>
                    <a:pt x="7513" y="3966"/>
                    <a:pt x="7619" y="4304"/>
                  </a:cubicBezTo>
                  <a:cubicBezTo>
                    <a:pt x="7725" y="4641"/>
                    <a:pt x="7797" y="5023"/>
                    <a:pt x="7836" y="5452"/>
                  </a:cubicBezTo>
                  <a:cubicBezTo>
                    <a:pt x="7875" y="5881"/>
                    <a:pt x="7908" y="6340"/>
                    <a:pt x="7933" y="6828"/>
                  </a:cubicBezTo>
                  <a:cubicBezTo>
                    <a:pt x="7959" y="7324"/>
                    <a:pt x="8029" y="7816"/>
                    <a:pt x="8140" y="8299"/>
                  </a:cubicBezTo>
                  <a:cubicBezTo>
                    <a:pt x="8258" y="8803"/>
                    <a:pt x="8441" y="9288"/>
                    <a:pt x="8684" y="9745"/>
                  </a:cubicBezTo>
                  <a:cubicBezTo>
                    <a:pt x="8932" y="10215"/>
                    <a:pt x="9303" y="10649"/>
                    <a:pt x="9795" y="11047"/>
                  </a:cubicBezTo>
                  <a:cubicBezTo>
                    <a:pt x="9899" y="11138"/>
                    <a:pt x="10017" y="11183"/>
                    <a:pt x="10151" y="11183"/>
                  </a:cubicBezTo>
                  <a:cubicBezTo>
                    <a:pt x="10191" y="11183"/>
                    <a:pt x="10232" y="11178"/>
                    <a:pt x="10275" y="11170"/>
                  </a:cubicBezTo>
                  <a:cubicBezTo>
                    <a:pt x="10461" y="11135"/>
                    <a:pt x="10607" y="11046"/>
                    <a:pt x="10711" y="10901"/>
                  </a:cubicBezTo>
                  <a:lnTo>
                    <a:pt x="11796" y="9407"/>
                  </a:lnTo>
                  <a:cubicBezTo>
                    <a:pt x="11901" y="9262"/>
                    <a:pt x="11935" y="9107"/>
                    <a:pt x="11896" y="8939"/>
                  </a:cubicBezTo>
                  <a:cubicBezTo>
                    <a:pt x="11856" y="8770"/>
                    <a:pt x="11772" y="8615"/>
                    <a:pt x="11650" y="8490"/>
                  </a:cubicBezTo>
                  <a:cubicBezTo>
                    <a:pt x="11391" y="8243"/>
                    <a:pt x="11210" y="7926"/>
                    <a:pt x="11109" y="7541"/>
                  </a:cubicBezTo>
                  <a:cubicBezTo>
                    <a:pt x="11004" y="7139"/>
                    <a:pt x="10935" y="6728"/>
                    <a:pt x="10904" y="6313"/>
                  </a:cubicBezTo>
                  <a:cubicBezTo>
                    <a:pt x="10870" y="5879"/>
                    <a:pt x="10834" y="5417"/>
                    <a:pt x="10798" y="4929"/>
                  </a:cubicBezTo>
                  <a:cubicBezTo>
                    <a:pt x="10760" y="4440"/>
                    <a:pt x="10681" y="3955"/>
                    <a:pt x="10559" y="3480"/>
                  </a:cubicBezTo>
                  <a:cubicBezTo>
                    <a:pt x="10433" y="2992"/>
                    <a:pt x="10236" y="2524"/>
                    <a:pt x="9973" y="2094"/>
                  </a:cubicBezTo>
                  <a:cubicBezTo>
                    <a:pt x="9706" y="1649"/>
                    <a:pt x="9309" y="1238"/>
                    <a:pt x="8785" y="857"/>
                  </a:cubicBezTo>
                  <a:cubicBezTo>
                    <a:pt x="8144" y="390"/>
                    <a:pt x="7476" y="117"/>
                    <a:pt x="6785" y="35"/>
                  </a:cubicBezTo>
                  <a:cubicBezTo>
                    <a:pt x="6594" y="12"/>
                    <a:pt x="6402" y="1"/>
                    <a:pt x="6210" y="1"/>
                  </a:cubicBezTo>
                  <a:close/>
                  <a:moveTo>
                    <a:pt x="13590" y="9897"/>
                  </a:moveTo>
                  <a:cubicBezTo>
                    <a:pt x="13553" y="9897"/>
                    <a:pt x="13514" y="9900"/>
                    <a:pt x="13476" y="9906"/>
                  </a:cubicBezTo>
                  <a:cubicBezTo>
                    <a:pt x="13294" y="9935"/>
                    <a:pt x="13152" y="10022"/>
                    <a:pt x="13047" y="10166"/>
                  </a:cubicBezTo>
                  <a:lnTo>
                    <a:pt x="11820" y="11857"/>
                  </a:lnTo>
                  <a:cubicBezTo>
                    <a:pt x="11715" y="12001"/>
                    <a:pt x="11677" y="12162"/>
                    <a:pt x="11706" y="12345"/>
                  </a:cubicBezTo>
                  <a:cubicBezTo>
                    <a:pt x="11734" y="12527"/>
                    <a:pt x="11821" y="12668"/>
                    <a:pt x="11965" y="12774"/>
                  </a:cubicBezTo>
                  <a:lnTo>
                    <a:pt x="13695" y="14029"/>
                  </a:lnTo>
                  <a:cubicBezTo>
                    <a:pt x="13809" y="14111"/>
                    <a:pt x="13933" y="14152"/>
                    <a:pt x="14069" y="14152"/>
                  </a:cubicBezTo>
                  <a:cubicBezTo>
                    <a:pt x="14106" y="14152"/>
                    <a:pt x="14144" y="14149"/>
                    <a:pt x="14183" y="14143"/>
                  </a:cubicBezTo>
                  <a:cubicBezTo>
                    <a:pt x="14365" y="14114"/>
                    <a:pt x="14506" y="14028"/>
                    <a:pt x="14611" y="13884"/>
                  </a:cubicBezTo>
                  <a:lnTo>
                    <a:pt x="15839" y="12193"/>
                  </a:lnTo>
                  <a:cubicBezTo>
                    <a:pt x="15943" y="12049"/>
                    <a:pt x="15981" y="11887"/>
                    <a:pt x="15953" y="11705"/>
                  </a:cubicBezTo>
                  <a:cubicBezTo>
                    <a:pt x="15925" y="11523"/>
                    <a:pt x="15838" y="11382"/>
                    <a:pt x="15693" y="11276"/>
                  </a:cubicBezTo>
                  <a:lnTo>
                    <a:pt x="13964" y="10021"/>
                  </a:lnTo>
                  <a:cubicBezTo>
                    <a:pt x="13850" y="9938"/>
                    <a:pt x="13726" y="9897"/>
                    <a:pt x="13590" y="98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0" name="Audio 219">
            <a:hlinkClick r:id="" action="ppaction://media"/>
            <a:extLst>
              <a:ext uri="{FF2B5EF4-FFF2-40B4-BE49-F238E27FC236}">
                <a16:creationId xmlns:a16="http://schemas.microsoft.com/office/drawing/2014/main" id="{2BF0F1D5-DADF-40B0-8741-42C76EF588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85"/>
    </mc:Choice>
    <mc:Fallback xmlns="">
      <p:transition spd="slow" advTm="47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0"/>
                </p:tgtEl>
              </p:cMediaNode>
            </p:audio>
          </p:childTnLst>
        </p:cTn>
      </p:par>
    </p:tnLst>
    <p:bldLst>
      <p:bldP spid="385" grpId="0" animBg="1"/>
      <p:bldP spid="386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62"/>
          <p:cNvSpPr txBox="1">
            <a:spLocks noGrp="1"/>
          </p:cNvSpPr>
          <p:nvPr>
            <p:ph type="subTitle" idx="1"/>
          </p:nvPr>
        </p:nvSpPr>
        <p:spPr>
          <a:xfrm>
            <a:off x="6012160" y="3597329"/>
            <a:ext cx="2020800" cy="5217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 b="1" dirty="0"/>
              <a:t>RED WIFI HOGAR </a:t>
            </a:r>
            <a:endParaRPr sz="1600" b="1" dirty="0"/>
          </a:p>
        </p:txBody>
      </p:sp>
      <p:sp>
        <p:nvSpPr>
          <p:cNvPr id="686" name="Google Shape;686;p62"/>
          <p:cNvSpPr txBox="1">
            <a:spLocks noGrp="1"/>
          </p:cNvSpPr>
          <p:nvPr>
            <p:ph type="title"/>
          </p:nvPr>
        </p:nvSpPr>
        <p:spPr>
          <a:xfrm>
            <a:off x="1691679" y="2742500"/>
            <a:ext cx="1235095" cy="75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16 %</a:t>
            </a:r>
            <a:endParaRPr dirty="0"/>
          </a:p>
        </p:txBody>
      </p:sp>
      <p:sp>
        <p:nvSpPr>
          <p:cNvPr id="687" name="Google Shape;687;p62"/>
          <p:cNvSpPr txBox="1">
            <a:spLocks noGrp="1"/>
          </p:cNvSpPr>
          <p:nvPr>
            <p:ph type="ctrTitle" idx="2"/>
          </p:nvPr>
        </p:nvSpPr>
        <p:spPr>
          <a:xfrm>
            <a:off x="792550" y="577450"/>
            <a:ext cx="7451858" cy="7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s-CL" dirty="0"/>
              <a:t>CONECTIVIDAD</a:t>
            </a:r>
            <a:br>
              <a:rPr lang="es-CL" dirty="0"/>
            </a:br>
            <a:r>
              <a:rPr lang="es-CL" dirty="0"/>
              <a:t>¿ Estamos conectados desde el hogar?</a:t>
            </a:r>
            <a:endParaRPr dirty="0"/>
          </a:p>
        </p:txBody>
      </p:sp>
      <p:sp>
        <p:nvSpPr>
          <p:cNvPr id="688" name="Google Shape;688;p62"/>
          <p:cNvSpPr txBox="1">
            <a:spLocks noGrp="1"/>
          </p:cNvSpPr>
          <p:nvPr>
            <p:ph type="subTitle" idx="3"/>
          </p:nvPr>
        </p:nvSpPr>
        <p:spPr>
          <a:xfrm>
            <a:off x="1331640" y="3579929"/>
            <a:ext cx="2020800" cy="5217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b="1" dirty="0"/>
              <a:t>DATOS MÓVILES PLAN CELULAR</a:t>
            </a:r>
            <a:endParaRPr b="1" dirty="0"/>
          </a:p>
        </p:txBody>
      </p:sp>
      <p:sp>
        <p:nvSpPr>
          <p:cNvPr id="689" name="Google Shape;689;p62"/>
          <p:cNvSpPr txBox="1">
            <a:spLocks noGrp="1"/>
          </p:cNvSpPr>
          <p:nvPr>
            <p:ph type="title" idx="4"/>
          </p:nvPr>
        </p:nvSpPr>
        <p:spPr>
          <a:xfrm>
            <a:off x="6217200" y="2742500"/>
            <a:ext cx="1379136" cy="75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88 %</a:t>
            </a:r>
            <a:endParaRPr dirty="0"/>
          </a:p>
        </p:txBody>
      </p:sp>
      <p:sp>
        <p:nvSpPr>
          <p:cNvPr id="690" name="Google Shape;690;p62"/>
          <p:cNvSpPr/>
          <p:nvPr/>
        </p:nvSpPr>
        <p:spPr>
          <a:xfrm>
            <a:off x="560125" y="-88925"/>
            <a:ext cx="41100" cy="105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1" name="Google Shape;691;p62"/>
          <p:cNvGrpSpPr/>
          <p:nvPr/>
        </p:nvGrpSpPr>
        <p:grpSpPr>
          <a:xfrm>
            <a:off x="3449963" y="1793784"/>
            <a:ext cx="2244048" cy="2244048"/>
            <a:chOff x="4049800" y="640400"/>
            <a:chExt cx="858900" cy="858900"/>
          </a:xfrm>
        </p:grpSpPr>
        <p:sp>
          <p:nvSpPr>
            <p:cNvPr id="692" name="Google Shape;692;p62"/>
            <p:cNvSpPr/>
            <p:nvPr/>
          </p:nvSpPr>
          <p:spPr>
            <a:xfrm>
              <a:off x="4049800" y="640400"/>
              <a:ext cx="858900" cy="858900"/>
            </a:xfrm>
            <a:prstGeom prst="donut">
              <a:avLst>
                <a:gd name="adj" fmla="val 19543"/>
              </a:avLst>
            </a:prstGeom>
            <a:solidFill>
              <a:srgbClr val="B55CD5">
                <a:alpha val="30170"/>
              </a:srgbClr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62"/>
            <p:cNvSpPr/>
            <p:nvPr/>
          </p:nvSpPr>
          <p:spPr>
            <a:xfrm>
              <a:off x="4049800" y="640400"/>
              <a:ext cx="858900" cy="858900"/>
            </a:xfrm>
            <a:prstGeom prst="blockArc">
              <a:avLst>
                <a:gd name="adj1" fmla="val 7914150"/>
                <a:gd name="adj2" fmla="val 15865414"/>
                <a:gd name="adj3" fmla="val 19532"/>
              </a:avLst>
            </a:prstGeom>
            <a:solidFill>
              <a:srgbClr val="52B8D8">
                <a:alpha val="40220"/>
              </a:srgbClr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694" name="Google Shape;694;p62"/>
          <p:cNvCxnSpPr>
            <a:cxnSpLocks/>
            <a:stCxn id="686" idx="3"/>
          </p:cNvCxnSpPr>
          <p:nvPr/>
        </p:nvCxnSpPr>
        <p:spPr>
          <a:xfrm flipV="1">
            <a:off x="2926774" y="2020700"/>
            <a:ext cx="1236301" cy="10983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5" name="Google Shape;695;p62"/>
          <p:cNvCxnSpPr>
            <a:cxnSpLocks/>
            <a:stCxn id="689" idx="1"/>
          </p:cNvCxnSpPr>
          <p:nvPr/>
        </p:nvCxnSpPr>
        <p:spPr>
          <a:xfrm rot="10800000">
            <a:off x="5074500" y="2003300"/>
            <a:ext cx="1142700" cy="11157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2140;p87">
            <a:hlinkClick r:id="" action="ppaction://noaction"/>
            <a:extLst>
              <a:ext uri="{FF2B5EF4-FFF2-40B4-BE49-F238E27FC236}">
                <a16:creationId xmlns:a16="http://schemas.microsoft.com/office/drawing/2014/main" id="{612FE3FB-CD8F-44A5-AD98-9B3BFE4D8644}"/>
              </a:ext>
            </a:extLst>
          </p:cNvPr>
          <p:cNvSpPr/>
          <p:nvPr/>
        </p:nvSpPr>
        <p:spPr>
          <a:xfrm>
            <a:off x="9809" y="-87135"/>
            <a:ext cx="9134191" cy="52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6" name="Google Shape;509;p35">
            <a:extLst>
              <a:ext uri="{FF2B5EF4-FFF2-40B4-BE49-F238E27FC236}">
                <a16:creationId xmlns:a16="http://schemas.microsoft.com/office/drawing/2014/main" id="{C45FDE3E-286C-44BC-AFB2-F4FCFFF8EFFF}"/>
              </a:ext>
            </a:extLst>
          </p:cNvPr>
          <p:cNvGrpSpPr/>
          <p:nvPr/>
        </p:nvGrpSpPr>
        <p:grpSpPr>
          <a:xfrm>
            <a:off x="7318548" y="865065"/>
            <a:ext cx="1815617" cy="2800120"/>
            <a:chOff x="4646550" y="1170475"/>
            <a:chExt cx="3581800" cy="2800120"/>
          </a:xfrm>
        </p:grpSpPr>
        <p:sp>
          <p:nvSpPr>
            <p:cNvPr id="157" name="Google Shape;510;p35">
              <a:extLst>
                <a:ext uri="{FF2B5EF4-FFF2-40B4-BE49-F238E27FC236}">
                  <a16:creationId xmlns:a16="http://schemas.microsoft.com/office/drawing/2014/main" id="{EF9AB8F2-3535-4027-8BCE-B9F992A924F6}"/>
                </a:ext>
              </a:extLst>
            </p:cNvPr>
            <p:cNvSpPr/>
            <p:nvPr/>
          </p:nvSpPr>
          <p:spPr>
            <a:xfrm>
              <a:off x="4646550" y="1170475"/>
              <a:ext cx="3581800" cy="2409043"/>
            </a:xfrm>
            <a:custGeom>
              <a:avLst/>
              <a:gdLst/>
              <a:ahLst/>
              <a:cxnLst/>
              <a:rect l="l" t="t" r="r" b="b"/>
              <a:pathLst>
                <a:path w="99453" h="66890" extrusionOk="0">
                  <a:moveTo>
                    <a:pt x="63363" y="1"/>
                  </a:moveTo>
                  <a:cubicBezTo>
                    <a:pt x="59315" y="1"/>
                    <a:pt x="55387" y="905"/>
                    <a:pt x="52122" y="2508"/>
                  </a:cubicBezTo>
                  <a:cubicBezTo>
                    <a:pt x="43177" y="6898"/>
                    <a:pt x="40623" y="20137"/>
                    <a:pt x="32959" y="22628"/>
                  </a:cubicBezTo>
                  <a:cubicBezTo>
                    <a:pt x="31602" y="23068"/>
                    <a:pt x="30461" y="23239"/>
                    <a:pt x="29434" y="23239"/>
                  </a:cubicBezTo>
                  <a:cubicBezTo>
                    <a:pt x="27685" y="23239"/>
                    <a:pt x="26266" y="22745"/>
                    <a:pt x="24675" y="22252"/>
                  </a:cubicBezTo>
                  <a:cubicBezTo>
                    <a:pt x="23084" y="21759"/>
                    <a:pt x="21320" y="21264"/>
                    <a:pt x="18876" y="21264"/>
                  </a:cubicBezTo>
                  <a:cubicBezTo>
                    <a:pt x="17097" y="21264"/>
                    <a:pt x="14958" y="21526"/>
                    <a:pt x="12264" y="22242"/>
                  </a:cubicBezTo>
                  <a:cubicBezTo>
                    <a:pt x="1" y="25501"/>
                    <a:pt x="6326" y="43322"/>
                    <a:pt x="6326" y="43322"/>
                  </a:cubicBezTo>
                  <a:lnTo>
                    <a:pt x="30085" y="36040"/>
                  </a:lnTo>
                  <a:lnTo>
                    <a:pt x="88528" y="66890"/>
                  </a:lnTo>
                  <a:cubicBezTo>
                    <a:pt x="88528" y="66890"/>
                    <a:pt x="99452" y="57308"/>
                    <a:pt x="99452" y="44661"/>
                  </a:cubicBezTo>
                  <a:cubicBezTo>
                    <a:pt x="99452" y="32014"/>
                    <a:pt x="92362" y="32014"/>
                    <a:pt x="86228" y="15729"/>
                  </a:cubicBezTo>
                  <a:cubicBezTo>
                    <a:pt x="81997" y="4487"/>
                    <a:pt x="72381" y="1"/>
                    <a:pt x="63363" y="1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11;p35">
              <a:extLst>
                <a:ext uri="{FF2B5EF4-FFF2-40B4-BE49-F238E27FC236}">
                  <a16:creationId xmlns:a16="http://schemas.microsoft.com/office/drawing/2014/main" id="{8928E70A-2FBE-4C9B-AACF-D00F9CEECADC}"/>
                </a:ext>
              </a:extLst>
            </p:cNvPr>
            <p:cNvSpPr/>
            <p:nvPr/>
          </p:nvSpPr>
          <p:spPr>
            <a:xfrm>
              <a:off x="6481718" y="3227392"/>
              <a:ext cx="871131" cy="99654"/>
            </a:xfrm>
            <a:custGeom>
              <a:avLst/>
              <a:gdLst/>
              <a:ahLst/>
              <a:cxnLst/>
              <a:rect l="l" t="t" r="r" b="b"/>
              <a:pathLst>
                <a:path w="24188" h="2767" extrusionOk="0">
                  <a:moveTo>
                    <a:pt x="18819" y="1"/>
                  </a:moveTo>
                  <a:lnTo>
                    <a:pt x="1" y="849"/>
                  </a:lnTo>
                  <a:lnTo>
                    <a:pt x="24187" y="2766"/>
                  </a:lnTo>
                  <a:lnTo>
                    <a:pt x="18819" y="1"/>
                  </a:ln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12;p35">
              <a:extLst>
                <a:ext uri="{FF2B5EF4-FFF2-40B4-BE49-F238E27FC236}">
                  <a16:creationId xmlns:a16="http://schemas.microsoft.com/office/drawing/2014/main" id="{0AB60480-8CD6-4F24-BA43-2DB7DD4C8E8E}"/>
                </a:ext>
              </a:extLst>
            </p:cNvPr>
            <p:cNvSpPr/>
            <p:nvPr/>
          </p:nvSpPr>
          <p:spPr>
            <a:xfrm>
              <a:off x="6419448" y="2930161"/>
              <a:ext cx="258516" cy="59425"/>
            </a:xfrm>
            <a:custGeom>
              <a:avLst/>
              <a:gdLst/>
              <a:ahLst/>
              <a:cxnLst/>
              <a:rect l="l" t="t" r="r" b="b"/>
              <a:pathLst>
                <a:path w="7178" h="1650" extrusionOk="0">
                  <a:moveTo>
                    <a:pt x="905" y="1"/>
                  </a:moveTo>
                  <a:lnTo>
                    <a:pt x="0" y="1062"/>
                  </a:lnTo>
                  <a:lnTo>
                    <a:pt x="7178" y="1650"/>
                  </a:lnTo>
                  <a:lnTo>
                    <a:pt x="5031" y="1"/>
                  </a:ln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13;p35">
              <a:extLst>
                <a:ext uri="{FF2B5EF4-FFF2-40B4-BE49-F238E27FC236}">
                  <a16:creationId xmlns:a16="http://schemas.microsoft.com/office/drawing/2014/main" id="{FD9D2200-2BB3-4608-89B7-6485CC18740B}"/>
                </a:ext>
              </a:extLst>
            </p:cNvPr>
            <p:cNvSpPr/>
            <p:nvPr/>
          </p:nvSpPr>
          <p:spPr>
            <a:xfrm>
              <a:off x="5025209" y="3060967"/>
              <a:ext cx="1284115" cy="754982"/>
            </a:xfrm>
            <a:custGeom>
              <a:avLst/>
              <a:gdLst/>
              <a:ahLst/>
              <a:cxnLst/>
              <a:rect l="l" t="t" r="r" b="b"/>
              <a:pathLst>
                <a:path w="35655" h="20963" extrusionOk="0">
                  <a:moveTo>
                    <a:pt x="12546" y="1"/>
                  </a:moveTo>
                  <a:lnTo>
                    <a:pt x="0" y="1817"/>
                  </a:lnTo>
                  <a:lnTo>
                    <a:pt x="19150" y="20963"/>
                  </a:lnTo>
                  <a:lnTo>
                    <a:pt x="35655" y="14359"/>
                  </a:lnTo>
                  <a:lnTo>
                    <a:pt x="12546" y="1"/>
                  </a:ln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14;p35">
              <a:extLst>
                <a:ext uri="{FF2B5EF4-FFF2-40B4-BE49-F238E27FC236}">
                  <a16:creationId xmlns:a16="http://schemas.microsoft.com/office/drawing/2014/main" id="{87A04081-7E4B-4CEF-A5E8-6969574219D3}"/>
                </a:ext>
              </a:extLst>
            </p:cNvPr>
            <p:cNvSpPr/>
            <p:nvPr/>
          </p:nvSpPr>
          <p:spPr>
            <a:xfrm>
              <a:off x="6897832" y="3703040"/>
              <a:ext cx="285491" cy="190231"/>
            </a:xfrm>
            <a:custGeom>
              <a:avLst/>
              <a:gdLst/>
              <a:ahLst/>
              <a:cxnLst/>
              <a:rect l="l" t="t" r="r" b="b"/>
              <a:pathLst>
                <a:path w="7927" h="5282" extrusionOk="0">
                  <a:moveTo>
                    <a:pt x="3963" y="0"/>
                  </a:moveTo>
                  <a:cubicBezTo>
                    <a:pt x="1775" y="0"/>
                    <a:pt x="0" y="1183"/>
                    <a:pt x="0" y="2641"/>
                  </a:cubicBezTo>
                  <a:cubicBezTo>
                    <a:pt x="0" y="4099"/>
                    <a:pt x="1775" y="5281"/>
                    <a:pt x="3963" y="5281"/>
                  </a:cubicBezTo>
                  <a:cubicBezTo>
                    <a:pt x="6152" y="5281"/>
                    <a:pt x="7926" y="4099"/>
                    <a:pt x="7926" y="2641"/>
                  </a:cubicBezTo>
                  <a:cubicBezTo>
                    <a:pt x="7926" y="1183"/>
                    <a:pt x="6152" y="0"/>
                    <a:pt x="3963" y="0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15;p35">
              <a:extLst>
                <a:ext uri="{FF2B5EF4-FFF2-40B4-BE49-F238E27FC236}">
                  <a16:creationId xmlns:a16="http://schemas.microsoft.com/office/drawing/2014/main" id="{36B234B2-1ED2-4D2F-97F8-858C40ED7552}"/>
                </a:ext>
              </a:extLst>
            </p:cNvPr>
            <p:cNvSpPr/>
            <p:nvPr/>
          </p:nvSpPr>
          <p:spPr>
            <a:xfrm>
              <a:off x="7325867" y="3750507"/>
              <a:ext cx="362671" cy="220088"/>
            </a:xfrm>
            <a:custGeom>
              <a:avLst/>
              <a:gdLst/>
              <a:ahLst/>
              <a:cxnLst/>
              <a:rect l="l" t="t" r="r" b="b"/>
              <a:pathLst>
                <a:path w="10070" h="6111" extrusionOk="0">
                  <a:moveTo>
                    <a:pt x="5035" y="0"/>
                  </a:moveTo>
                  <a:cubicBezTo>
                    <a:pt x="2255" y="0"/>
                    <a:pt x="1" y="1368"/>
                    <a:pt x="1" y="3056"/>
                  </a:cubicBezTo>
                  <a:cubicBezTo>
                    <a:pt x="1" y="4743"/>
                    <a:pt x="2255" y="6110"/>
                    <a:pt x="5035" y="6110"/>
                  </a:cubicBezTo>
                  <a:cubicBezTo>
                    <a:pt x="7818" y="6110"/>
                    <a:pt x="10069" y="4743"/>
                    <a:pt x="10069" y="3056"/>
                  </a:cubicBezTo>
                  <a:cubicBezTo>
                    <a:pt x="10069" y="1368"/>
                    <a:pt x="7818" y="0"/>
                    <a:pt x="5035" y="0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16;p35">
              <a:extLst>
                <a:ext uri="{FF2B5EF4-FFF2-40B4-BE49-F238E27FC236}">
                  <a16:creationId xmlns:a16="http://schemas.microsoft.com/office/drawing/2014/main" id="{93337EEB-CB5D-4D75-A4B3-0057EF72387D}"/>
                </a:ext>
              </a:extLst>
            </p:cNvPr>
            <p:cNvSpPr/>
            <p:nvPr/>
          </p:nvSpPr>
          <p:spPr>
            <a:xfrm>
              <a:off x="5882756" y="2557119"/>
              <a:ext cx="1882216" cy="986955"/>
            </a:xfrm>
            <a:custGeom>
              <a:avLst/>
              <a:gdLst/>
              <a:ahLst/>
              <a:cxnLst/>
              <a:rect l="l" t="t" r="r" b="b"/>
              <a:pathLst>
                <a:path w="52262" h="27404" extrusionOk="0">
                  <a:moveTo>
                    <a:pt x="140" y="1"/>
                  </a:moveTo>
                  <a:cubicBezTo>
                    <a:pt x="95" y="1"/>
                    <a:pt x="54" y="24"/>
                    <a:pt x="33" y="67"/>
                  </a:cubicBezTo>
                  <a:cubicBezTo>
                    <a:pt x="1" y="126"/>
                    <a:pt x="22" y="203"/>
                    <a:pt x="84" y="234"/>
                  </a:cubicBezTo>
                  <a:lnTo>
                    <a:pt x="52060" y="27389"/>
                  </a:lnTo>
                  <a:cubicBezTo>
                    <a:pt x="52081" y="27400"/>
                    <a:pt x="52098" y="27403"/>
                    <a:pt x="52119" y="27403"/>
                  </a:cubicBezTo>
                  <a:cubicBezTo>
                    <a:pt x="52164" y="27403"/>
                    <a:pt x="52206" y="27379"/>
                    <a:pt x="52227" y="27337"/>
                  </a:cubicBezTo>
                  <a:cubicBezTo>
                    <a:pt x="52262" y="27275"/>
                    <a:pt x="52237" y="27201"/>
                    <a:pt x="52174" y="27170"/>
                  </a:cubicBezTo>
                  <a:lnTo>
                    <a:pt x="200" y="15"/>
                  </a:lnTo>
                  <a:cubicBezTo>
                    <a:pt x="180" y="5"/>
                    <a:pt x="160" y="1"/>
                    <a:pt x="14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17;p35">
              <a:extLst>
                <a:ext uri="{FF2B5EF4-FFF2-40B4-BE49-F238E27FC236}">
                  <a16:creationId xmlns:a16="http://schemas.microsoft.com/office/drawing/2014/main" id="{8FA674F0-9569-4A48-943C-2FBAE5836B98}"/>
                </a:ext>
              </a:extLst>
            </p:cNvPr>
            <p:cNvSpPr/>
            <p:nvPr/>
          </p:nvSpPr>
          <p:spPr>
            <a:xfrm>
              <a:off x="7802126" y="3559953"/>
              <a:ext cx="87120" cy="49124"/>
            </a:xfrm>
            <a:custGeom>
              <a:avLst/>
              <a:gdLst/>
              <a:ahLst/>
              <a:cxnLst/>
              <a:rect l="l" t="t" r="r" b="b"/>
              <a:pathLst>
                <a:path w="2419" h="1364" extrusionOk="0">
                  <a:moveTo>
                    <a:pt x="145" y="0"/>
                  </a:moveTo>
                  <a:cubicBezTo>
                    <a:pt x="100" y="0"/>
                    <a:pt x="57" y="25"/>
                    <a:pt x="36" y="66"/>
                  </a:cubicBezTo>
                  <a:cubicBezTo>
                    <a:pt x="1" y="125"/>
                    <a:pt x="25" y="202"/>
                    <a:pt x="88" y="233"/>
                  </a:cubicBezTo>
                  <a:lnTo>
                    <a:pt x="2220" y="1350"/>
                  </a:lnTo>
                  <a:cubicBezTo>
                    <a:pt x="2238" y="1357"/>
                    <a:pt x="2259" y="1364"/>
                    <a:pt x="2276" y="1364"/>
                  </a:cubicBezTo>
                  <a:cubicBezTo>
                    <a:pt x="2321" y="1364"/>
                    <a:pt x="2366" y="1339"/>
                    <a:pt x="2387" y="1294"/>
                  </a:cubicBezTo>
                  <a:cubicBezTo>
                    <a:pt x="2419" y="1235"/>
                    <a:pt x="2395" y="1162"/>
                    <a:pt x="2335" y="1127"/>
                  </a:cubicBezTo>
                  <a:lnTo>
                    <a:pt x="203" y="14"/>
                  </a:lnTo>
                  <a:cubicBezTo>
                    <a:pt x="184" y="5"/>
                    <a:pt x="164" y="0"/>
                    <a:pt x="14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18;p35">
              <a:extLst>
                <a:ext uri="{FF2B5EF4-FFF2-40B4-BE49-F238E27FC236}">
                  <a16:creationId xmlns:a16="http://schemas.microsoft.com/office/drawing/2014/main" id="{3EE280A6-B428-412A-BCA8-AB931CD784BA}"/>
                </a:ext>
              </a:extLst>
            </p:cNvPr>
            <p:cNvSpPr/>
            <p:nvPr/>
          </p:nvSpPr>
          <p:spPr>
            <a:xfrm>
              <a:off x="5719754" y="2650470"/>
              <a:ext cx="392491" cy="101562"/>
            </a:xfrm>
            <a:custGeom>
              <a:avLst/>
              <a:gdLst/>
              <a:ahLst/>
              <a:cxnLst/>
              <a:rect l="l" t="t" r="r" b="b"/>
              <a:pathLst>
                <a:path w="10898" h="2820" extrusionOk="0">
                  <a:moveTo>
                    <a:pt x="141" y="1"/>
                  </a:moveTo>
                  <a:cubicBezTo>
                    <a:pt x="32" y="1"/>
                    <a:pt x="0" y="22"/>
                    <a:pt x="0" y="22"/>
                  </a:cubicBezTo>
                  <a:lnTo>
                    <a:pt x="477" y="1268"/>
                  </a:lnTo>
                  <a:cubicBezTo>
                    <a:pt x="477" y="1268"/>
                    <a:pt x="766" y="1459"/>
                    <a:pt x="1629" y="1846"/>
                  </a:cubicBezTo>
                  <a:cubicBezTo>
                    <a:pt x="2368" y="2173"/>
                    <a:pt x="3611" y="2819"/>
                    <a:pt x="5637" y="2819"/>
                  </a:cubicBezTo>
                  <a:cubicBezTo>
                    <a:pt x="5977" y="2819"/>
                    <a:pt x="6340" y="2801"/>
                    <a:pt x="6725" y="2760"/>
                  </a:cubicBezTo>
                  <a:cubicBezTo>
                    <a:pt x="9408" y="2472"/>
                    <a:pt x="10897" y="2493"/>
                    <a:pt x="10529" y="1003"/>
                  </a:cubicBezTo>
                  <a:cubicBezTo>
                    <a:pt x="10433" y="614"/>
                    <a:pt x="10021" y="476"/>
                    <a:pt x="9402" y="476"/>
                  </a:cubicBezTo>
                  <a:cubicBezTo>
                    <a:pt x="8649" y="476"/>
                    <a:pt x="7589" y="681"/>
                    <a:pt x="6420" y="885"/>
                  </a:cubicBezTo>
                  <a:cubicBezTo>
                    <a:pt x="5581" y="1031"/>
                    <a:pt x="4978" y="1147"/>
                    <a:pt x="4383" y="1147"/>
                  </a:cubicBezTo>
                  <a:cubicBezTo>
                    <a:pt x="3720" y="1147"/>
                    <a:pt x="3066" y="1003"/>
                    <a:pt x="2105" y="600"/>
                  </a:cubicBezTo>
                  <a:cubicBezTo>
                    <a:pt x="890" y="86"/>
                    <a:pt x="359" y="1"/>
                    <a:pt x="1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19;p35">
              <a:extLst>
                <a:ext uri="{FF2B5EF4-FFF2-40B4-BE49-F238E27FC236}">
                  <a16:creationId xmlns:a16="http://schemas.microsoft.com/office/drawing/2014/main" id="{A3CE740E-F48C-4A77-902F-81A13C2475FC}"/>
                </a:ext>
              </a:extLst>
            </p:cNvPr>
            <p:cNvSpPr/>
            <p:nvPr/>
          </p:nvSpPr>
          <p:spPr>
            <a:xfrm>
              <a:off x="5714748" y="2646076"/>
              <a:ext cx="392347" cy="110458"/>
            </a:xfrm>
            <a:custGeom>
              <a:avLst/>
              <a:gdLst/>
              <a:ahLst/>
              <a:cxnLst/>
              <a:rect l="l" t="t" r="r" b="b"/>
              <a:pathLst>
                <a:path w="10894" h="3067" extrusionOk="0">
                  <a:moveTo>
                    <a:pt x="310" y="248"/>
                  </a:moveTo>
                  <a:lnTo>
                    <a:pt x="310" y="248"/>
                  </a:lnTo>
                  <a:cubicBezTo>
                    <a:pt x="512" y="256"/>
                    <a:pt x="1027" y="343"/>
                    <a:pt x="2199" y="833"/>
                  </a:cubicBezTo>
                  <a:cubicBezTo>
                    <a:pt x="3180" y="1246"/>
                    <a:pt x="3848" y="1392"/>
                    <a:pt x="4525" y="1392"/>
                  </a:cubicBezTo>
                  <a:cubicBezTo>
                    <a:pt x="5079" y="1392"/>
                    <a:pt x="5639" y="1294"/>
                    <a:pt x="6381" y="1163"/>
                  </a:cubicBezTo>
                  <a:lnTo>
                    <a:pt x="6983" y="1059"/>
                  </a:lnTo>
                  <a:cubicBezTo>
                    <a:pt x="7972" y="883"/>
                    <a:pt x="8888" y="721"/>
                    <a:pt x="9546" y="721"/>
                  </a:cubicBezTo>
                  <a:cubicBezTo>
                    <a:pt x="10099" y="721"/>
                    <a:pt x="10470" y="836"/>
                    <a:pt x="10549" y="1153"/>
                  </a:cubicBezTo>
                  <a:cubicBezTo>
                    <a:pt x="10636" y="1504"/>
                    <a:pt x="10612" y="1769"/>
                    <a:pt x="10480" y="1957"/>
                  </a:cubicBezTo>
                  <a:cubicBezTo>
                    <a:pt x="10149" y="2427"/>
                    <a:pt x="9091" y="2531"/>
                    <a:pt x="7627" y="2677"/>
                  </a:cubicBezTo>
                  <a:cubicBezTo>
                    <a:pt x="7380" y="2705"/>
                    <a:pt x="7122" y="2729"/>
                    <a:pt x="6851" y="2757"/>
                  </a:cubicBezTo>
                  <a:cubicBezTo>
                    <a:pt x="6467" y="2798"/>
                    <a:pt x="6107" y="2816"/>
                    <a:pt x="5769" y="2816"/>
                  </a:cubicBezTo>
                  <a:cubicBezTo>
                    <a:pt x="3941" y="2816"/>
                    <a:pt x="2763" y="2280"/>
                    <a:pt x="2011" y="1939"/>
                  </a:cubicBezTo>
                  <a:lnTo>
                    <a:pt x="1817" y="1852"/>
                  </a:lnTo>
                  <a:cubicBezTo>
                    <a:pt x="1135" y="1550"/>
                    <a:pt x="815" y="1365"/>
                    <a:pt x="717" y="1306"/>
                  </a:cubicBezTo>
                  <a:lnTo>
                    <a:pt x="310" y="248"/>
                  </a:lnTo>
                  <a:close/>
                  <a:moveTo>
                    <a:pt x="282" y="1"/>
                  </a:moveTo>
                  <a:cubicBezTo>
                    <a:pt x="155" y="1"/>
                    <a:pt x="96" y="25"/>
                    <a:pt x="70" y="43"/>
                  </a:cubicBezTo>
                  <a:cubicBezTo>
                    <a:pt x="22" y="75"/>
                    <a:pt x="1" y="137"/>
                    <a:pt x="22" y="189"/>
                  </a:cubicBezTo>
                  <a:lnTo>
                    <a:pt x="502" y="1435"/>
                  </a:lnTo>
                  <a:cubicBezTo>
                    <a:pt x="512" y="1459"/>
                    <a:pt x="526" y="1480"/>
                    <a:pt x="547" y="1494"/>
                  </a:cubicBezTo>
                  <a:cubicBezTo>
                    <a:pt x="560" y="1501"/>
                    <a:pt x="852" y="1696"/>
                    <a:pt x="1716" y="2079"/>
                  </a:cubicBezTo>
                  <a:lnTo>
                    <a:pt x="1907" y="2165"/>
                  </a:lnTo>
                  <a:cubicBezTo>
                    <a:pt x="2679" y="2517"/>
                    <a:pt x="3887" y="3066"/>
                    <a:pt x="5766" y="3066"/>
                  </a:cubicBezTo>
                  <a:cubicBezTo>
                    <a:pt x="6113" y="3066"/>
                    <a:pt x="6482" y="3046"/>
                    <a:pt x="6875" y="3004"/>
                  </a:cubicBezTo>
                  <a:cubicBezTo>
                    <a:pt x="7147" y="2976"/>
                    <a:pt x="7404" y="2949"/>
                    <a:pt x="7651" y="2924"/>
                  </a:cubicBezTo>
                  <a:cubicBezTo>
                    <a:pt x="9237" y="2767"/>
                    <a:pt x="10285" y="2663"/>
                    <a:pt x="10681" y="2099"/>
                  </a:cubicBezTo>
                  <a:cubicBezTo>
                    <a:pt x="10859" y="1849"/>
                    <a:pt x="10893" y="1518"/>
                    <a:pt x="10789" y="1094"/>
                  </a:cubicBezTo>
                  <a:cubicBezTo>
                    <a:pt x="10674" y="635"/>
                    <a:pt x="10218" y="476"/>
                    <a:pt x="9539" y="476"/>
                  </a:cubicBezTo>
                  <a:cubicBezTo>
                    <a:pt x="8857" y="476"/>
                    <a:pt x="7951" y="636"/>
                    <a:pt x="6938" y="815"/>
                  </a:cubicBezTo>
                  <a:lnTo>
                    <a:pt x="6339" y="920"/>
                  </a:lnTo>
                  <a:cubicBezTo>
                    <a:pt x="5597" y="1050"/>
                    <a:pt x="5050" y="1146"/>
                    <a:pt x="4517" y="1146"/>
                  </a:cubicBezTo>
                  <a:cubicBezTo>
                    <a:pt x="3867" y="1146"/>
                    <a:pt x="3236" y="1004"/>
                    <a:pt x="2293" y="606"/>
                  </a:cubicBezTo>
                  <a:cubicBezTo>
                    <a:pt x="1111" y="108"/>
                    <a:pt x="548" y="1"/>
                    <a:pt x="28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20;p35">
              <a:extLst>
                <a:ext uri="{FF2B5EF4-FFF2-40B4-BE49-F238E27FC236}">
                  <a16:creationId xmlns:a16="http://schemas.microsoft.com/office/drawing/2014/main" id="{B39C8492-0631-47ED-B1F9-10687D11F6F3}"/>
                </a:ext>
              </a:extLst>
            </p:cNvPr>
            <p:cNvSpPr/>
            <p:nvPr/>
          </p:nvSpPr>
          <p:spPr>
            <a:xfrm>
              <a:off x="5565718" y="2598716"/>
              <a:ext cx="167866" cy="157494"/>
            </a:xfrm>
            <a:custGeom>
              <a:avLst/>
              <a:gdLst/>
              <a:ahLst/>
              <a:cxnLst/>
              <a:rect l="l" t="t" r="r" b="b"/>
              <a:pathLst>
                <a:path w="4661" h="4373" extrusionOk="0">
                  <a:moveTo>
                    <a:pt x="2889" y="0"/>
                  </a:moveTo>
                  <a:cubicBezTo>
                    <a:pt x="1716" y="0"/>
                    <a:pt x="1" y="1145"/>
                    <a:pt x="155" y="2228"/>
                  </a:cubicBezTo>
                  <a:cubicBezTo>
                    <a:pt x="155" y="2228"/>
                    <a:pt x="2006" y="4372"/>
                    <a:pt x="3170" y="4372"/>
                  </a:cubicBezTo>
                  <a:cubicBezTo>
                    <a:pt x="3331" y="4372"/>
                    <a:pt x="3478" y="4331"/>
                    <a:pt x="3606" y="4239"/>
                  </a:cubicBezTo>
                  <a:cubicBezTo>
                    <a:pt x="4661" y="3474"/>
                    <a:pt x="4563" y="982"/>
                    <a:pt x="3606" y="214"/>
                  </a:cubicBezTo>
                  <a:cubicBezTo>
                    <a:pt x="3420" y="66"/>
                    <a:pt x="3170" y="0"/>
                    <a:pt x="28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21;p35">
              <a:extLst>
                <a:ext uri="{FF2B5EF4-FFF2-40B4-BE49-F238E27FC236}">
                  <a16:creationId xmlns:a16="http://schemas.microsoft.com/office/drawing/2014/main" id="{3686174D-76FE-4C88-A752-1DDC90E119A7}"/>
                </a:ext>
              </a:extLst>
            </p:cNvPr>
            <p:cNvSpPr/>
            <p:nvPr/>
          </p:nvSpPr>
          <p:spPr>
            <a:xfrm>
              <a:off x="5562873" y="2594286"/>
              <a:ext cx="165057" cy="166281"/>
            </a:xfrm>
            <a:custGeom>
              <a:avLst/>
              <a:gdLst/>
              <a:ahLst/>
              <a:cxnLst/>
              <a:rect l="l" t="t" r="r" b="b"/>
              <a:pathLst>
                <a:path w="4583" h="4617" extrusionOk="0">
                  <a:moveTo>
                    <a:pt x="2965" y="249"/>
                  </a:moveTo>
                  <a:cubicBezTo>
                    <a:pt x="3227" y="249"/>
                    <a:pt x="3451" y="310"/>
                    <a:pt x="3608" y="434"/>
                  </a:cubicBezTo>
                  <a:cubicBezTo>
                    <a:pt x="4051" y="789"/>
                    <a:pt x="4335" y="1617"/>
                    <a:pt x="4315" y="2494"/>
                  </a:cubicBezTo>
                  <a:cubicBezTo>
                    <a:pt x="4297" y="3294"/>
                    <a:pt x="4033" y="3955"/>
                    <a:pt x="3612" y="4261"/>
                  </a:cubicBezTo>
                  <a:cubicBezTo>
                    <a:pt x="3508" y="4338"/>
                    <a:pt x="3384" y="4372"/>
                    <a:pt x="3247" y="4372"/>
                  </a:cubicBezTo>
                  <a:cubicBezTo>
                    <a:pt x="2366" y="4372"/>
                    <a:pt x="930" y="2958"/>
                    <a:pt x="352" y="2299"/>
                  </a:cubicBezTo>
                  <a:cubicBezTo>
                    <a:pt x="286" y="1648"/>
                    <a:pt x="961" y="1018"/>
                    <a:pt x="1567" y="674"/>
                  </a:cubicBezTo>
                  <a:cubicBezTo>
                    <a:pt x="2055" y="395"/>
                    <a:pt x="2557" y="249"/>
                    <a:pt x="2965" y="249"/>
                  </a:cubicBezTo>
                  <a:close/>
                  <a:moveTo>
                    <a:pt x="2972" y="1"/>
                  </a:moveTo>
                  <a:cubicBezTo>
                    <a:pt x="2477" y="1"/>
                    <a:pt x="1911" y="193"/>
                    <a:pt x="1445" y="458"/>
                  </a:cubicBezTo>
                  <a:cubicBezTo>
                    <a:pt x="727" y="869"/>
                    <a:pt x="1" y="1585"/>
                    <a:pt x="112" y="2368"/>
                  </a:cubicBezTo>
                  <a:cubicBezTo>
                    <a:pt x="115" y="2389"/>
                    <a:pt x="126" y="2414"/>
                    <a:pt x="140" y="2431"/>
                  </a:cubicBezTo>
                  <a:cubicBezTo>
                    <a:pt x="231" y="2532"/>
                    <a:pt x="2043" y="4616"/>
                    <a:pt x="3257" y="4616"/>
                  </a:cubicBezTo>
                  <a:cubicBezTo>
                    <a:pt x="3441" y="4616"/>
                    <a:pt x="3608" y="4570"/>
                    <a:pt x="3758" y="4463"/>
                  </a:cubicBezTo>
                  <a:cubicBezTo>
                    <a:pt x="4242" y="4111"/>
                    <a:pt x="4541" y="3377"/>
                    <a:pt x="4562" y="2500"/>
                  </a:cubicBezTo>
                  <a:cubicBezTo>
                    <a:pt x="4583" y="1533"/>
                    <a:pt x="4269" y="646"/>
                    <a:pt x="3762" y="243"/>
                  </a:cubicBezTo>
                  <a:cubicBezTo>
                    <a:pt x="3551" y="72"/>
                    <a:pt x="3274" y="1"/>
                    <a:pt x="297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22;p35">
              <a:extLst>
                <a:ext uri="{FF2B5EF4-FFF2-40B4-BE49-F238E27FC236}">
                  <a16:creationId xmlns:a16="http://schemas.microsoft.com/office/drawing/2014/main" id="{929077F2-BE06-4B03-A466-8162270797C1}"/>
                </a:ext>
              </a:extLst>
            </p:cNvPr>
            <p:cNvSpPr/>
            <p:nvPr/>
          </p:nvSpPr>
          <p:spPr>
            <a:xfrm>
              <a:off x="5364252" y="2295507"/>
              <a:ext cx="472805" cy="501293"/>
            </a:xfrm>
            <a:custGeom>
              <a:avLst/>
              <a:gdLst/>
              <a:ahLst/>
              <a:cxnLst/>
              <a:rect l="l" t="t" r="r" b="b"/>
              <a:pathLst>
                <a:path w="13128" h="13919" extrusionOk="0">
                  <a:moveTo>
                    <a:pt x="7971" y="1"/>
                  </a:moveTo>
                  <a:cubicBezTo>
                    <a:pt x="6575" y="1"/>
                    <a:pt x="4701" y="113"/>
                    <a:pt x="3164" y="1065"/>
                  </a:cubicBezTo>
                  <a:cubicBezTo>
                    <a:pt x="1153" y="2311"/>
                    <a:pt x="1" y="7005"/>
                    <a:pt x="290" y="9113"/>
                  </a:cubicBezTo>
                  <a:cubicBezTo>
                    <a:pt x="562" y="11120"/>
                    <a:pt x="2574" y="13733"/>
                    <a:pt x="4336" y="13733"/>
                  </a:cubicBezTo>
                  <a:cubicBezTo>
                    <a:pt x="4425" y="13733"/>
                    <a:pt x="4513" y="13726"/>
                    <a:pt x="4601" y="13712"/>
                  </a:cubicBezTo>
                  <a:cubicBezTo>
                    <a:pt x="6420" y="13423"/>
                    <a:pt x="5558" y="11029"/>
                    <a:pt x="5558" y="11029"/>
                  </a:cubicBezTo>
                  <a:lnTo>
                    <a:pt x="8720" y="9113"/>
                  </a:lnTo>
                  <a:lnTo>
                    <a:pt x="8720" y="9113"/>
                  </a:lnTo>
                  <a:cubicBezTo>
                    <a:pt x="8720" y="9113"/>
                    <a:pt x="8529" y="11986"/>
                    <a:pt x="8431" y="12752"/>
                  </a:cubicBezTo>
                  <a:cubicBezTo>
                    <a:pt x="8356" y="13366"/>
                    <a:pt x="8341" y="13918"/>
                    <a:pt x="8826" y="13918"/>
                  </a:cubicBezTo>
                  <a:cubicBezTo>
                    <a:pt x="8948" y="13918"/>
                    <a:pt x="9102" y="13883"/>
                    <a:pt x="9294" y="13806"/>
                  </a:cubicBezTo>
                  <a:cubicBezTo>
                    <a:pt x="10255" y="13423"/>
                    <a:pt x="10157" y="12084"/>
                    <a:pt x="10348" y="11124"/>
                  </a:cubicBezTo>
                  <a:cubicBezTo>
                    <a:pt x="10539" y="10167"/>
                    <a:pt x="11785" y="9019"/>
                    <a:pt x="12456" y="7293"/>
                  </a:cubicBezTo>
                  <a:cubicBezTo>
                    <a:pt x="13128" y="5568"/>
                    <a:pt x="13031" y="2982"/>
                    <a:pt x="13031" y="2982"/>
                  </a:cubicBezTo>
                  <a:cubicBezTo>
                    <a:pt x="12456" y="968"/>
                    <a:pt x="10446" y="12"/>
                    <a:pt x="9102" y="12"/>
                  </a:cubicBezTo>
                  <a:cubicBezTo>
                    <a:pt x="8787" y="12"/>
                    <a:pt x="8402" y="1"/>
                    <a:pt x="79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23;p35">
              <a:extLst>
                <a:ext uri="{FF2B5EF4-FFF2-40B4-BE49-F238E27FC236}">
                  <a16:creationId xmlns:a16="http://schemas.microsoft.com/office/drawing/2014/main" id="{507191D4-6B2C-436C-8CD5-F3D154B4CCBC}"/>
                </a:ext>
              </a:extLst>
            </p:cNvPr>
            <p:cNvSpPr/>
            <p:nvPr/>
          </p:nvSpPr>
          <p:spPr>
            <a:xfrm>
              <a:off x="5359138" y="2291077"/>
              <a:ext cx="482097" cy="510188"/>
            </a:xfrm>
            <a:custGeom>
              <a:avLst/>
              <a:gdLst/>
              <a:ahLst/>
              <a:cxnLst/>
              <a:rect l="l" t="t" r="r" b="b"/>
              <a:pathLst>
                <a:path w="13386" h="14166" extrusionOk="0">
                  <a:moveTo>
                    <a:pt x="8092" y="246"/>
                  </a:moveTo>
                  <a:cubicBezTo>
                    <a:pt x="8329" y="246"/>
                    <a:pt x="8555" y="249"/>
                    <a:pt x="8764" y="252"/>
                  </a:cubicBezTo>
                  <a:cubicBezTo>
                    <a:pt x="8939" y="256"/>
                    <a:pt x="9098" y="260"/>
                    <a:pt x="9244" y="260"/>
                  </a:cubicBezTo>
                  <a:cubicBezTo>
                    <a:pt x="10483" y="260"/>
                    <a:pt x="12477" y="1147"/>
                    <a:pt x="13051" y="3123"/>
                  </a:cubicBezTo>
                  <a:cubicBezTo>
                    <a:pt x="13058" y="3335"/>
                    <a:pt x="13110" y="5757"/>
                    <a:pt x="12484" y="7371"/>
                  </a:cubicBezTo>
                  <a:cubicBezTo>
                    <a:pt x="12146" y="8237"/>
                    <a:pt x="11662" y="8954"/>
                    <a:pt x="11238" y="9587"/>
                  </a:cubicBezTo>
                  <a:cubicBezTo>
                    <a:pt x="10824" y="10200"/>
                    <a:pt x="10469" y="10728"/>
                    <a:pt x="10368" y="11222"/>
                  </a:cubicBezTo>
                  <a:cubicBezTo>
                    <a:pt x="10326" y="11441"/>
                    <a:pt x="10299" y="11671"/>
                    <a:pt x="10267" y="11915"/>
                  </a:cubicBezTo>
                  <a:cubicBezTo>
                    <a:pt x="10170" y="12715"/>
                    <a:pt x="10069" y="13543"/>
                    <a:pt x="9390" y="13814"/>
                  </a:cubicBezTo>
                  <a:cubicBezTo>
                    <a:pt x="9259" y="13867"/>
                    <a:pt x="9101" y="13917"/>
                    <a:pt x="8971" y="13917"/>
                  </a:cubicBezTo>
                  <a:cubicBezTo>
                    <a:pt x="8901" y="13917"/>
                    <a:pt x="8839" y="13903"/>
                    <a:pt x="8793" y="13866"/>
                  </a:cubicBezTo>
                  <a:cubicBezTo>
                    <a:pt x="8618" y="13734"/>
                    <a:pt x="8646" y="13299"/>
                    <a:pt x="8698" y="12892"/>
                  </a:cubicBezTo>
                  <a:cubicBezTo>
                    <a:pt x="8793" y="12130"/>
                    <a:pt x="8977" y="9361"/>
                    <a:pt x="8987" y="9243"/>
                  </a:cubicBezTo>
                  <a:cubicBezTo>
                    <a:pt x="8987" y="9198"/>
                    <a:pt x="8966" y="9156"/>
                    <a:pt x="8928" y="9132"/>
                  </a:cubicBezTo>
                  <a:cubicBezTo>
                    <a:pt x="8907" y="9117"/>
                    <a:pt x="8883" y="9111"/>
                    <a:pt x="8862" y="9111"/>
                  </a:cubicBezTo>
                  <a:cubicBezTo>
                    <a:pt x="8841" y="9111"/>
                    <a:pt x="8817" y="9117"/>
                    <a:pt x="8799" y="9132"/>
                  </a:cubicBezTo>
                  <a:lnTo>
                    <a:pt x="5637" y="11045"/>
                  </a:lnTo>
                  <a:cubicBezTo>
                    <a:pt x="5584" y="11076"/>
                    <a:pt x="5564" y="11139"/>
                    <a:pt x="5584" y="11194"/>
                  </a:cubicBezTo>
                  <a:cubicBezTo>
                    <a:pt x="5588" y="11205"/>
                    <a:pt x="6023" y="12440"/>
                    <a:pt x="5584" y="13181"/>
                  </a:cubicBezTo>
                  <a:cubicBezTo>
                    <a:pt x="5414" y="13469"/>
                    <a:pt x="5125" y="13651"/>
                    <a:pt x="4722" y="13713"/>
                  </a:cubicBezTo>
                  <a:cubicBezTo>
                    <a:pt x="4642" y="13726"/>
                    <a:pt x="4559" y="13733"/>
                    <a:pt x="4476" y="13733"/>
                  </a:cubicBezTo>
                  <a:cubicBezTo>
                    <a:pt x="4000" y="13733"/>
                    <a:pt x="3472" y="13525"/>
                    <a:pt x="2937" y="13129"/>
                  </a:cubicBezTo>
                  <a:cubicBezTo>
                    <a:pt x="1764" y="12255"/>
                    <a:pt x="738" y="10575"/>
                    <a:pt x="554" y="9218"/>
                  </a:cubicBezTo>
                  <a:cubicBezTo>
                    <a:pt x="261" y="7072"/>
                    <a:pt x="1455" y="2479"/>
                    <a:pt x="3372" y="1293"/>
                  </a:cubicBezTo>
                  <a:cubicBezTo>
                    <a:pt x="4877" y="359"/>
                    <a:pt x="6693" y="246"/>
                    <a:pt x="8092" y="246"/>
                  </a:cubicBezTo>
                  <a:close/>
                  <a:moveTo>
                    <a:pt x="8158" y="0"/>
                  </a:moveTo>
                  <a:cubicBezTo>
                    <a:pt x="6764" y="0"/>
                    <a:pt x="4816" y="106"/>
                    <a:pt x="3240" y="1084"/>
                  </a:cubicBezTo>
                  <a:cubicBezTo>
                    <a:pt x="1218" y="2336"/>
                    <a:pt x="1" y="6992"/>
                    <a:pt x="306" y="9253"/>
                  </a:cubicBezTo>
                  <a:cubicBezTo>
                    <a:pt x="505" y="10690"/>
                    <a:pt x="1549" y="12402"/>
                    <a:pt x="2791" y="13328"/>
                  </a:cubicBezTo>
                  <a:cubicBezTo>
                    <a:pt x="3369" y="13758"/>
                    <a:pt x="3948" y="13978"/>
                    <a:pt x="4479" y="13978"/>
                  </a:cubicBezTo>
                  <a:cubicBezTo>
                    <a:pt x="4575" y="13978"/>
                    <a:pt x="4668" y="13971"/>
                    <a:pt x="4760" y="13957"/>
                  </a:cubicBezTo>
                  <a:cubicBezTo>
                    <a:pt x="5240" y="13880"/>
                    <a:pt x="5588" y="13662"/>
                    <a:pt x="5797" y="13307"/>
                  </a:cubicBezTo>
                  <a:cubicBezTo>
                    <a:pt x="6225" y="12586"/>
                    <a:pt x="5950" y="11532"/>
                    <a:pt x="5849" y="11208"/>
                  </a:cubicBezTo>
                  <a:lnTo>
                    <a:pt x="8722" y="9466"/>
                  </a:lnTo>
                  <a:lnTo>
                    <a:pt x="8722" y="9466"/>
                  </a:lnTo>
                  <a:cubicBezTo>
                    <a:pt x="8674" y="10171"/>
                    <a:pt x="8531" y="12235"/>
                    <a:pt x="8451" y="12861"/>
                  </a:cubicBezTo>
                  <a:cubicBezTo>
                    <a:pt x="8393" y="13348"/>
                    <a:pt x="8354" y="13845"/>
                    <a:pt x="8639" y="14065"/>
                  </a:cubicBezTo>
                  <a:cubicBezTo>
                    <a:pt x="8727" y="14131"/>
                    <a:pt x="8838" y="14166"/>
                    <a:pt x="8970" y="14166"/>
                  </a:cubicBezTo>
                  <a:cubicBezTo>
                    <a:pt x="9112" y="14166"/>
                    <a:pt x="9283" y="14124"/>
                    <a:pt x="9485" y="14044"/>
                  </a:cubicBezTo>
                  <a:cubicBezTo>
                    <a:pt x="10296" y="13720"/>
                    <a:pt x="10413" y="12777"/>
                    <a:pt x="10514" y="11942"/>
                  </a:cubicBezTo>
                  <a:cubicBezTo>
                    <a:pt x="10543" y="11706"/>
                    <a:pt x="10570" y="11480"/>
                    <a:pt x="10612" y="11271"/>
                  </a:cubicBezTo>
                  <a:cubicBezTo>
                    <a:pt x="10702" y="10826"/>
                    <a:pt x="11047" y="10314"/>
                    <a:pt x="11444" y="9726"/>
                  </a:cubicBezTo>
                  <a:cubicBezTo>
                    <a:pt x="11875" y="9082"/>
                    <a:pt x="12369" y="8352"/>
                    <a:pt x="12714" y="7462"/>
                  </a:cubicBezTo>
                  <a:cubicBezTo>
                    <a:pt x="13385" y="5732"/>
                    <a:pt x="13302" y="3206"/>
                    <a:pt x="13298" y="3099"/>
                  </a:cubicBezTo>
                  <a:cubicBezTo>
                    <a:pt x="13298" y="3088"/>
                    <a:pt x="13294" y="3081"/>
                    <a:pt x="13294" y="3070"/>
                  </a:cubicBezTo>
                  <a:cubicBezTo>
                    <a:pt x="12689" y="959"/>
                    <a:pt x="10564" y="9"/>
                    <a:pt x="9244" y="9"/>
                  </a:cubicBezTo>
                  <a:cubicBezTo>
                    <a:pt x="9102" y="9"/>
                    <a:pt x="8942" y="9"/>
                    <a:pt x="8768" y="5"/>
                  </a:cubicBezTo>
                  <a:cubicBezTo>
                    <a:pt x="8581" y="3"/>
                    <a:pt x="8376" y="0"/>
                    <a:pt x="81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24;p35">
              <a:extLst>
                <a:ext uri="{FF2B5EF4-FFF2-40B4-BE49-F238E27FC236}">
                  <a16:creationId xmlns:a16="http://schemas.microsoft.com/office/drawing/2014/main" id="{2656A20C-7B3D-4828-8BBE-A7BF7F78BE2C}"/>
                </a:ext>
              </a:extLst>
            </p:cNvPr>
            <p:cNvSpPr/>
            <p:nvPr/>
          </p:nvSpPr>
          <p:spPr>
            <a:xfrm>
              <a:off x="5484397" y="2295903"/>
              <a:ext cx="145429" cy="144096"/>
            </a:xfrm>
            <a:custGeom>
              <a:avLst/>
              <a:gdLst/>
              <a:ahLst/>
              <a:cxnLst/>
              <a:rect l="l" t="t" r="r" b="b"/>
              <a:pathLst>
                <a:path w="4038" h="4001" extrusionOk="0">
                  <a:moveTo>
                    <a:pt x="4038" y="1"/>
                  </a:moveTo>
                  <a:lnTo>
                    <a:pt x="2061" y="309"/>
                  </a:lnTo>
                  <a:cubicBezTo>
                    <a:pt x="2061" y="309"/>
                    <a:pt x="1567" y="557"/>
                    <a:pt x="701" y="1917"/>
                  </a:cubicBezTo>
                  <a:cubicBezTo>
                    <a:pt x="1" y="3018"/>
                    <a:pt x="1007" y="4000"/>
                    <a:pt x="1907" y="4000"/>
                  </a:cubicBezTo>
                  <a:cubicBezTo>
                    <a:pt x="2116" y="4000"/>
                    <a:pt x="2319" y="3947"/>
                    <a:pt x="2493" y="3831"/>
                  </a:cubicBezTo>
                  <a:cubicBezTo>
                    <a:pt x="3422" y="3211"/>
                    <a:pt x="2618" y="1917"/>
                    <a:pt x="3296" y="1298"/>
                  </a:cubicBezTo>
                  <a:cubicBezTo>
                    <a:pt x="3975" y="682"/>
                    <a:pt x="4038" y="1"/>
                    <a:pt x="403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25;p35">
              <a:extLst>
                <a:ext uri="{FF2B5EF4-FFF2-40B4-BE49-F238E27FC236}">
                  <a16:creationId xmlns:a16="http://schemas.microsoft.com/office/drawing/2014/main" id="{C7C1764E-706F-4B77-93AA-ECF2CD95A4D5}"/>
                </a:ext>
              </a:extLst>
            </p:cNvPr>
            <p:cNvSpPr/>
            <p:nvPr/>
          </p:nvSpPr>
          <p:spPr>
            <a:xfrm>
              <a:off x="5429115" y="2360766"/>
              <a:ext cx="62594" cy="73218"/>
            </a:xfrm>
            <a:custGeom>
              <a:avLst/>
              <a:gdLst/>
              <a:ahLst/>
              <a:cxnLst/>
              <a:rect l="l" t="t" r="r" b="b"/>
              <a:pathLst>
                <a:path w="1738" h="2033" extrusionOk="0">
                  <a:moveTo>
                    <a:pt x="1577" y="0"/>
                  </a:moveTo>
                  <a:cubicBezTo>
                    <a:pt x="1331" y="0"/>
                    <a:pt x="817" y="422"/>
                    <a:pt x="817" y="422"/>
                  </a:cubicBezTo>
                  <a:cubicBezTo>
                    <a:pt x="817" y="422"/>
                    <a:pt x="75" y="917"/>
                    <a:pt x="13" y="1783"/>
                  </a:cubicBezTo>
                  <a:cubicBezTo>
                    <a:pt x="1" y="1958"/>
                    <a:pt x="54" y="2032"/>
                    <a:pt x="150" y="2032"/>
                  </a:cubicBezTo>
                  <a:cubicBezTo>
                    <a:pt x="523" y="2032"/>
                    <a:pt x="1533" y="891"/>
                    <a:pt x="1683" y="300"/>
                  </a:cubicBezTo>
                  <a:cubicBezTo>
                    <a:pt x="1738" y="78"/>
                    <a:pt x="1682" y="0"/>
                    <a:pt x="1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26;p35">
              <a:extLst>
                <a:ext uri="{FF2B5EF4-FFF2-40B4-BE49-F238E27FC236}">
                  <a16:creationId xmlns:a16="http://schemas.microsoft.com/office/drawing/2014/main" id="{CF983CBF-13A3-4241-884C-0BDCF1189310}"/>
                </a:ext>
              </a:extLst>
            </p:cNvPr>
            <p:cNvSpPr/>
            <p:nvPr/>
          </p:nvSpPr>
          <p:spPr>
            <a:xfrm>
              <a:off x="5630041" y="2299829"/>
              <a:ext cx="196606" cy="151263"/>
            </a:xfrm>
            <a:custGeom>
              <a:avLst/>
              <a:gdLst/>
              <a:ahLst/>
              <a:cxnLst/>
              <a:rect l="l" t="t" r="r" b="b"/>
              <a:pathLst>
                <a:path w="5459" h="4200" extrusionOk="0">
                  <a:moveTo>
                    <a:pt x="1522" y="0"/>
                  </a:moveTo>
                  <a:cubicBezTo>
                    <a:pt x="1243" y="0"/>
                    <a:pt x="985" y="54"/>
                    <a:pt x="766" y="180"/>
                  </a:cubicBezTo>
                  <a:cubicBezTo>
                    <a:pt x="766" y="180"/>
                    <a:pt x="1" y="1425"/>
                    <a:pt x="860" y="2765"/>
                  </a:cubicBezTo>
                  <a:cubicBezTo>
                    <a:pt x="1427" y="3649"/>
                    <a:pt x="2451" y="4199"/>
                    <a:pt x="3303" y="4199"/>
                  </a:cubicBezTo>
                  <a:cubicBezTo>
                    <a:pt x="3746" y="4199"/>
                    <a:pt x="4143" y="4050"/>
                    <a:pt x="4405" y="3722"/>
                  </a:cubicBezTo>
                  <a:cubicBezTo>
                    <a:pt x="5174" y="2765"/>
                    <a:pt x="5459" y="2285"/>
                    <a:pt x="5174" y="1808"/>
                  </a:cubicBezTo>
                  <a:cubicBezTo>
                    <a:pt x="4933" y="1406"/>
                    <a:pt x="2949" y="0"/>
                    <a:pt x="1522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27;p35">
              <a:extLst>
                <a:ext uri="{FF2B5EF4-FFF2-40B4-BE49-F238E27FC236}">
                  <a16:creationId xmlns:a16="http://schemas.microsoft.com/office/drawing/2014/main" id="{C4140EED-9248-4FAD-9E35-73AEE23E62D6}"/>
                </a:ext>
              </a:extLst>
            </p:cNvPr>
            <p:cNvSpPr/>
            <p:nvPr/>
          </p:nvSpPr>
          <p:spPr>
            <a:xfrm>
              <a:off x="5625035" y="2295219"/>
              <a:ext cx="207626" cy="160339"/>
            </a:xfrm>
            <a:custGeom>
              <a:avLst/>
              <a:gdLst/>
              <a:ahLst/>
              <a:cxnLst/>
              <a:rect l="l" t="t" r="r" b="b"/>
              <a:pathLst>
                <a:path w="5765" h="4452" extrusionOk="0">
                  <a:moveTo>
                    <a:pt x="1667" y="249"/>
                  </a:moveTo>
                  <a:cubicBezTo>
                    <a:pt x="3041" y="249"/>
                    <a:pt x="4993" y="1645"/>
                    <a:pt x="5205" y="1998"/>
                  </a:cubicBezTo>
                  <a:cubicBezTo>
                    <a:pt x="5445" y="2403"/>
                    <a:pt x="5215" y="2813"/>
                    <a:pt x="4446" y="3773"/>
                  </a:cubicBezTo>
                  <a:cubicBezTo>
                    <a:pt x="4171" y="4121"/>
                    <a:pt x="3770" y="4204"/>
                    <a:pt x="3446" y="4204"/>
                  </a:cubicBezTo>
                  <a:cubicBezTo>
                    <a:pt x="3411" y="4204"/>
                    <a:pt x="3377" y="4203"/>
                    <a:pt x="3343" y="4201"/>
                  </a:cubicBezTo>
                  <a:cubicBezTo>
                    <a:pt x="2505" y="4156"/>
                    <a:pt x="1604" y="3606"/>
                    <a:pt x="1103" y="2827"/>
                  </a:cubicBezTo>
                  <a:cubicBezTo>
                    <a:pt x="355" y="1661"/>
                    <a:pt x="891" y="586"/>
                    <a:pt x="995" y="399"/>
                  </a:cubicBezTo>
                  <a:cubicBezTo>
                    <a:pt x="1192" y="294"/>
                    <a:pt x="1420" y="249"/>
                    <a:pt x="1667" y="249"/>
                  </a:cubicBezTo>
                  <a:close/>
                  <a:moveTo>
                    <a:pt x="1671" y="1"/>
                  </a:moveTo>
                  <a:cubicBezTo>
                    <a:pt x="1369" y="1"/>
                    <a:pt x="1087" y="60"/>
                    <a:pt x="843" y="200"/>
                  </a:cubicBezTo>
                  <a:cubicBezTo>
                    <a:pt x="825" y="211"/>
                    <a:pt x="811" y="224"/>
                    <a:pt x="801" y="242"/>
                  </a:cubicBezTo>
                  <a:cubicBezTo>
                    <a:pt x="766" y="294"/>
                    <a:pt x="0" y="1571"/>
                    <a:pt x="894" y="2959"/>
                  </a:cubicBezTo>
                  <a:cubicBezTo>
                    <a:pt x="1437" y="3801"/>
                    <a:pt x="2418" y="4399"/>
                    <a:pt x="3333" y="4448"/>
                  </a:cubicBezTo>
                  <a:cubicBezTo>
                    <a:pt x="3372" y="4452"/>
                    <a:pt x="3406" y="4452"/>
                    <a:pt x="3444" y="4452"/>
                  </a:cubicBezTo>
                  <a:cubicBezTo>
                    <a:pt x="3949" y="4452"/>
                    <a:pt x="4370" y="4267"/>
                    <a:pt x="4642" y="3930"/>
                  </a:cubicBezTo>
                  <a:cubicBezTo>
                    <a:pt x="5358" y="3036"/>
                    <a:pt x="5765" y="2451"/>
                    <a:pt x="5418" y="1870"/>
                  </a:cubicBezTo>
                  <a:cubicBezTo>
                    <a:pt x="5177" y="1473"/>
                    <a:pt x="3176" y="1"/>
                    <a:pt x="167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28;p35">
              <a:extLst>
                <a:ext uri="{FF2B5EF4-FFF2-40B4-BE49-F238E27FC236}">
                  <a16:creationId xmlns:a16="http://schemas.microsoft.com/office/drawing/2014/main" id="{64FCCC22-6C74-48A5-8807-2E52D6E9FAC1}"/>
                </a:ext>
              </a:extLst>
            </p:cNvPr>
            <p:cNvSpPr/>
            <p:nvPr/>
          </p:nvSpPr>
          <p:spPr>
            <a:xfrm>
              <a:off x="5602345" y="2016212"/>
              <a:ext cx="441724" cy="394760"/>
            </a:xfrm>
            <a:custGeom>
              <a:avLst/>
              <a:gdLst/>
              <a:ahLst/>
              <a:cxnLst/>
              <a:rect l="l" t="t" r="r" b="b"/>
              <a:pathLst>
                <a:path w="12265" h="10961" extrusionOk="0">
                  <a:moveTo>
                    <a:pt x="4437" y="1"/>
                  </a:moveTo>
                  <a:cubicBezTo>
                    <a:pt x="4427" y="1"/>
                    <a:pt x="4418" y="2"/>
                    <a:pt x="4408" y="4"/>
                  </a:cubicBezTo>
                  <a:cubicBezTo>
                    <a:pt x="4026" y="101"/>
                    <a:pt x="2683" y="2882"/>
                    <a:pt x="2683" y="2882"/>
                  </a:cubicBezTo>
                  <a:cubicBezTo>
                    <a:pt x="2683" y="2882"/>
                    <a:pt x="383" y="3073"/>
                    <a:pt x="192" y="3741"/>
                  </a:cubicBezTo>
                  <a:cubicBezTo>
                    <a:pt x="0" y="4412"/>
                    <a:pt x="1055" y="7574"/>
                    <a:pt x="1918" y="8915"/>
                  </a:cubicBezTo>
                  <a:cubicBezTo>
                    <a:pt x="2780" y="10257"/>
                    <a:pt x="4408" y="10929"/>
                    <a:pt x="5557" y="10929"/>
                  </a:cubicBezTo>
                  <a:cubicBezTo>
                    <a:pt x="5939" y="10929"/>
                    <a:pt x="6575" y="10960"/>
                    <a:pt x="7272" y="10960"/>
                  </a:cubicBezTo>
                  <a:cubicBezTo>
                    <a:pt x="8672" y="10960"/>
                    <a:pt x="10316" y="10833"/>
                    <a:pt x="10637" y="10066"/>
                  </a:cubicBezTo>
                  <a:cubicBezTo>
                    <a:pt x="11117" y="8915"/>
                    <a:pt x="10730" y="5466"/>
                    <a:pt x="10730" y="5466"/>
                  </a:cubicBezTo>
                  <a:cubicBezTo>
                    <a:pt x="10730" y="5466"/>
                    <a:pt x="12265" y="3932"/>
                    <a:pt x="11593" y="3647"/>
                  </a:cubicBezTo>
                  <a:cubicBezTo>
                    <a:pt x="10925" y="3358"/>
                    <a:pt x="8625" y="3358"/>
                    <a:pt x="8625" y="3358"/>
                  </a:cubicBezTo>
                  <a:cubicBezTo>
                    <a:pt x="8625" y="3358"/>
                    <a:pt x="8525" y="3376"/>
                    <a:pt x="8359" y="3376"/>
                  </a:cubicBezTo>
                  <a:cubicBezTo>
                    <a:pt x="7985" y="3376"/>
                    <a:pt x="7276" y="3284"/>
                    <a:pt x="6611" y="2686"/>
                  </a:cubicBezTo>
                  <a:cubicBezTo>
                    <a:pt x="5677" y="1848"/>
                    <a:pt x="4833" y="1"/>
                    <a:pt x="44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29;p35">
              <a:extLst>
                <a:ext uri="{FF2B5EF4-FFF2-40B4-BE49-F238E27FC236}">
                  <a16:creationId xmlns:a16="http://schemas.microsoft.com/office/drawing/2014/main" id="{1753EA20-7C05-45EA-8D1A-239AACFD5351}"/>
                </a:ext>
              </a:extLst>
            </p:cNvPr>
            <p:cNvSpPr/>
            <p:nvPr/>
          </p:nvSpPr>
          <p:spPr>
            <a:xfrm>
              <a:off x="5597195" y="2011782"/>
              <a:ext cx="436610" cy="403692"/>
            </a:xfrm>
            <a:custGeom>
              <a:avLst/>
              <a:gdLst/>
              <a:ahLst/>
              <a:cxnLst/>
              <a:rect l="l" t="t" r="r" b="b"/>
              <a:pathLst>
                <a:path w="12123" h="11209" extrusionOk="0">
                  <a:moveTo>
                    <a:pt x="4583" y="249"/>
                  </a:moveTo>
                  <a:cubicBezTo>
                    <a:pt x="4715" y="249"/>
                    <a:pt x="5098" y="823"/>
                    <a:pt x="5380" y="1244"/>
                  </a:cubicBezTo>
                  <a:cubicBezTo>
                    <a:pt x="5762" y="1825"/>
                    <a:pt x="6201" y="2479"/>
                    <a:pt x="6674" y="2904"/>
                  </a:cubicBezTo>
                  <a:cubicBezTo>
                    <a:pt x="7365" y="3526"/>
                    <a:pt x="8098" y="3625"/>
                    <a:pt x="8495" y="3625"/>
                  </a:cubicBezTo>
                  <a:cubicBezTo>
                    <a:pt x="8642" y="3625"/>
                    <a:pt x="8743" y="3612"/>
                    <a:pt x="8779" y="3606"/>
                  </a:cubicBezTo>
                  <a:cubicBezTo>
                    <a:pt x="8943" y="3606"/>
                    <a:pt x="11072" y="3617"/>
                    <a:pt x="11687" y="3885"/>
                  </a:cubicBezTo>
                  <a:cubicBezTo>
                    <a:pt x="11757" y="3912"/>
                    <a:pt x="11774" y="3951"/>
                    <a:pt x="11778" y="3986"/>
                  </a:cubicBezTo>
                  <a:cubicBezTo>
                    <a:pt x="11840" y="4306"/>
                    <a:pt x="11204" y="5085"/>
                    <a:pt x="10786" y="5502"/>
                  </a:cubicBezTo>
                  <a:cubicBezTo>
                    <a:pt x="10762" y="5531"/>
                    <a:pt x="10748" y="5565"/>
                    <a:pt x="10751" y="5603"/>
                  </a:cubicBezTo>
                  <a:cubicBezTo>
                    <a:pt x="10755" y="5638"/>
                    <a:pt x="11127" y="9033"/>
                    <a:pt x="10664" y="10140"/>
                  </a:cubicBezTo>
                  <a:cubicBezTo>
                    <a:pt x="10372" y="10841"/>
                    <a:pt x="8767" y="10960"/>
                    <a:pt x="7413" y="10960"/>
                  </a:cubicBezTo>
                  <a:cubicBezTo>
                    <a:pt x="7013" y="10960"/>
                    <a:pt x="6635" y="10949"/>
                    <a:pt x="6319" y="10941"/>
                  </a:cubicBezTo>
                  <a:cubicBezTo>
                    <a:pt x="6075" y="10933"/>
                    <a:pt x="5867" y="10926"/>
                    <a:pt x="5700" y="10926"/>
                  </a:cubicBezTo>
                  <a:cubicBezTo>
                    <a:pt x="4569" y="10926"/>
                    <a:pt x="2989" y="10255"/>
                    <a:pt x="2165" y="8971"/>
                  </a:cubicBezTo>
                  <a:cubicBezTo>
                    <a:pt x="1264" y="7569"/>
                    <a:pt x="286" y="4490"/>
                    <a:pt x="457" y="3898"/>
                  </a:cubicBezTo>
                  <a:cubicBezTo>
                    <a:pt x="579" y="3471"/>
                    <a:pt x="1980" y="3199"/>
                    <a:pt x="2836" y="3126"/>
                  </a:cubicBezTo>
                  <a:cubicBezTo>
                    <a:pt x="2881" y="3123"/>
                    <a:pt x="2920" y="3095"/>
                    <a:pt x="2937" y="3057"/>
                  </a:cubicBezTo>
                  <a:cubicBezTo>
                    <a:pt x="3564" y="1766"/>
                    <a:pt x="4367" y="325"/>
                    <a:pt x="4580" y="249"/>
                  </a:cubicBezTo>
                  <a:close/>
                  <a:moveTo>
                    <a:pt x="4584" y="1"/>
                  </a:moveTo>
                  <a:cubicBezTo>
                    <a:pt x="4563" y="1"/>
                    <a:pt x="4542" y="3"/>
                    <a:pt x="4521" y="9"/>
                  </a:cubicBezTo>
                  <a:cubicBezTo>
                    <a:pt x="4127" y="106"/>
                    <a:pt x="3101" y="2156"/>
                    <a:pt x="2746" y="2886"/>
                  </a:cubicBezTo>
                  <a:cubicBezTo>
                    <a:pt x="2300" y="2928"/>
                    <a:pt x="412" y="3147"/>
                    <a:pt x="217" y="3832"/>
                  </a:cubicBezTo>
                  <a:cubicBezTo>
                    <a:pt x="1" y="4580"/>
                    <a:pt x="1142" y="7840"/>
                    <a:pt x="1956" y="9107"/>
                  </a:cubicBezTo>
                  <a:cubicBezTo>
                    <a:pt x="2830" y="10464"/>
                    <a:pt x="4500" y="11174"/>
                    <a:pt x="5700" y="11174"/>
                  </a:cubicBezTo>
                  <a:cubicBezTo>
                    <a:pt x="5863" y="11174"/>
                    <a:pt x="6072" y="11180"/>
                    <a:pt x="6312" y="11188"/>
                  </a:cubicBezTo>
                  <a:cubicBezTo>
                    <a:pt x="6646" y="11198"/>
                    <a:pt x="7036" y="11209"/>
                    <a:pt x="7440" y="11209"/>
                  </a:cubicBezTo>
                  <a:cubicBezTo>
                    <a:pt x="8887" y="11209"/>
                    <a:pt x="10546" y="11069"/>
                    <a:pt x="10894" y="10238"/>
                  </a:cubicBezTo>
                  <a:cubicBezTo>
                    <a:pt x="11350" y="9138"/>
                    <a:pt x="11054" y="6111"/>
                    <a:pt x="11005" y="5635"/>
                  </a:cubicBezTo>
                  <a:cubicBezTo>
                    <a:pt x="11231" y="5401"/>
                    <a:pt x="12122" y="4452"/>
                    <a:pt x="12021" y="3940"/>
                  </a:cubicBezTo>
                  <a:cubicBezTo>
                    <a:pt x="11997" y="3808"/>
                    <a:pt x="11917" y="3710"/>
                    <a:pt x="11785" y="3655"/>
                  </a:cubicBezTo>
                  <a:cubicBezTo>
                    <a:pt x="11100" y="3363"/>
                    <a:pt x="8863" y="3360"/>
                    <a:pt x="8768" y="3360"/>
                  </a:cubicBezTo>
                  <a:lnTo>
                    <a:pt x="8744" y="3360"/>
                  </a:lnTo>
                  <a:cubicBezTo>
                    <a:pt x="8741" y="3361"/>
                    <a:pt x="8653" y="3375"/>
                    <a:pt x="8507" y="3375"/>
                  </a:cubicBezTo>
                  <a:cubicBezTo>
                    <a:pt x="8157" y="3375"/>
                    <a:pt x="7472" y="3290"/>
                    <a:pt x="6838" y="2719"/>
                  </a:cubicBezTo>
                  <a:cubicBezTo>
                    <a:pt x="6388" y="2316"/>
                    <a:pt x="5961" y="1675"/>
                    <a:pt x="5585" y="1108"/>
                  </a:cubicBezTo>
                  <a:cubicBezTo>
                    <a:pt x="5101" y="380"/>
                    <a:pt x="4835" y="1"/>
                    <a:pt x="458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30;p35">
              <a:extLst>
                <a:ext uri="{FF2B5EF4-FFF2-40B4-BE49-F238E27FC236}">
                  <a16:creationId xmlns:a16="http://schemas.microsoft.com/office/drawing/2014/main" id="{92C85999-08F5-41DE-BB57-286DF079FBE9}"/>
                </a:ext>
              </a:extLst>
            </p:cNvPr>
            <p:cNvSpPr/>
            <p:nvPr/>
          </p:nvSpPr>
          <p:spPr>
            <a:xfrm>
              <a:off x="5760990" y="2275159"/>
              <a:ext cx="167038" cy="102931"/>
            </a:xfrm>
            <a:custGeom>
              <a:avLst/>
              <a:gdLst/>
              <a:ahLst/>
              <a:cxnLst/>
              <a:rect l="l" t="t" r="r" b="b"/>
              <a:pathLst>
                <a:path w="4638" h="2858" extrusionOk="0">
                  <a:moveTo>
                    <a:pt x="2473" y="0"/>
                  </a:moveTo>
                  <a:cubicBezTo>
                    <a:pt x="2326" y="0"/>
                    <a:pt x="2161" y="25"/>
                    <a:pt x="1977" y="82"/>
                  </a:cubicBezTo>
                  <a:cubicBezTo>
                    <a:pt x="804" y="455"/>
                    <a:pt x="0" y="1564"/>
                    <a:pt x="1298" y="2493"/>
                  </a:cubicBezTo>
                  <a:cubicBezTo>
                    <a:pt x="1647" y="2743"/>
                    <a:pt x="2095" y="2858"/>
                    <a:pt x="2529" y="2858"/>
                  </a:cubicBezTo>
                  <a:cubicBezTo>
                    <a:pt x="3627" y="2858"/>
                    <a:pt x="4637" y="2122"/>
                    <a:pt x="3748" y="962"/>
                  </a:cubicBezTo>
                  <a:cubicBezTo>
                    <a:pt x="3632" y="813"/>
                    <a:pt x="3518" y="660"/>
                    <a:pt x="3414" y="500"/>
                  </a:cubicBezTo>
                  <a:cubicBezTo>
                    <a:pt x="3270" y="292"/>
                    <a:pt x="2980" y="0"/>
                    <a:pt x="24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31;p35">
              <a:extLst>
                <a:ext uri="{FF2B5EF4-FFF2-40B4-BE49-F238E27FC236}">
                  <a16:creationId xmlns:a16="http://schemas.microsoft.com/office/drawing/2014/main" id="{94F85E8D-B89B-42D8-BB86-221A6979013A}"/>
                </a:ext>
              </a:extLst>
            </p:cNvPr>
            <p:cNvSpPr/>
            <p:nvPr/>
          </p:nvSpPr>
          <p:spPr>
            <a:xfrm>
              <a:off x="5695552" y="2016068"/>
              <a:ext cx="106136" cy="123423"/>
            </a:xfrm>
            <a:custGeom>
              <a:avLst/>
              <a:gdLst/>
              <a:ahLst/>
              <a:cxnLst/>
              <a:rect l="l" t="t" r="r" b="b"/>
              <a:pathLst>
                <a:path w="2947" h="3427" extrusionOk="0">
                  <a:moveTo>
                    <a:pt x="1877" y="0"/>
                  </a:moveTo>
                  <a:cubicBezTo>
                    <a:pt x="1859" y="0"/>
                    <a:pt x="1840" y="3"/>
                    <a:pt x="1820" y="8"/>
                  </a:cubicBezTo>
                  <a:cubicBezTo>
                    <a:pt x="1149" y="200"/>
                    <a:pt x="1" y="1640"/>
                    <a:pt x="95" y="2886"/>
                  </a:cubicBezTo>
                  <a:cubicBezTo>
                    <a:pt x="95" y="2886"/>
                    <a:pt x="1045" y="3427"/>
                    <a:pt x="1803" y="3427"/>
                  </a:cubicBezTo>
                  <a:cubicBezTo>
                    <a:pt x="1946" y="3427"/>
                    <a:pt x="2082" y="3408"/>
                    <a:pt x="2204" y="3362"/>
                  </a:cubicBezTo>
                  <a:cubicBezTo>
                    <a:pt x="2947" y="3085"/>
                    <a:pt x="2518" y="0"/>
                    <a:pt x="18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32;p35">
              <a:extLst>
                <a:ext uri="{FF2B5EF4-FFF2-40B4-BE49-F238E27FC236}">
                  <a16:creationId xmlns:a16="http://schemas.microsoft.com/office/drawing/2014/main" id="{0D2B76EE-E4D8-4CD7-95F5-5CC432F11279}"/>
                </a:ext>
              </a:extLst>
            </p:cNvPr>
            <p:cNvSpPr/>
            <p:nvPr/>
          </p:nvSpPr>
          <p:spPr>
            <a:xfrm>
              <a:off x="5690942" y="2011566"/>
              <a:ext cx="109053" cy="132355"/>
            </a:xfrm>
            <a:custGeom>
              <a:avLst/>
              <a:gdLst/>
              <a:ahLst/>
              <a:cxnLst/>
              <a:rect l="l" t="t" r="r" b="b"/>
              <a:pathLst>
                <a:path w="3028" h="3675" extrusionOk="0">
                  <a:moveTo>
                    <a:pt x="2006" y="252"/>
                  </a:moveTo>
                  <a:cubicBezTo>
                    <a:pt x="2101" y="252"/>
                    <a:pt x="2245" y="427"/>
                    <a:pt x="2377" y="822"/>
                  </a:cubicBezTo>
                  <a:cubicBezTo>
                    <a:pt x="2687" y="1758"/>
                    <a:pt x="2697" y="3220"/>
                    <a:pt x="2290" y="3372"/>
                  </a:cubicBezTo>
                  <a:cubicBezTo>
                    <a:pt x="2182" y="3413"/>
                    <a:pt x="2060" y="3430"/>
                    <a:pt x="1931" y="3430"/>
                  </a:cubicBezTo>
                  <a:cubicBezTo>
                    <a:pt x="1322" y="3430"/>
                    <a:pt x="557" y="3046"/>
                    <a:pt x="344" y="2934"/>
                  </a:cubicBezTo>
                  <a:cubicBezTo>
                    <a:pt x="296" y="1751"/>
                    <a:pt x="1399" y="422"/>
                    <a:pt x="1984" y="255"/>
                  </a:cubicBezTo>
                  <a:cubicBezTo>
                    <a:pt x="1991" y="253"/>
                    <a:pt x="1998" y="252"/>
                    <a:pt x="2006" y="252"/>
                  </a:cubicBezTo>
                  <a:close/>
                  <a:moveTo>
                    <a:pt x="2010" y="1"/>
                  </a:moveTo>
                  <a:cubicBezTo>
                    <a:pt x="1977" y="1"/>
                    <a:pt x="1944" y="6"/>
                    <a:pt x="1914" y="15"/>
                  </a:cubicBezTo>
                  <a:cubicBezTo>
                    <a:pt x="1163" y="230"/>
                    <a:pt x="0" y="1723"/>
                    <a:pt x="101" y="3017"/>
                  </a:cubicBezTo>
                  <a:cubicBezTo>
                    <a:pt x="105" y="3059"/>
                    <a:pt x="126" y="3098"/>
                    <a:pt x="164" y="3115"/>
                  </a:cubicBezTo>
                  <a:cubicBezTo>
                    <a:pt x="209" y="3143"/>
                    <a:pt x="1152" y="3675"/>
                    <a:pt x="1935" y="3675"/>
                  </a:cubicBezTo>
                  <a:cubicBezTo>
                    <a:pt x="2091" y="3675"/>
                    <a:pt x="2241" y="3654"/>
                    <a:pt x="2377" y="3605"/>
                  </a:cubicBezTo>
                  <a:cubicBezTo>
                    <a:pt x="3027" y="3358"/>
                    <a:pt x="2899" y="1615"/>
                    <a:pt x="2610" y="745"/>
                  </a:cubicBezTo>
                  <a:cubicBezTo>
                    <a:pt x="2416" y="153"/>
                    <a:pt x="2191" y="1"/>
                    <a:pt x="201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33;p35">
              <a:extLst>
                <a:ext uri="{FF2B5EF4-FFF2-40B4-BE49-F238E27FC236}">
                  <a16:creationId xmlns:a16="http://schemas.microsoft.com/office/drawing/2014/main" id="{06E8DF49-84B4-4529-B5BF-1FA9F93C946D}"/>
                </a:ext>
              </a:extLst>
            </p:cNvPr>
            <p:cNvSpPr/>
            <p:nvPr/>
          </p:nvSpPr>
          <p:spPr>
            <a:xfrm>
              <a:off x="5919852" y="2147414"/>
              <a:ext cx="113375" cy="97096"/>
            </a:xfrm>
            <a:custGeom>
              <a:avLst/>
              <a:gdLst/>
              <a:ahLst/>
              <a:cxnLst/>
              <a:rect l="l" t="t" r="r" b="b"/>
              <a:pathLst>
                <a:path w="3148" h="2696" extrusionOk="0">
                  <a:moveTo>
                    <a:pt x="2662" y="0"/>
                  </a:moveTo>
                  <a:cubicBezTo>
                    <a:pt x="2336" y="0"/>
                    <a:pt x="1391" y="65"/>
                    <a:pt x="766" y="769"/>
                  </a:cubicBezTo>
                  <a:cubicBezTo>
                    <a:pt x="0" y="1632"/>
                    <a:pt x="477" y="2495"/>
                    <a:pt x="1532" y="2686"/>
                  </a:cubicBezTo>
                  <a:cubicBezTo>
                    <a:pt x="1566" y="2693"/>
                    <a:pt x="1599" y="2696"/>
                    <a:pt x="1632" y="2696"/>
                  </a:cubicBezTo>
                  <a:cubicBezTo>
                    <a:pt x="2622" y="2696"/>
                    <a:pt x="3148" y="4"/>
                    <a:pt x="2777" y="4"/>
                  </a:cubicBezTo>
                  <a:cubicBezTo>
                    <a:pt x="2777" y="4"/>
                    <a:pt x="2735" y="0"/>
                    <a:pt x="2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34;p35">
              <a:extLst>
                <a:ext uri="{FF2B5EF4-FFF2-40B4-BE49-F238E27FC236}">
                  <a16:creationId xmlns:a16="http://schemas.microsoft.com/office/drawing/2014/main" id="{094A2619-3376-41DA-8CB1-B4005771BF66}"/>
                </a:ext>
              </a:extLst>
            </p:cNvPr>
            <p:cNvSpPr/>
            <p:nvPr/>
          </p:nvSpPr>
          <p:spPr>
            <a:xfrm>
              <a:off x="5926370" y="2142876"/>
              <a:ext cx="107037" cy="106064"/>
            </a:xfrm>
            <a:custGeom>
              <a:avLst/>
              <a:gdLst/>
              <a:ahLst/>
              <a:cxnLst/>
              <a:rect l="l" t="t" r="r" b="b"/>
              <a:pathLst>
                <a:path w="2972" h="2945" extrusionOk="0">
                  <a:moveTo>
                    <a:pt x="2568" y="252"/>
                  </a:moveTo>
                  <a:cubicBezTo>
                    <a:pt x="2658" y="436"/>
                    <a:pt x="2516" y="1494"/>
                    <a:pt x="2088" y="2196"/>
                  </a:cubicBezTo>
                  <a:cubicBezTo>
                    <a:pt x="1945" y="2433"/>
                    <a:pt x="1723" y="2698"/>
                    <a:pt x="1451" y="2698"/>
                  </a:cubicBezTo>
                  <a:cubicBezTo>
                    <a:pt x="1426" y="2698"/>
                    <a:pt x="1401" y="2695"/>
                    <a:pt x="1375" y="2691"/>
                  </a:cubicBezTo>
                  <a:cubicBezTo>
                    <a:pt x="867" y="2596"/>
                    <a:pt x="492" y="2336"/>
                    <a:pt x="373" y="1991"/>
                  </a:cubicBezTo>
                  <a:cubicBezTo>
                    <a:pt x="265" y="1678"/>
                    <a:pt x="373" y="1320"/>
                    <a:pt x="679" y="979"/>
                  </a:cubicBezTo>
                  <a:cubicBezTo>
                    <a:pt x="1274" y="307"/>
                    <a:pt x="2196" y="252"/>
                    <a:pt x="2491" y="252"/>
                  </a:cubicBezTo>
                  <a:close/>
                  <a:moveTo>
                    <a:pt x="2478" y="1"/>
                  </a:moveTo>
                  <a:cubicBezTo>
                    <a:pt x="2128" y="1"/>
                    <a:pt x="1152" y="72"/>
                    <a:pt x="492" y="815"/>
                  </a:cubicBezTo>
                  <a:cubicBezTo>
                    <a:pt x="126" y="1226"/>
                    <a:pt x="1" y="1671"/>
                    <a:pt x="140" y="2071"/>
                  </a:cubicBezTo>
                  <a:cubicBezTo>
                    <a:pt x="290" y="2503"/>
                    <a:pt x="735" y="2826"/>
                    <a:pt x="1330" y="2934"/>
                  </a:cubicBezTo>
                  <a:cubicBezTo>
                    <a:pt x="1368" y="2941"/>
                    <a:pt x="1406" y="2944"/>
                    <a:pt x="1452" y="2944"/>
                  </a:cubicBezTo>
                  <a:cubicBezTo>
                    <a:pt x="1653" y="2944"/>
                    <a:pt x="1918" y="2854"/>
                    <a:pt x="2182" y="2499"/>
                  </a:cubicBezTo>
                  <a:cubicBezTo>
                    <a:pt x="2679" y="1838"/>
                    <a:pt x="2972" y="502"/>
                    <a:pt x="2784" y="133"/>
                  </a:cubicBezTo>
                  <a:cubicBezTo>
                    <a:pt x="2746" y="54"/>
                    <a:pt x="2679" y="8"/>
                    <a:pt x="2603" y="4"/>
                  </a:cubicBezTo>
                  <a:cubicBezTo>
                    <a:pt x="2588" y="3"/>
                    <a:pt x="2544" y="1"/>
                    <a:pt x="24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35;p35">
              <a:extLst>
                <a:ext uri="{FF2B5EF4-FFF2-40B4-BE49-F238E27FC236}">
                  <a16:creationId xmlns:a16="http://schemas.microsoft.com/office/drawing/2014/main" id="{06DCE316-81C6-44F9-96BA-E750D7222038}"/>
                </a:ext>
              </a:extLst>
            </p:cNvPr>
            <p:cNvSpPr/>
            <p:nvPr/>
          </p:nvSpPr>
          <p:spPr>
            <a:xfrm>
              <a:off x="5713271" y="2323166"/>
              <a:ext cx="65151" cy="37960"/>
            </a:xfrm>
            <a:custGeom>
              <a:avLst/>
              <a:gdLst/>
              <a:ahLst/>
              <a:cxnLst/>
              <a:rect l="l" t="t" r="r" b="b"/>
              <a:pathLst>
                <a:path w="1809" h="1054" extrusionOk="0">
                  <a:moveTo>
                    <a:pt x="147" y="0"/>
                  </a:moveTo>
                  <a:cubicBezTo>
                    <a:pt x="44" y="0"/>
                    <a:pt x="1" y="78"/>
                    <a:pt x="83" y="297"/>
                  </a:cubicBezTo>
                  <a:cubicBezTo>
                    <a:pt x="291" y="849"/>
                    <a:pt x="596" y="1053"/>
                    <a:pt x="930" y="1053"/>
                  </a:cubicBezTo>
                  <a:cubicBezTo>
                    <a:pt x="1060" y="1053"/>
                    <a:pt x="1194" y="1022"/>
                    <a:pt x="1328" y="969"/>
                  </a:cubicBezTo>
                  <a:cubicBezTo>
                    <a:pt x="1809" y="777"/>
                    <a:pt x="1040" y="489"/>
                    <a:pt x="1040" y="489"/>
                  </a:cubicBezTo>
                  <a:cubicBezTo>
                    <a:pt x="1040" y="489"/>
                    <a:pt x="404" y="0"/>
                    <a:pt x="147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36;p35">
              <a:extLst>
                <a:ext uri="{FF2B5EF4-FFF2-40B4-BE49-F238E27FC236}">
                  <a16:creationId xmlns:a16="http://schemas.microsoft.com/office/drawing/2014/main" id="{B32A05BE-28EE-48CB-8CB2-6AFE32FB8A6B}"/>
                </a:ext>
              </a:extLst>
            </p:cNvPr>
            <p:cNvSpPr/>
            <p:nvPr/>
          </p:nvSpPr>
          <p:spPr>
            <a:xfrm>
              <a:off x="5707833" y="2318773"/>
              <a:ext cx="63458" cy="46819"/>
            </a:xfrm>
            <a:custGeom>
              <a:avLst/>
              <a:gdLst/>
              <a:ahLst/>
              <a:cxnLst/>
              <a:rect l="l" t="t" r="r" b="b"/>
              <a:pathLst>
                <a:path w="1762" h="1300" extrusionOk="0">
                  <a:moveTo>
                    <a:pt x="314" y="246"/>
                  </a:moveTo>
                  <a:lnTo>
                    <a:pt x="314" y="246"/>
                  </a:lnTo>
                  <a:cubicBezTo>
                    <a:pt x="439" y="256"/>
                    <a:pt x="794" y="461"/>
                    <a:pt x="1118" y="708"/>
                  </a:cubicBezTo>
                  <a:cubicBezTo>
                    <a:pt x="1125" y="715"/>
                    <a:pt x="1139" y="722"/>
                    <a:pt x="1149" y="726"/>
                  </a:cubicBezTo>
                  <a:cubicBezTo>
                    <a:pt x="1320" y="792"/>
                    <a:pt x="1497" y="899"/>
                    <a:pt x="1518" y="927"/>
                  </a:cubicBezTo>
                  <a:cubicBezTo>
                    <a:pt x="1518" y="927"/>
                    <a:pt x="1504" y="948"/>
                    <a:pt x="1434" y="976"/>
                  </a:cubicBezTo>
                  <a:cubicBezTo>
                    <a:pt x="1309" y="1026"/>
                    <a:pt x="1191" y="1050"/>
                    <a:pt x="1083" y="1050"/>
                  </a:cubicBezTo>
                  <a:cubicBezTo>
                    <a:pt x="994" y="1050"/>
                    <a:pt x="911" y="1033"/>
                    <a:pt x="836" y="1000"/>
                  </a:cubicBezTo>
                  <a:cubicBezTo>
                    <a:pt x="638" y="914"/>
                    <a:pt x="474" y="702"/>
                    <a:pt x="349" y="374"/>
                  </a:cubicBezTo>
                  <a:cubicBezTo>
                    <a:pt x="325" y="308"/>
                    <a:pt x="318" y="266"/>
                    <a:pt x="314" y="246"/>
                  </a:cubicBezTo>
                  <a:close/>
                  <a:moveTo>
                    <a:pt x="293" y="0"/>
                  </a:moveTo>
                  <a:cubicBezTo>
                    <a:pt x="239" y="0"/>
                    <a:pt x="192" y="13"/>
                    <a:pt x="154" y="40"/>
                  </a:cubicBezTo>
                  <a:cubicBezTo>
                    <a:pt x="1" y="155"/>
                    <a:pt x="88" y="384"/>
                    <a:pt x="119" y="461"/>
                  </a:cubicBezTo>
                  <a:cubicBezTo>
                    <a:pt x="265" y="854"/>
                    <a:pt x="474" y="1112"/>
                    <a:pt x="735" y="1227"/>
                  </a:cubicBezTo>
                  <a:cubicBezTo>
                    <a:pt x="843" y="1275"/>
                    <a:pt x="958" y="1299"/>
                    <a:pt x="1079" y="1299"/>
                  </a:cubicBezTo>
                  <a:cubicBezTo>
                    <a:pt x="1219" y="1299"/>
                    <a:pt x="1368" y="1268"/>
                    <a:pt x="1525" y="1206"/>
                  </a:cubicBezTo>
                  <a:cubicBezTo>
                    <a:pt x="1682" y="1143"/>
                    <a:pt x="1762" y="1052"/>
                    <a:pt x="1762" y="938"/>
                  </a:cubicBezTo>
                  <a:cubicBezTo>
                    <a:pt x="1758" y="722"/>
                    <a:pt x="1417" y="565"/>
                    <a:pt x="1253" y="503"/>
                  </a:cubicBezTo>
                  <a:cubicBezTo>
                    <a:pt x="934" y="258"/>
                    <a:pt x="539" y="0"/>
                    <a:pt x="29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37;p35">
              <a:extLst>
                <a:ext uri="{FF2B5EF4-FFF2-40B4-BE49-F238E27FC236}">
                  <a16:creationId xmlns:a16="http://schemas.microsoft.com/office/drawing/2014/main" id="{455E7637-2CD8-4157-A918-AF4208991325}"/>
                </a:ext>
              </a:extLst>
            </p:cNvPr>
            <p:cNvSpPr/>
            <p:nvPr/>
          </p:nvSpPr>
          <p:spPr>
            <a:xfrm>
              <a:off x="5700306" y="2234066"/>
              <a:ext cx="28488" cy="33890"/>
            </a:xfrm>
            <a:custGeom>
              <a:avLst/>
              <a:gdLst/>
              <a:ahLst/>
              <a:cxnLst/>
              <a:rect l="l" t="t" r="r" b="b"/>
              <a:pathLst>
                <a:path w="791" h="941" extrusionOk="0">
                  <a:moveTo>
                    <a:pt x="462" y="0"/>
                  </a:moveTo>
                  <a:cubicBezTo>
                    <a:pt x="300" y="0"/>
                    <a:pt x="135" y="157"/>
                    <a:pt x="71" y="382"/>
                  </a:cubicBezTo>
                  <a:cubicBezTo>
                    <a:pt x="1" y="635"/>
                    <a:pt x="89" y="883"/>
                    <a:pt x="266" y="931"/>
                  </a:cubicBezTo>
                  <a:cubicBezTo>
                    <a:pt x="287" y="937"/>
                    <a:pt x="310" y="940"/>
                    <a:pt x="332" y="940"/>
                  </a:cubicBezTo>
                  <a:cubicBezTo>
                    <a:pt x="491" y="940"/>
                    <a:pt x="654" y="785"/>
                    <a:pt x="718" y="562"/>
                  </a:cubicBezTo>
                  <a:cubicBezTo>
                    <a:pt x="791" y="308"/>
                    <a:pt x="704" y="61"/>
                    <a:pt x="527" y="9"/>
                  </a:cubicBezTo>
                  <a:cubicBezTo>
                    <a:pt x="506" y="3"/>
                    <a:pt x="484" y="0"/>
                    <a:pt x="46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38;p35">
              <a:extLst>
                <a:ext uri="{FF2B5EF4-FFF2-40B4-BE49-F238E27FC236}">
                  <a16:creationId xmlns:a16="http://schemas.microsoft.com/office/drawing/2014/main" id="{8F1ABF42-4F0A-4D69-B028-CA47BBA45F5A}"/>
                </a:ext>
              </a:extLst>
            </p:cNvPr>
            <p:cNvSpPr/>
            <p:nvPr/>
          </p:nvSpPr>
          <p:spPr>
            <a:xfrm>
              <a:off x="5808098" y="2311714"/>
              <a:ext cx="36591" cy="27191"/>
            </a:xfrm>
            <a:custGeom>
              <a:avLst/>
              <a:gdLst/>
              <a:ahLst/>
              <a:cxnLst/>
              <a:rect l="l" t="t" r="r" b="b"/>
              <a:pathLst>
                <a:path w="1016" h="755" extrusionOk="0">
                  <a:moveTo>
                    <a:pt x="645" y="0"/>
                  </a:moveTo>
                  <a:cubicBezTo>
                    <a:pt x="548" y="0"/>
                    <a:pt x="440" y="30"/>
                    <a:pt x="338" y="90"/>
                  </a:cubicBezTo>
                  <a:cubicBezTo>
                    <a:pt x="112" y="222"/>
                    <a:pt x="1" y="462"/>
                    <a:pt x="94" y="619"/>
                  </a:cubicBezTo>
                  <a:cubicBezTo>
                    <a:pt x="147" y="708"/>
                    <a:pt x="252" y="754"/>
                    <a:pt x="374" y="754"/>
                  </a:cubicBezTo>
                  <a:cubicBezTo>
                    <a:pt x="470" y="754"/>
                    <a:pt x="578" y="726"/>
                    <a:pt x="679" y="668"/>
                  </a:cubicBezTo>
                  <a:cubicBezTo>
                    <a:pt x="908" y="532"/>
                    <a:pt x="1016" y="295"/>
                    <a:pt x="922" y="135"/>
                  </a:cubicBezTo>
                  <a:cubicBezTo>
                    <a:pt x="870" y="46"/>
                    <a:pt x="766" y="0"/>
                    <a:pt x="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39;p35">
              <a:extLst>
                <a:ext uri="{FF2B5EF4-FFF2-40B4-BE49-F238E27FC236}">
                  <a16:creationId xmlns:a16="http://schemas.microsoft.com/office/drawing/2014/main" id="{B7F32F8B-DB8A-41EE-8244-F307E4CFBF21}"/>
                </a:ext>
              </a:extLst>
            </p:cNvPr>
            <p:cNvSpPr/>
            <p:nvPr/>
          </p:nvSpPr>
          <p:spPr>
            <a:xfrm>
              <a:off x="5512633" y="2540840"/>
              <a:ext cx="127745" cy="272850"/>
            </a:xfrm>
            <a:custGeom>
              <a:avLst/>
              <a:gdLst/>
              <a:ahLst/>
              <a:cxnLst/>
              <a:rect l="l" t="t" r="r" b="b"/>
              <a:pathLst>
                <a:path w="3547" h="7576" extrusionOk="0">
                  <a:moveTo>
                    <a:pt x="3546" y="1"/>
                  </a:moveTo>
                  <a:lnTo>
                    <a:pt x="290" y="384"/>
                  </a:lnTo>
                  <a:cubicBezTo>
                    <a:pt x="290" y="384"/>
                    <a:pt x="1" y="2492"/>
                    <a:pt x="383" y="3355"/>
                  </a:cubicBezTo>
                  <a:cubicBezTo>
                    <a:pt x="770" y="4217"/>
                    <a:pt x="1152" y="7474"/>
                    <a:pt x="1918" y="7572"/>
                  </a:cubicBezTo>
                  <a:cubicBezTo>
                    <a:pt x="1937" y="7574"/>
                    <a:pt x="1956" y="7575"/>
                    <a:pt x="1974" y="7575"/>
                  </a:cubicBezTo>
                  <a:cubicBezTo>
                    <a:pt x="2669" y="7575"/>
                    <a:pt x="2398" y="5838"/>
                    <a:pt x="2398" y="5558"/>
                  </a:cubicBezTo>
                  <a:cubicBezTo>
                    <a:pt x="2398" y="5272"/>
                    <a:pt x="2491" y="2207"/>
                    <a:pt x="2491" y="2207"/>
                  </a:cubicBezTo>
                  <a:cubicBezTo>
                    <a:pt x="2491" y="2207"/>
                    <a:pt x="3163" y="766"/>
                    <a:pt x="35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40;p35">
              <a:extLst>
                <a:ext uri="{FF2B5EF4-FFF2-40B4-BE49-F238E27FC236}">
                  <a16:creationId xmlns:a16="http://schemas.microsoft.com/office/drawing/2014/main" id="{79195B28-A7CC-42D9-A453-0D1EDF0F75AA}"/>
                </a:ext>
              </a:extLst>
            </p:cNvPr>
            <p:cNvSpPr/>
            <p:nvPr/>
          </p:nvSpPr>
          <p:spPr>
            <a:xfrm>
              <a:off x="5508239" y="2536446"/>
              <a:ext cx="137253" cy="281601"/>
            </a:xfrm>
            <a:custGeom>
              <a:avLst/>
              <a:gdLst/>
              <a:ahLst/>
              <a:cxnLst/>
              <a:rect l="l" t="t" r="r" b="b"/>
              <a:pathLst>
                <a:path w="3811" h="7819" extrusionOk="0">
                  <a:moveTo>
                    <a:pt x="3670" y="0"/>
                  </a:moveTo>
                  <a:cubicBezTo>
                    <a:pt x="3623" y="0"/>
                    <a:pt x="3579" y="25"/>
                    <a:pt x="3556" y="67"/>
                  </a:cubicBezTo>
                  <a:cubicBezTo>
                    <a:pt x="3177" y="826"/>
                    <a:pt x="2509" y="2259"/>
                    <a:pt x="2502" y="2277"/>
                  </a:cubicBezTo>
                  <a:cubicBezTo>
                    <a:pt x="2495" y="2290"/>
                    <a:pt x="2492" y="2308"/>
                    <a:pt x="2492" y="2322"/>
                  </a:cubicBezTo>
                  <a:cubicBezTo>
                    <a:pt x="2488" y="2447"/>
                    <a:pt x="2395" y="5394"/>
                    <a:pt x="2395" y="5680"/>
                  </a:cubicBezTo>
                  <a:cubicBezTo>
                    <a:pt x="2395" y="5725"/>
                    <a:pt x="2401" y="5808"/>
                    <a:pt x="2411" y="5916"/>
                  </a:cubicBezTo>
                  <a:cubicBezTo>
                    <a:pt x="2443" y="6316"/>
                    <a:pt x="2523" y="7252"/>
                    <a:pt x="2252" y="7512"/>
                  </a:cubicBezTo>
                  <a:cubicBezTo>
                    <a:pt x="2209" y="7552"/>
                    <a:pt x="2160" y="7571"/>
                    <a:pt x="2098" y="7571"/>
                  </a:cubicBezTo>
                  <a:cubicBezTo>
                    <a:pt x="2084" y="7571"/>
                    <a:pt x="2069" y="7570"/>
                    <a:pt x="2053" y="7568"/>
                  </a:cubicBezTo>
                  <a:cubicBezTo>
                    <a:pt x="1629" y="7517"/>
                    <a:pt x="1263" y="5940"/>
                    <a:pt x="1024" y="4896"/>
                  </a:cubicBezTo>
                  <a:cubicBezTo>
                    <a:pt x="878" y="4267"/>
                    <a:pt x="752" y="3724"/>
                    <a:pt x="620" y="3428"/>
                  </a:cubicBezTo>
                  <a:cubicBezTo>
                    <a:pt x="255" y="2607"/>
                    <a:pt x="529" y="544"/>
                    <a:pt x="533" y="523"/>
                  </a:cubicBezTo>
                  <a:cubicBezTo>
                    <a:pt x="544" y="457"/>
                    <a:pt x="495" y="394"/>
                    <a:pt x="428" y="384"/>
                  </a:cubicBezTo>
                  <a:cubicBezTo>
                    <a:pt x="424" y="384"/>
                    <a:pt x="419" y="383"/>
                    <a:pt x="415" y="383"/>
                  </a:cubicBezTo>
                  <a:cubicBezTo>
                    <a:pt x="351" y="383"/>
                    <a:pt x="296" y="427"/>
                    <a:pt x="290" y="492"/>
                  </a:cubicBezTo>
                  <a:cubicBezTo>
                    <a:pt x="275" y="579"/>
                    <a:pt x="1" y="2642"/>
                    <a:pt x="394" y="3525"/>
                  </a:cubicBezTo>
                  <a:cubicBezTo>
                    <a:pt x="516" y="3804"/>
                    <a:pt x="645" y="4360"/>
                    <a:pt x="783" y="4952"/>
                  </a:cubicBezTo>
                  <a:cubicBezTo>
                    <a:pt x="1159" y="6584"/>
                    <a:pt x="1469" y="7746"/>
                    <a:pt x="2026" y="7815"/>
                  </a:cubicBezTo>
                  <a:cubicBezTo>
                    <a:pt x="2050" y="7819"/>
                    <a:pt x="2071" y="7819"/>
                    <a:pt x="2095" y="7819"/>
                  </a:cubicBezTo>
                  <a:cubicBezTo>
                    <a:pt x="2220" y="7819"/>
                    <a:pt x="2335" y="7777"/>
                    <a:pt x="2422" y="7690"/>
                  </a:cubicBezTo>
                  <a:cubicBezTo>
                    <a:pt x="2777" y="7350"/>
                    <a:pt x="2700" y="6403"/>
                    <a:pt x="2655" y="5895"/>
                  </a:cubicBezTo>
                  <a:cubicBezTo>
                    <a:pt x="2649" y="5797"/>
                    <a:pt x="2641" y="5721"/>
                    <a:pt x="2641" y="5680"/>
                  </a:cubicBezTo>
                  <a:cubicBezTo>
                    <a:pt x="2641" y="5411"/>
                    <a:pt x="2729" y="2653"/>
                    <a:pt x="2739" y="2356"/>
                  </a:cubicBezTo>
                  <a:cubicBezTo>
                    <a:pt x="2826" y="2168"/>
                    <a:pt x="3428" y="882"/>
                    <a:pt x="3779" y="179"/>
                  </a:cubicBezTo>
                  <a:cubicBezTo>
                    <a:pt x="3810" y="116"/>
                    <a:pt x="3786" y="43"/>
                    <a:pt x="3723" y="12"/>
                  </a:cubicBezTo>
                  <a:cubicBezTo>
                    <a:pt x="3706" y="4"/>
                    <a:pt x="3688" y="0"/>
                    <a:pt x="367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41;p35">
              <a:extLst>
                <a:ext uri="{FF2B5EF4-FFF2-40B4-BE49-F238E27FC236}">
                  <a16:creationId xmlns:a16="http://schemas.microsoft.com/office/drawing/2014/main" id="{3A24A87B-3285-43F7-92E5-E46E038AA5A9}"/>
                </a:ext>
              </a:extLst>
            </p:cNvPr>
            <p:cNvSpPr/>
            <p:nvPr/>
          </p:nvSpPr>
          <p:spPr>
            <a:xfrm>
              <a:off x="5404120" y="2543397"/>
              <a:ext cx="113303" cy="88201"/>
            </a:xfrm>
            <a:custGeom>
              <a:avLst/>
              <a:gdLst/>
              <a:ahLst/>
              <a:cxnLst/>
              <a:rect l="l" t="t" r="r" b="b"/>
              <a:pathLst>
                <a:path w="3146" h="2449" extrusionOk="0">
                  <a:moveTo>
                    <a:pt x="877" y="0"/>
                  </a:moveTo>
                  <a:cubicBezTo>
                    <a:pt x="451" y="0"/>
                    <a:pt x="130" y="93"/>
                    <a:pt x="105" y="101"/>
                  </a:cubicBezTo>
                  <a:cubicBezTo>
                    <a:pt x="39" y="117"/>
                    <a:pt x="0" y="188"/>
                    <a:pt x="21" y="254"/>
                  </a:cubicBezTo>
                  <a:cubicBezTo>
                    <a:pt x="38" y="308"/>
                    <a:pt x="87" y="342"/>
                    <a:pt x="141" y="342"/>
                  </a:cubicBezTo>
                  <a:cubicBezTo>
                    <a:pt x="152" y="342"/>
                    <a:pt x="163" y="340"/>
                    <a:pt x="175" y="337"/>
                  </a:cubicBezTo>
                  <a:cubicBezTo>
                    <a:pt x="180" y="335"/>
                    <a:pt x="478" y="250"/>
                    <a:pt x="875" y="250"/>
                  </a:cubicBezTo>
                  <a:cubicBezTo>
                    <a:pt x="1223" y="250"/>
                    <a:pt x="1647" y="316"/>
                    <a:pt x="2015" y="563"/>
                  </a:cubicBezTo>
                  <a:cubicBezTo>
                    <a:pt x="2513" y="901"/>
                    <a:pt x="2808" y="1495"/>
                    <a:pt x="2892" y="2338"/>
                  </a:cubicBezTo>
                  <a:cubicBezTo>
                    <a:pt x="2898" y="2400"/>
                    <a:pt x="2951" y="2449"/>
                    <a:pt x="3014" y="2449"/>
                  </a:cubicBezTo>
                  <a:lnTo>
                    <a:pt x="3027" y="2449"/>
                  </a:lnTo>
                  <a:cubicBezTo>
                    <a:pt x="3094" y="2442"/>
                    <a:pt x="3146" y="2383"/>
                    <a:pt x="3139" y="2314"/>
                  </a:cubicBezTo>
                  <a:cubicBezTo>
                    <a:pt x="3045" y="1395"/>
                    <a:pt x="2714" y="734"/>
                    <a:pt x="2150" y="358"/>
                  </a:cubicBezTo>
                  <a:cubicBezTo>
                    <a:pt x="1732" y="76"/>
                    <a:pt x="1261" y="0"/>
                    <a:pt x="8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42;p35">
              <a:extLst>
                <a:ext uri="{FF2B5EF4-FFF2-40B4-BE49-F238E27FC236}">
                  <a16:creationId xmlns:a16="http://schemas.microsoft.com/office/drawing/2014/main" id="{1296DF8F-E473-416C-A447-A92BB1EDCC25}"/>
                </a:ext>
              </a:extLst>
            </p:cNvPr>
            <p:cNvSpPr/>
            <p:nvPr/>
          </p:nvSpPr>
          <p:spPr>
            <a:xfrm>
              <a:off x="5673150" y="2488115"/>
              <a:ext cx="92487" cy="140134"/>
            </a:xfrm>
            <a:custGeom>
              <a:avLst/>
              <a:gdLst/>
              <a:ahLst/>
              <a:cxnLst/>
              <a:rect l="l" t="t" r="r" b="b"/>
              <a:pathLst>
                <a:path w="2568" h="3891" extrusionOk="0">
                  <a:moveTo>
                    <a:pt x="2446" y="0"/>
                  </a:moveTo>
                  <a:cubicBezTo>
                    <a:pt x="2387" y="0"/>
                    <a:pt x="2321" y="53"/>
                    <a:pt x="2317" y="119"/>
                  </a:cubicBezTo>
                  <a:cubicBezTo>
                    <a:pt x="2227" y="2505"/>
                    <a:pt x="108" y="3643"/>
                    <a:pt x="87" y="3653"/>
                  </a:cubicBezTo>
                  <a:cubicBezTo>
                    <a:pt x="24" y="3688"/>
                    <a:pt x="0" y="3761"/>
                    <a:pt x="35" y="3823"/>
                  </a:cubicBezTo>
                  <a:cubicBezTo>
                    <a:pt x="56" y="3865"/>
                    <a:pt x="98" y="3890"/>
                    <a:pt x="143" y="3890"/>
                  </a:cubicBezTo>
                  <a:cubicBezTo>
                    <a:pt x="164" y="3890"/>
                    <a:pt x="181" y="3883"/>
                    <a:pt x="202" y="3876"/>
                  </a:cubicBezTo>
                  <a:cubicBezTo>
                    <a:pt x="223" y="3862"/>
                    <a:pt x="2471" y="2662"/>
                    <a:pt x="2568" y="129"/>
                  </a:cubicBezTo>
                  <a:cubicBezTo>
                    <a:pt x="2568" y="59"/>
                    <a:pt x="2516" y="3"/>
                    <a:pt x="2446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43;p35">
              <a:extLst>
                <a:ext uri="{FF2B5EF4-FFF2-40B4-BE49-F238E27FC236}">
                  <a16:creationId xmlns:a16="http://schemas.microsoft.com/office/drawing/2014/main" id="{D166F7B9-B69F-4477-BDA1-F447ECC96CF9}"/>
                </a:ext>
              </a:extLst>
            </p:cNvPr>
            <p:cNvSpPr/>
            <p:nvPr/>
          </p:nvSpPr>
          <p:spPr>
            <a:xfrm>
              <a:off x="5209028" y="2977196"/>
              <a:ext cx="1302807" cy="740432"/>
            </a:xfrm>
            <a:custGeom>
              <a:avLst/>
              <a:gdLst/>
              <a:ahLst/>
              <a:cxnLst/>
              <a:rect l="l" t="t" r="r" b="b"/>
              <a:pathLst>
                <a:path w="36174" h="20559" extrusionOk="0">
                  <a:moveTo>
                    <a:pt x="13343" y="0"/>
                  </a:moveTo>
                  <a:cubicBezTo>
                    <a:pt x="13282" y="0"/>
                    <a:pt x="13220" y="3"/>
                    <a:pt x="13158" y="10"/>
                  </a:cubicBezTo>
                  <a:lnTo>
                    <a:pt x="1" y="3743"/>
                  </a:lnTo>
                  <a:lnTo>
                    <a:pt x="17532" y="20558"/>
                  </a:lnTo>
                  <a:lnTo>
                    <a:pt x="35540" y="14949"/>
                  </a:lnTo>
                  <a:cubicBezTo>
                    <a:pt x="36027" y="14883"/>
                    <a:pt x="36174" y="14246"/>
                    <a:pt x="35759" y="13978"/>
                  </a:cubicBezTo>
                  <a:lnTo>
                    <a:pt x="14348" y="299"/>
                  </a:lnTo>
                  <a:cubicBezTo>
                    <a:pt x="14049" y="103"/>
                    <a:pt x="13698" y="0"/>
                    <a:pt x="13343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544;p35">
              <a:extLst>
                <a:ext uri="{FF2B5EF4-FFF2-40B4-BE49-F238E27FC236}">
                  <a16:creationId xmlns:a16="http://schemas.microsoft.com/office/drawing/2014/main" id="{610D0EFB-15DE-45F8-AC58-AE9B89DBA600}"/>
                </a:ext>
              </a:extLst>
            </p:cNvPr>
            <p:cNvSpPr/>
            <p:nvPr/>
          </p:nvSpPr>
          <p:spPr>
            <a:xfrm>
              <a:off x="5204274" y="2972875"/>
              <a:ext cx="1307453" cy="749112"/>
            </a:xfrm>
            <a:custGeom>
              <a:avLst/>
              <a:gdLst/>
              <a:ahLst/>
              <a:cxnLst/>
              <a:rect l="l" t="t" r="r" b="b"/>
              <a:pathLst>
                <a:path w="36303" h="20800" extrusionOk="0">
                  <a:moveTo>
                    <a:pt x="13475" y="243"/>
                  </a:moveTo>
                  <a:cubicBezTo>
                    <a:pt x="13807" y="243"/>
                    <a:pt x="14135" y="339"/>
                    <a:pt x="14414" y="523"/>
                  </a:cubicBezTo>
                  <a:lnTo>
                    <a:pt x="35825" y="14203"/>
                  </a:lnTo>
                  <a:cubicBezTo>
                    <a:pt x="35999" y="14315"/>
                    <a:pt x="36031" y="14499"/>
                    <a:pt x="35999" y="14634"/>
                  </a:cubicBezTo>
                  <a:cubicBezTo>
                    <a:pt x="35968" y="14766"/>
                    <a:pt x="35864" y="14920"/>
                    <a:pt x="35638" y="14951"/>
                  </a:cubicBezTo>
                  <a:lnTo>
                    <a:pt x="17698" y="20535"/>
                  </a:lnTo>
                  <a:lnTo>
                    <a:pt x="372" y="3922"/>
                  </a:lnTo>
                  <a:lnTo>
                    <a:pt x="13305" y="252"/>
                  </a:lnTo>
                  <a:cubicBezTo>
                    <a:pt x="13361" y="246"/>
                    <a:pt x="13418" y="243"/>
                    <a:pt x="13475" y="243"/>
                  </a:cubicBezTo>
                  <a:close/>
                  <a:moveTo>
                    <a:pt x="13479" y="0"/>
                  </a:moveTo>
                  <a:cubicBezTo>
                    <a:pt x="13406" y="0"/>
                    <a:pt x="13333" y="4"/>
                    <a:pt x="13260" y="12"/>
                  </a:cubicBezTo>
                  <a:lnTo>
                    <a:pt x="97" y="3741"/>
                  </a:lnTo>
                  <a:cubicBezTo>
                    <a:pt x="56" y="3755"/>
                    <a:pt x="21" y="3790"/>
                    <a:pt x="11" y="3832"/>
                  </a:cubicBezTo>
                  <a:cubicBezTo>
                    <a:pt x="1" y="3874"/>
                    <a:pt x="14" y="3922"/>
                    <a:pt x="46" y="3950"/>
                  </a:cubicBezTo>
                  <a:lnTo>
                    <a:pt x="17581" y="20765"/>
                  </a:lnTo>
                  <a:cubicBezTo>
                    <a:pt x="17602" y="20789"/>
                    <a:pt x="17632" y="20799"/>
                    <a:pt x="17664" y="20799"/>
                  </a:cubicBezTo>
                  <a:cubicBezTo>
                    <a:pt x="17678" y="20799"/>
                    <a:pt x="17688" y="20799"/>
                    <a:pt x="17703" y="20796"/>
                  </a:cubicBezTo>
                  <a:lnTo>
                    <a:pt x="35689" y="15191"/>
                  </a:lnTo>
                  <a:cubicBezTo>
                    <a:pt x="35964" y="15156"/>
                    <a:pt x="36180" y="14958"/>
                    <a:pt x="36243" y="14687"/>
                  </a:cubicBezTo>
                  <a:cubicBezTo>
                    <a:pt x="36302" y="14419"/>
                    <a:pt x="36190" y="14148"/>
                    <a:pt x="35957" y="13994"/>
                  </a:cubicBezTo>
                  <a:lnTo>
                    <a:pt x="14550" y="314"/>
                  </a:lnTo>
                  <a:cubicBezTo>
                    <a:pt x="14234" y="109"/>
                    <a:pt x="13864" y="0"/>
                    <a:pt x="1347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545;p35">
              <a:extLst>
                <a:ext uri="{FF2B5EF4-FFF2-40B4-BE49-F238E27FC236}">
                  <a16:creationId xmlns:a16="http://schemas.microsoft.com/office/drawing/2014/main" id="{BB95479C-9537-4151-ACFA-579D1C52B09C}"/>
                </a:ext>
              </a:extLst>
            </p:cNvPr>
            <p:cNvSpPr/>
            <p:nvPr/>
          </p:nvSpPr>
          <p:spPr>
            <a:xfrm>
              <a:off x="5486558" y="3118519"/>
              <a:ext cx="144780" cy="68032"/>
            </a:xfrm>
            <a:custGeom>
              <a:avLst/>
              <a:gdLst/>
              <a:ahLst/>
              <a:cxnLst/>
              <a:rect l="l" t="t" r="r" b="b"/>
              <a:pathLst>
                <a:path w="4020" h="1889" extrusionOk="0">
                  <a:moveTo>
                    <a:pt x="2154" y="0"/>
                  </a:moveTo>
                  <a:lnTo>
                    <a:pt x="1" y="605"/>
                  </a:lnTo>
                  <a:lnTo>
                    <a:pt x="1865" y="1889"/>
                  </a:lnTo>
                  <a:lnTo>
                    <a:pt x="4020" y="1280"/>
                  </a:lnTo>
                  <a:lnTo>
                    <a:pt x="2154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546;p35">
              <a:extLst>
                <a:ext uri="{FF2B5EF4-FFF2-40B4-BE49-F238E27FC236}">
                  <a16:creationId xmlns:a16="http://schemas.microsoft.com/office/drawing/2014/main" id="{6A40BAC5-3DF7-43F4-A298-5BBE00749D22}"/>
                </a:ext>
              </a:extLst>
            </p:cNvPr>
            <p:cNvSpPr/>
            <p:nvPr/>
          </p:nvSpPr>
          <p:spPr>
            <a:xfrm>
              <a:off x="5383700" y="3223502"/>
              <a:ext cx="144780" cy="68068"/>
            </a:xfrm>
            <a:custGeom>
              <a:avLst/>
              <a:gdLst/>
              <a:ahLst/>
              <a:cxnLst/>
              <a:rect l="l" t="t" r="r" b="b"/>
              <a:pathLst>
                <a:path w="4020" h="1890" extrusionOk="0">
                  <a:moveTo>
                    <a:pt x="2154" y="0"/>
                  </a:moveTo>
                  <a:lnTo>
                    <a:pt x="0" y="605"/>
                  </a:lnTo>
                  <a:lnTo>
                    <a:pt x="1861" y="1890"/>
                  </a:lnTo>
                  <a:lnTo>
                    <a:pt x="4019" y="1284"/>
                  </a:lnTo>
                  <a:lnTo>
                    <a:pt x="2154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547;p35">
              <a:extLst>
                <a:ext uri="{FF2B5EF4-FFF2-40B4-BE49-F238E27FC236}">
                  <a16:creationId xmlns:a16="http://schemas.microsoft.com/office/drawing/2014/main" id="{091B1822-D995-4CC4-881B-634A2A9A402D}"/>
                </a:ext>
              </a:extLst>
            </p:cNvPr>
            <p:cNvSpPr/>
            <p:nvPr/>
          </p:nvSpPr>
          <p:spPr>
            <a:xfrm>
              <a:off x="5655359" y="3146682"/>
              <a:ext cx="144636" cy="68212"/>
            </a:xfrm>
            <a:custGeom>
              <a:avLst/>
              <a:gdLst/>
              <a:ahLst/>
              <a:cxnLst/>
              <a:rect l="l" t="t" r="r" b="b"/>
              <a:pathLst>
                <a:path w="4016" h="1894" extrusionOk="0">
                  <a:moveTo>
                    <a:pt x="2154" y="1"/>
                  </a:moveTo>
                  <a:lnTo>
                    <a:pt x="1" y="609"/>
                  </a:lnTo>
                  <a:lnTo>
                    <a:pt x="1862" y="1893"/>
                  </a:lnTo>
                  <a:lnTo>
                    <a:pt x="4015" y="1285"/>
                  </a:lnTo>
                  <a:lnTo>
                    <a:pt x="215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548;p35">
              <a:extLst>
                <a:ext uri="{FF2B5EF4-FFF2-40B4-BE49-F238E27FC236}">
                  <a16:creationId xmlns:a16="http://schemas.microsoft.com/office/drawing/2014/main" id="{6C9C1F73-1175-4499-A9ED-D113AE4EE56B}"/>
                </a:ext>
              </a:extLst>
            </p:cNvPr>
            <p:cNvSpPr/>
            <p:nvPr/>
          </p:nvSpPr>
          <p:spPr>
            <a:xfrm>
              <a:off x="5733403" y="3200560"/>
              <a:ext cx="144780" cy="68212"/>
            </a:xfrm>
            <a:custGeom>
              <a:avLst/>
              <a:gdLst/>
              <a:ahLst/>
              <a:cxnLst/>
              <a:rect l="l" t="t" r="r" b="b"/>
              <a:pathLst>
                <a:path w="4020" h="1894" extrusionOk="0">
                  <a:moveTo>
                    <a:pt x="2155" y="1"/>
                  </a:moveTo>
                  <a:lnTo>
                    <a:pt x="0" y="610"/>
                  </a:lnTo>
                  <a:lnTo>
                    <a:pt x="1866" y="1894"/>
                  </a:lnTo>
                  <a:lnTo>
                    <a:pt x="4019" y="128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549;p35">
              <a:extLst>
                <a:ext uri="{FF2B5EF4-FFF2-40B4-BE49-F238E27FC236}">
                  <a16:creationId xmlns:a16="http://schemas.microsoft.com/office/drawing/2014/main" id="{06698E4A-41CA-48E8-B125-60F438F14813}"/>
                </a:ext>
              </a:extLst>
            </p:cNvPr>
            <p:cNvSpPr/>
            <p:nvPr/>
          </p:nvSpPr>
          <p:spPr>
            <a:xfrm>
              <a:off x="5564746" y="3172253"/>
              <a:ext cx="144780" cy="68212"/>
            </a:xfrm>
            <a:custGeom>
              <a:avLst/>
              <a:gdLst/>
              <a:ahLst/>
              <a:cxnLst/>
              <a:rect l="l" t="t" r="r" b="b"/>
              <a:pathLst>
                <a:path w="4020" h="1894" extrusionOk="0">
                  <a:moveTo>
                    <a:pt x="2154" y="0"/>
                  </a:moveTo>
                  <a:lnTo>
                    <a:pt x="1" y="609"/>
                  </a:lnTo>
                  <a:lnTo>
                    <a:pt x="1862" y="1893"/>
                  </a:lnTo>
                  <a:lnTo>
                    <a:pt x="4020" y="1284"/>
                  </a:lnTo>
                  <a:lnTo>
                    <a:pt x="2154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550;p35">
              <a:extLst>
                <a:ext uri="{FF2B5EF4-FFF2-40B4-BE49-F238E27FC236}">
                  <a16:creationId xmlns:a16="http://schemas.microsoft.com/office/drawing/2014/main" id="{FDB07A4E-84FC-4511-8821-2327BAA4D2A3}"/>
                </a:ext>
              </a:extLst>
            </p:cNvPr>
            <p:cNvSpPr/>
            <p:nvPr/>
          </p:nvSpPr>
          <p:spPr>
            <a:xfrm>
              <a:off x="5396125" y="3144053"/>
              <a:ext cx="144600" cy="68068"/>
            </a:xfrm>
            <a:custGeom>
              <a:avLst/>
              <a:gdLst/>
              <a:ahLst/>
              <a:cxnLst/>
              <a:rect l="l" t="t" r="r" b="b"/>
              <a:pathLst>
                <a:path w="4015" h="1890" extrusionOk="0">
                  <a:moveTo>
                    <a:pt x="2154" y="1"/>
                  </a:moveTo>
                  <a:lnTo>
                    <a:pt x="0" y="610"/>
                  </a:lnTo>
                  <a:lnTo>
                    <a:pt x="1861" y="1890"/>
                  </a:lnTo>
                  <a:lnTo>
                    <a:pt x="4015" y="1284"/>
                  </a:lnTo>
                  <a:lnTo>
                    <a:pt x="2154" y="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551;p35">
              <a:extLst>
                <a:ext uri="{FF2B5EF4-FFF2-40B4-BE49-F238E27FC236}">
                  <a16:creationId xmlns:a16="http://schemas.microsoft.com/office/drawing/2014/main" id="{78B5BF25-04E6-4702-8359-D63E49AC3BB7}"/>
                </a:ext>
              </a:extLst>
            </p:cNvPr>
            <p:cNvSpPr/>
            <p:nvPr/>
          </p:nvSpPr>
          <p:spPr>
            <a:xfrm>
              <a:off x="5786921" y="3413336"/>
              <a:ext cx="144636" cy="68212"/>
            </a:xfrm>
            <a:custGeom>
              <a:avLst/>
              <a:gdLst/>
              <a:ahLst/>
              <a:cxnLst/>
              <a:rect l="l" t="t" r="r" b="b"/>
              <a:pathLst>
                <a:path w="4016" h="1894" extrusionOk="0">
                  <a:moveTo>
                    <a:pt x="2154" y="0"/>
                  </a:moveTo>
                  <a:lnTo>
                    <a:pt x="1" y="609"/>
                  </a:lnTo>
                  <a:lnTo>
                    <a:pt x="1862" y="1893"/>
                  </a:lnTo>
                  <a:lnTo>
                    <a:pt x="4015" y="1284"/>
                  </a:lnTo>
                  <a:lnTo>
                    <a:pt x="215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552;p35">
              <a:extLst>
                <a:ext uri="{FF2B5EF4-FFF2-40B4-BE49-F238E27FC236}">
                  <a16:creationId xmlns:a16="http://schemas.microsoft.com/office/drawing/2014/main" id="{5A9C0F78-2710-4ECE-85AE-DA1874B259BA}"/>
                </a:ext>
              </a:extLst>
            </p:cNvPr>
            <p:cNvSpPr/>
            <p:nvPr/>
          </p:nvSpPr>
          <p:spPr>
            <a:xfrm>
              <a:off x="5696308" y="3438907"/>
              <a:ext cx="144780" cy="68212"/>
            </a:xfrm>
            <a:custGeom>
              <a:avLst/>
              <a:gdLst/>
              <a:ahLst/>
              <a:cxnLst/>
              <a:rect l="l" t="t" r="r" b="b"/>
              <a:pathLst>
                <a:path w="4020" h="1894" extrusionOk="0">
                  <a:moveTo>
                    <a:pt x="2154" y="0"/>
                  </a:moveTo>
                  <a:lnTo>
                    <a:pt x="1" y="609"/>
                  </a:lnTo>
                  <a:lnTo>
                    <a:pt x="1862" y="1893"/>
                  </a:lnTo>
                  <a:lnTo>
                    <a:pt x="4020" y="1284"/>
                  </a:lnTo>
                  <a:lnTo>
                    <a:pt x="215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553;p35">
              <a:extLst>
                <a:ext uri="{FF2B5EF4-FFF2-40B4-BE49-F238E27FC236}">
                  <a16:creationId xmlns:a16="http://schemas.microsoft.com/office/drawing/2014/main" id="{BB086E0F-146A-450C-96C8-7982A42B7A9C}"/>
                </a:ext>
              </a:extLst>
            </p:cNvPr>
            <p:cNvSpPr/>
            <p:nvPr/>
          </p:nvSpPr>
          <p:spPr>
            <a:xfrm>
              <a:off x="5461888" y="3277272"/>
              <a:ext cx="144636" cy="68212"/>
            </a:xfrm>
            <a:custGeom>
              <a:avLst/>
              <a:gdLst/>
              <a:ahLst/>
              <a:cxnLst/>
              <a:rect l="l" t="t" r="r" b="b"/>
              <a:pathLst>
                <a:path w="4016" h="1894" extrusionOk="0">
                  <a:moveTo>
                    <a:pt x="2154" y="0"/>
                  </a:moveTo>
                  <a:lnTo>
                    <a:pt x="0" y="609"/>
                  </a:lnTo>
                  <a:lnTo>
                    <a:pt x="1861" y="1893"/>
                  </a:lnTo>
                  <a:lnTo>
                    <a:pt x="4016" y="1283"/>
                  </a:lnTo>
                  <a:lnTo>
                    <a:pt x="2154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554;p35">
              <a:extLst>
                <a:ext uri="{FF2B5EF4-FFF2-40B4-BE49-F238E27FC236}">
                  <a16:creationId xmlns:a16="http://schemas.microsoft.com/office/drawing/2014/main" id="{EA00725F-6AD0-42E3-96BA-5FC44325AC66}"/>
                </a:ext>
              </a:extLst>
            </p:cNvPr>
            <p:cNvSpPr/>
            <p:nvPr/>
          </p:nvSpPr>
          <p:spPr>
            <a:xfrm>
              <a:off x="5864965" y="3467214"/>
              <a:ext cx="144780" cy="68176"/>
            </a:xfrm>
            <a:custGeom>
              <a:avLst/>
              <a:gdLst/>
              <a:ahLst/>
              <a:cxnLst/>
              <a:rect l="l" t="t" r="r" b="b"/>
              <a:pathLst>
                <a:path w="4020" h="1893" extrusionOk="0">
                  <a:moveTo>
                    <a:pt x="2158" y="1"/>
                  </a:moveTo>
                  <a:lnTo>
                    <a:pt x="1" y="609"/>
                  </a:lnTo>
                  <a:lnTo>
                    <a:pt x="1866" y="1893"/>
                  </a:lnTo>
                  <a:lnTo>
                    <a:pt x="4019" y="1284"/>
                  </a:lnTo>
                  <a:lnTo>
                    <a:pt x="2158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555;p35">
              <a:extLst>
                <a:ext uri="{FF2B5EF4-FFF2-40B4-BE49-F238E27FC236}">
                  <a16:creationId xmlns:a16="http://schemas.microsoft.com/office/drawing/2014/main" id="{3BBA6104-74B4-4CCC-9BEB-BDC91C52DCDF}"/>
                </a:ext>
              </a:extLst>
            </p:cNvPr>
            <p:cNvSpPr/>
            <p:nvPr/>
          </p:nvSpPr>
          <p:spPr>
            <a:xfrm>
              <a:off x="5540076" y="3331150"/>
              <a:ext cx="144636" cy="68176"/>
            </a:xfrm>
            <a:custGeom>
              <a:avLst/>
              <a:gdLst/>
              <a:ahLst/>
              <a:cxnLst/>
              <a:rect l="l" t="t" r="r" b="b"/>
              <a:pathLst>
                <a:path w="4016" h="1893" extrusionOk="0">
                  <a:moveTo>
                    <a:pt x="2154" y="0"/>
                  </a:moveTo>
                  <a:lnTo>
                    <a:pt x="0" y="609"/>
                  </a:lnTo>
                  <a:lnTo>
                    <a:pt x="1861" y="1893"/>
                  </a:lnTo>
                  <a:lnTo>
                    <a:pt x="4016" y="1284"/>
                  </a:lnTo>
                  <a:lnTo>
                    <a:pt x="2154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556;p35">
              <a:extLst>
                <a:ext uri="{FF2B5EF4-FFF2-40B4-BE49-F238E27FC236}">
                  <a16:creationId xmlns:a16="http://schemas.microsoft.com/office/drawing/2014/main" id="{30732B7A-6426-4BB4-8DF3-C672B113DAFC}"/>
                </a:ext>
              </a:extLst>
            </p:cNvPr>
            <p:cNvSpPr/>
            <p:nvPr/>
          </p:nvSpPr>
          <p:spPr>
            <a:xfrm>
              <a:off x="5618120" y="3384993"/>
              <a:ext cx="144780" cy="68212"/>
            </a:xfrm>
            <a:custGeom>
              <a:avLst/>
              <a:gdLst/>
              <a:ahLst/>
              <a:cxnLst/>
              <a:rect l="l" t="t" r="r" b="b"/>
              <a:pathLst>
                <a:path w="4020" h="1894" extrusionOk="0">
                  <a:moveTo>
                    <a:pt x="2154" y="1"/>
                  </a:moveTo>
                  <a:lnTo>
                    <a:pt x="1" y="610"/>
                  </a:lnTo>
                  <a:lnTo>
                    <a:pt x="1865" y="1894"/>
                  </a:lnTo>
                  <a:lnTo>
                    <a:pt x="4020" y="1285"/>
                  </a:lnTo>
                  <a:lnTo>
                    <a:pt x="2154" y="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557;p35">
              <a:extLst>
                <a:ext uri="{FF2B5EF4-FFF2-40B4-BE49-F238E27FC236}">
                  <a16:creationId xmlns:a16="http://schemas.microsoft.com/office/drawing/2014/main" id="{F5D6E01B-6A31-4050-B8D6-20DB1A2F0819}"/>
                </a:ext>
              </a:extLst>
            </p:cNvPr>
            <p:cNvSpPr/>
            <p:nvPr/>
          </p:nvSpPr>
          <p:spPr>
            <a:xfrm>
              <a:off x="5811591" y="3254475"/>
              <a:ext cx="144780" cy="68176"/>
            </a:xfrm>
            <a:custGeom>
              <a:avLst/>
              <a:gdLst/>
              <a:ahLst/>
              <a:cxnLst/>
              <a:rect l="l" t="t" r="r" b="b"/>
              <a:pathLst>
                <a:path w="4020" h="1893" extrusionOk="0">
                  <a:moveTo>
                    <a:pt x="2155" y="0"/>
                  </a:moveTo>
                  <a:lnTo>
                    <a:pt x="0" y="609"/>
                  </a:lnTo>
                  <a:lnTo>
                    <a:pt x="1862" y="1892"/>
                  </a:lnTo>
                  <a:lnTo>
                    <a:pt x="4019" y="1284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558;p35">
              <a:extLst>
                <a:ext uri="{FF2B5EF4-FFF2-40B4-BE49-F238E27FC236}">
                  <a16:creationId xmlns:a16="http://schemas.microsoft.com/office/drawing/2014/main" id="{97491E57-7B10-4E21-8143-A3D5337DD979}"/>
                </a:ext>
              </a:extLst>
            </p:cNvPr>
            <p:cNvSpPr/>
            <p:nvPr/>
          </p:nvSpPr>
          <p:spPr>
            <a:xfrm>
              <a:off x="5474313" y="3197823"/>
              <a:ext cx="144600" cy="68176"/>
            </a:xfrm>
            <a:custGeom>
              <a:avLst/>
              <a:gdLst/>
              <a:ahLst/>
              <a:cxnLst/>
              <a:rect l="l" t="t" r="r" b="b"/>
              <a:pathLst>
                <a:path w="4015" h="1893" extrusionOk="0">
                  <a:moveTo>
                    <a:pt x="2154" y="0"/>
                  </a:moveTo>
                  <a:lnTo>
                    <a:pt x="0" y="609"/>
                  </a:lnTo>
                  <a:lnTo>
                    <a:pt x="1861" y="1893"/>
                  </a:lnTo>
                  <a:lnTo>
                    <a:pt x="4015" y="1284"/>
                  </a:lnTo>
                  <a:lnTo>
                    <a:pt x="2154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59;p35">
              <a:extLst>
                <a:ext uri="{FF2B5EF4-FFF2-40B4-BE49-F238E27FC236}">
                  <a16:creationId xmlns:a16="http://schemas.microsoft.com/office/drawing/2014/main" id="{6615A821-7978-413C-9C48-2DBC290E385F}"/>
                </a:ext>
              </a:extLst>
            </p:cNvPr>
            <p:cNvSpPr/>
            <p:nvPr/>
          </p:nvSpPr>
          <p:spPr>
            <a:xfrm>
              <a:off x="5955578" y="3441680"/>
              <a:ext cx="144636" cy="68176"/>
            </a:xfrm>
            <a:custGeom>
              <a:avLst/>
              <a:gdLst/>
              <a:ahLst/>
              <a:cxnLst/>
              <a:rect l="l" t="t" r="r" b="b"/>
              <a:pathLst>
                <a:path w="4016" h="1893" extrusionOk="0">
                  <a:moveTo>
                    <a:pt x="2154" y="0"/>
                  </a:moveTo>
                  <a:lnTo>
                    <a:pt x="0" y="609"/>
                  </a:lnTo>
                  <a:lnTo>
                    <a:pt x="1862" y="1892"/>
                  </a:lnTo>
                  <a:lnTo>
                    <a:pt x="4015" y="1283"/>
                  </a:lnTo>
                  <a:lnTo>
                    <a:pt x="215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60;p35">
              <a:extLst>
                <a:ext uri="{FF2B5EF4-FFF2-40B4-BE49-F238E27FC236}">
                  <a16:creationId xmlns:a16="http://schemas.microsoft.com/office/drawing/2014/main" id="{248C169A-6DAB-4D7B-8BF2-846BD27C7088}"/>
                </a:ext>
              </a:extLst>
            </p:cNvPr>
            <p:cNvSpPr/>
            <p:nvPr/>
          </p:nvSpPr>
          <p:spPr>
            <a:xfrm>
              <a:off x="5721122" y="3280009"/>
              <a:ext cx="144636" cy="68212"/>
            </a:xfrm>
            <a:custGeom>
              <a:avLst/>
              <a:gdLst/>
              <a:ahLst/>
              <a:cxnLst/>
              <a:rect l="l" t="t" r="r" b="b"/>
              <a:pathLst>
                <a:path w="4016" h="1894" extrusionOk="0">
                  <a:moveTo>
                    <a:pt x="2154" y="1"/>
                  </a:moveTo>
                  <a:lnTo>
                    <a:pt x="1" y="610"/>
                  </a:lnTo>
                  <a:lnTo>
                    <a:pt x="1862" y="1893"/>
                  </a:lnTo>
                  <a:lnTo>
                    <a:pt x="4015" y="1284"/>
                  </a:lnTo>
                  <a:lnTo>
                    <a:pt x="215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61;p35">
              <a:extLst>
                <a:ext uri="{FF2B5EF4-FFF2-40B4-BE49-F238E27FC236}">
                  <a16:creationId xmlns:a16="http://schemas.microsoft.com/office/drawing/2014/main" id="{5A9FEF98-3C35-45DA-B182-18ACEFA2C2E6}"/>
                </a:ext>
              </a:extLst>
            </p:cNvPr>
            <p:cNvSpPr/>
            <p:nvPr/>
          </p:nvSpPr>
          <p:spPr>
            <a:xfrm>
              <a:off x="5552357" y="3251702"/>
              <a:ext cx="144744" cy="68212"/>
            </a:xfrm>
            <a:custGeom>
              <a:avLst/>
              <a:gdLst/>
              <a:ahLst/>
              <a:cxnLst/>
              <a:rect l="l" t="t" r="r" b="b"/>
              <a:pathLst>
                <a:path w="4019" h="1894" extrusionOk="0">
                  <a:moveTo>
                    <a:pt x="2154" y="0"/>
                  </a:moveTo>
                  <a:lnTo>
                    <a:pt x="1" y="609"/>
                  </a:lnTo>
                  <a:lnTo>
                    <a:pt x="1865" y="1893"/>
                  </a:lnTo>
                  <a:lnTo>
                    <a:pt x="4019" y="1284"/>
                  </a:lnTo>
                  <a:lnTo>
                    <a:pt x="2154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62;p35">
              <a:extLst>
                <a:ext uri="{FF2B5EF4-FFF2-40B4-BE49-F238E27FC236}">
                  <a16:creationId xmlns:a16="http://schemas.microsoft.com/office/drawing/2014/main" id="{7D566AEB-790C-4D85-A2C3-C128DA44E7B1}"/>
                </a:ext>
              </a:extLst>
            </p:cNvPr>
            <p:cNvSpPr/>
            <p:nvPr/>
          </p:nvSpPr>
          <p:spPr>
            <a:xfrm>
              <a:off x="5279689" y="3134941"/>
              <a:ext cx="92414" cy="44370"/>
            </a:xfrm>
            <a:custGeom>
              <a:avLst/>
              <a:gdLst/>
              <a:ahLst/>
              <a:cxnLst/>
              <a:rect l="l" t="t" r="r" b="b"/>
              <a:pathLst>
                <a:path w="2566" h="1232" extrusionOk="0">
                  <a:moveTo>
                    <a:pt x="1476" y="0"/>
                  </a:moveTo>
                  <a:lnTo>
                    <a:pt x="1" y="413"/>
                  </a:lnTo>
                  <a:lnTo>
                    <a:pt x="863" y="1232"/>
                  </a:lnTo>
                  <a:lnTo>
                    <a:pt x="2565" y="752"/>
                  </a:lnTo>
                  <a:lnTo>
                    <a:pt x="1476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563;p35">
              <a:extLst>
                <a:ext uri="{FF2B5EF4-FFF2-40B4-BE49-F238E27FC236}">
                  <a16:creationId xmlns:a16="http://schemas.microsoft.com/office/drawing/2014/main" id="{3AB18434-D41F-4728-9BF5-E1AF682847CB}"/>
                </a:ext>
              </a:extLst>
            </p:cNvPr>
            <p:cNvSpPr/>
            <p:nvPr/>
          </p:nvSpPr>
          <p:spPr>
            <a:xfrm>
              <a:off x="5319558" y="3169624"/>
              <a:ext cx="130734" cy="68176"/>
            </a:xfrm>
            <a:custGeom>
              <a:avLst/>
              <a:gdLst/>
              <a:ahLst/>
              <a:cxnLst/>
              <a:rect l="l" t="t" r="r" b="b"/>
              <a:pathLst>
                <a:path w="3630" h="1893" extrusionOk="0">
                  <a:moveTo>
                    <a:pt x="1764" y="1"/>
                  </a:moveTo>
                  <a:lnTo>
                    <a:pt x="0" y="498"/>
                  </a:lnTo>
                  <a:lnTo>
                    <a:pt x="1458" y="1879"/>
                  </a:lnTo>
                  <a:lnTo>
                    <a:pt x="1476" y="1893"/>
                  </a:lnTo>
                  <a:lnTo>
                    <a:pt x="3629" y="1284"/>
                  </a:lnTo>
                  <a:lnTo>
                    <a:pt x="1764" y="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564;p35">
              <a:extLst>
                <a:ext uri="{FF2B5EF4-FFF2-40B4-BE49-F238E27FC236}">
                  <a16:creationId xmlns:a16="http://schemas.microsoft.com/office/drawing/2014/main" id="{4B2B876F-0B09-48DE-A720-B53896BE62E5}"/>
                </a:ext>
              </a:extLst>
            </p:cNvPr>
            <p:cNvSpPr/>
            <p:nvPr/>
          </p:nvSpPr>
          <p:spPr>
            <a:xfrm>
              <a:off x="5642934" y="3226131"/>
              <a:ext cx="144636" cy="68212"/>
            </a:xfrm>
            <a:custGeom>
              <a:avLst/>
              <a:gdLst/>
              <a:ahLst/>
              <a:cxnLst/>
              <a:rect l="l" t="t" r="r" b="b"/>
              <a:pathLst>
                <a:path w="4016" h="1894" extrusionOk="0">
                  <a:moveTo>
                    <a:pt x="2154" y="1"/>
                  </a:moveTo>
                  <a:lnTo>
                    <a:pt x="1" y="609"/>
                  </a:lnTo>
                  <a:lnTo>
                    <a:pt x="1862" y="1894"/>
                  </a:lnTo>
                  <a:lnTo>
                    <a:pt x="4015" y="1284"/>
                  </a:lnTo>
                  <a:lnTo>
                    <a:pt x="215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565;p35">
              <a:extLst>
                <a:ext uri="{FF2B5EF4-FFF2-40B4-BE49-F238E27FC236}">
                  <a16:creationId xmlns:a16="http://schemas.microsoft.com/office/drawing/2014/main" id="{D02D6CB2-A10E-4689-9E4F-D8EB3571A55D}"/>
                </a:ext>
              </a:extLst>
            </p:cNvPr>
            <p:cNvSpPr/>
            <p:nvPr/>
          </p:nvSpPr>
          <p:spPr>
            <a:xfrm>
              <a:off x="5630545" y="3305580"/>
              <a:ext cx="144744" cy="68176"/>
            </a:xfrm>
            <a:custGeom>
              <a:avLst/>
              <a:gdLst/>
              <a:ahLst/>
              <a:cxnLst/>
              <a:rect l="l" t="t" r="r" b="b"/>
              <a:pathLst>
                <a:path w="4019" h="1893" extrusionOk="0">
                  <a:moveTo>
                    <a:pt x="2154" y="1"/>
                  </a:moveTo>
                  <a:lnTo>
                    <a:pt x="1" y="609"/>
                  </a:lnTo>
                  <a:lnTo>
                    <a:pt x="1862" y="1893"/>
                  </a:lnTo>
                  <a:lnTo>
                    <a:pt x="4019" y="1284"/>
                  </a:lnTo>
                  <a:lnTo>
                    <a:pt x="215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66;p35">
              <a:extLst>
                <a:ext uri="{FF2B5EF4-FFF2-40B4-BE49-F238E27FC236}">
                  <a16:creationId xmlns:a16="http://schemas.microsoft.com/office/drawing/2014/main" id="{E3848588-04F0-4844-A6A2-1030433B0CAB}"/>
                </a:ext>
              </a:extLst>
            </p:cNvPr>
            <p:cNvSpPr/>
            <p:nvPr/>
          </p:nvSpPr>
          <p:spPr>
            <a:xfrm>
              <a:off x="5967967" y="3362195"/>
              <a:ext cx="144636" cy="68212"/>
            </a:xfrm>
            <a:custGeom>
              <a:avLst/>
              <a:gdLst/>
              <a:ahLst/>
              <a:cxnLst/>
              <a:rect l="l" t="t" r="r" b="b"/>
              <a:pathLst>
                <a:path w="4016" h="1894" extrusionOk="0">
                  <a:moveTo>
                    <a:pt x="2155" y="1"/>
                  </a:moveTo>
                  <a:lnTo>
                    <a:pt x="0" y="610"/>
                  </a:lnTo>
                  <a:lnTo>
                    <a:pt x="1862" y="1894"/>
                  </a:lnTo>
                  <a:lnTo>
                    <a:pt x="4016" y="128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67;p35">
              <a:extLst>
                <a:ext uri="{FF2B5EF4-FFF2-40B4-BE49-F238E27FC236}">
                  <a16:creationId xmlns:a16="http://schemas.microsoft.com/office/drawing/2014/main" id="{F341F333-8B9E-414C-8354-99ED10A13E27}"/>
                </a:ext>
              </a:extLst>
            </p:cNvPr>
            <p:cNvSpPr/>
            <p:nvPr/>
          </p:nvSpPr>
          <p:spPr>
            <a:xfrm>
              <a:off x="5889779" y="3308317"/>
              <a:ext cx="144636" cy="68212"/>
            </a:xfrm>
            <a:custGeom>
              <a:avLst/>
              <a:gdLst/>
              <a:ahLst/>
              <a:cxnLst/>
              <a:rect l="l" t="t" r="r" b="b"/>
              <a:pathLst>
                <a:path w="4016" h="1894" extrusionOk="0">
                  <a:moveTo>
                    <a:pt x="2155" y="1"/>
                  </a:moveTo>
                  <a:lnTo>
                    <a:pt x="0" y="609"/>
                  </a:lnTo>
                  <a:lnTo>
                    <a:pt x="1862" y="1894"/>
                  </a:lnTo>
                  <a:lnTo>
                    <a:pt x="4016" y="1285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68;p35">
              <a:extLst>
                <a:ext uri="{FF2B5EF4-FFF2-40B4-BE49-F238E27FC236}">
                  <a16:creationId xmlns:a16="http://schemas.microsoft.com/office/drawing/2014/main" id="{31725260-7ED6-4A82-B23E-2CCDFAB4916A}"/>
                </a:ext>
              </a:extLst>
            </p:cNvPr>
            <p:cNvSpPr/>
            <p:nvPr/>
          </p:nvSpPr>
          <p:spPr>
            <a:xfrm>
              <a:off x="5877390" y="3387766"/>
              <a:ext cx="144744" cy="68212"/>
            </a:xfrm>
            <a:custGeom>
              <a:avLst/>
              <a:gdLst/>
              <a:ahLst/>
              <a:cxnLst/>
              <a:rect l="l" t="t" r="r" b="b"/>
              <a:pathLst>
                <a:path w="4019" h="1894" extrusionOk="0">
                  <a:moveTo>
                    <a:pt x="2154" y="1"/>
                  </a:moveTo>
                  <a:lnTo>
                    <a:pt x="0" y="609"/>
                  </a:lnTo>
                  <a:lnTo>
                    <a:pt x="1862" y="1894"/>
                  </a:lnTo>
                  <a:lnTo>
                    <a:pt x="4018" y="1284"/>
                  </a:lnTo>
                  <a:lnTo>
                    <a:pt x="215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69;p35">
              <a:extLst>
                <a:ext uri="{FF2B5EF4-FFF2-40B4-BE49-F238E27FC236}">
                  <a16:creationId xmlns:a16="http://schemas.microsoft.com/office/drawing/2014/main" id="{7E6AD887-6339-4AD4-B828-C822687E223F}"/>
                </a:ext>
              </a:extLst>
            </p:cNvPr>
            <p:cNvSpPr/>
            <p:nvPr/>
          </p:nvSpPr>
          <p:spPr>
            <a:xfrm>
              <a:off x="5799202" y="3333887"/>
              <a:ext cx="144744" cy="68212"/>
            </a:xfrm>
            <a:custGeom>
              <a:avLst/>
              <a:gdLst/>
              <a:ahLst/>
              <a:cxnLst/>
              <a:rect l="l" t="t" r="r" b="b"/>
              <a:pathLst>
                <a:path w="4019" h="1894" extrusionOk="0">
                  <a:moveTo>
                    <a:pt x="2154" y="0"/>
                  </a:moveTo>
                  <a:lnTo>
                    <a:pt x="0" y="609"/>
                  </a:lnTo>
                  <a:lnTo>
                    <a:pt x="1865" y="1893"/>
                  </a:lnTo>
                  <a:lnTo>
                    <a:pt x="4018" y="1285"/>
                  </a:lnTo>
                  <a:lnTo>
                    <a:pt x="215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70;p35">
              <a:extLst>
                <a:ext uri="{FF2B5EF4-FFF2-40B4-BE49-F238E27FC236}">
                  <a16:creationId xmlns:a16="http://schemas.microsoft.com/office/drawing/2014/main" id="{FB82CE66-C1D6-48C0-BF03-B02F7E0218E6}"/>
                </a:ext>
              </a:extLst>
            </p:cNvPr>
            <p:cNvSpPr/>
            <p:nvPr/>
          </p:nvSpPr>
          <p:spPr>
            <a:xfrm>
              <a:off x="5708733" y="3359458"/>
              <a:ext cx="144636" cy="68212"/>
            </a:xfrm>
            <a:custGeom>
              <a:avLst/>
              <a:gdLst/>
              <a:ahLst/>
              <a:cxnLst/>
              <a:rect l="l" t="t" r="r" b="b"/>
              <a:pathLst>
                <a:path w="4016" h="1894" extrusionOk="0">
                  <a:moveTo>
                    <a:pt x="2154" y="0"/>
                  </a:moveTo>
                  <a:lnTo>
                    <a:pt x="1" y="609"/>
                  </a:lnTo>
                  <a:lnTo>
                    <a:pt x="1862" y="1893"/>
                  </a:lnTo>
                  <a:lnTo>
                    <a:pt x="4015" y="1284"/>
                  </a:lnTo>
                  <a:lnTo>
                    <a:pt x="215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71;p35">
              <a:extLst>
                <a:ext uri="{FF2B5EF4-FFF2-40B4-BE49-F238E27FC236}">
                  <a16:creationId xmlns:a16="http://schemas.microsoft.com/office/drawing/2014/main" id="{F8CDE71A-14B2-44F9-9400-EAEF08C24478}"/>
                </a:ext>
              </a:extLst>
            </p:cNvPr>
            <p:cNvSpPr/>
            <p:nvPr/>
          </p:nvSpPr>
          <p:spPr>
            <a:xfrm>
              <a:off x="5442944" y="3302951"/>
              <a:ext cx="73110" cy="51898"/>
            </a:xfrm>
            <a:custGeom>
              <a:avLst/>
              <a:gdLst/>
              <a:ahLst/>
              <a:cxnLst/>
              <a:rect l="l" t="t" r="r" b="b"/>
              <a:pathLst>
                <a:path w="2030" h="1441" extrusionOk="0">
                  <a:moveTo>
                    <a:pt x="165" y="0"/>
                  </a:moveTo>
                  <a:lnTo>
                    <a:pt x="1" y="45"/>
                  </a:lnTo>
                  <a:lnTo>
                    <a:pt x="1469" y="1441"/>
                  </a:lnTo>
                  <a:lnTo>
                    <a:pt x="2029" y="128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72;p35">
              <a:extLst>
                <a:ext uri="{FF2B5EF4-FFF2-40B4-BE49-F238E27FC236}">
                  <a16:creationId xmlns:a16="http://schemas.microsoft.com/office/drawing/2014/main" id="{6CD0F0A9-D172-4A6B-A985-0F584B92CE88}"/>
                </a:ext>
              </a:extLst>
            </p:cNvPr>
            <p:cNvSpPr/>
            <p:nvPr/>
          </p:nvSpPr>
          <p:spPr>
            <a:xfrm>
              <a:off x="6033766" y="3495522"/>
              <a:ext cx="156017" cy="77360"/>
            </a:xfrm>
            <a:custGeom>
              <a:avLst/>
              <a:gdLst/>
              <a:ahLst/>
              <a:cxnLst/>
              <a:rect l="l" t="t" r="r" b="b"/>
              <a:pathLst>
                <a:path w="4332" h="2148" extrusionOk="0">
                  <a:moveTo>
                    <a:pt x="2154" y="1"/>
                  </a:moveTo>
                  <a:lnTo>
                    <a:pt x="0" y="606"/>
                  </a:lnTo>
                  <a:lnTo>
                    <a:pt x="2234" y="2147"/>
                  </a:lnTo>
                  <a:lnTo>
                    <a:pt x="4332" y="1500"/>
                  </a:lnTo>
                  <a:lnTo>
                    <a:pt x="215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73;p35">
              <a:extLst>
                <a:ext uri="{FF2B5EF4-FFF2-40B4-BE49-F238E27FC236}">
                  <a16:creationId xmlns:a16="http://schemas.microsoft.com/office/drawing/2014/main" id="{B1088509-F920-47DA-B3A1-1561013C12BC}"/>
                </a:ext>
              </a:extLst>
            </p:cNvPr>
            <p:cNvSpPr/>
            <p:nvPr/>
          </p:nvSpPr>
          <p:spPr>
            <a:xfrm>
              <a:off x="5943153" y="3521093"/>
              <a:ext cx="158430" cy="78981"/>
            </a:xfrm>
            <a:custGeom>
              <a:avLst/>
              <a:gdLst/>
              <a:ahLst/>
              <a:cxnLst/>
              <a:rect l="l" t="t" r="r" b="b"/>
              <a:pathLst>
                <a:path w="4399" h="2193" extrusionOk="0">
                  <a:moveTo>
                    <a:pt x="2155" y="0"/>
                  </a:moveTo>
                  <a:lnTo>
                    <a:pt x="1" y="609"/>
                  </a:lnTo>
                  <a:lnTo>
                    <a:pt x="2301" y="2192"/>
                  </a:lnTo>
                  <a:lnTo>
                    <a:pt x="4398" y="1545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74;p35">
              <a:extLst>
                <a:ext uri="{FF2B5EF4-FFF2-40B4-BE49-F238E27FC236}">
                  <a16:creationId xmlns:a16="http://schemas.microsoft.com/office/drawing/2014/main" id="{09F699FA-8DA2-4D2E-B9BF-EBF72EC1E44F}"/>
                </a:ext>
              </a:extLst>
            </p:cNvPr>
            <p:cNvSpPr/>
            <p:nvPr/>
          </p:nvSpPr>
          <p:spPr>
            <a:xfrm>
              <a:off x="5566259" y="3410563"/>
              <a:ext cx="106028" cy="61334"/>
            </a:xfrm>
            <a:custGeom>
              <a:avLst/>
              <a:gdLst/>
              <a:ahLst/>
              <a:cxnLst/>
              <a:rect l="l" t="t" r="r" b="b"/>
              <a:pathLst>
                <a:path w="2944" h="1703" extrusionOk="0">
                  <a:moveTo>
                    <a:pt x="1083" y="1"/>
                  </a:moveTo>
                  <a:lnTo>
                    <a:pt x="0" y="307"/>
                  </a:lnTo>
                  <a:lnTo>
                    <a:pt x="1473" y="1702"/>
                  </a:lnTo>
                  <a:lnTo>
                    <a:pt x="2944" y="1285"/>
                  </a:lnTo>
                  <a:lnTo>
                    <a:pt x="1083" y="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75;p35">
              <a:extLst>
                <a:ext uri="{FF2B5EF4-FFF2-40B4-BE49-F238E27FC236}">
                  <a16:creationId xmlns:a16="http://schemas.microsoft.com/office/drawing/2014/main" id="{20DC8C2A-CB3E-484E-BE96-E52972431B3D}"/>
                </a:ext>
              </a:extLst>
            </p:cNvPr>
            <p:cNvSpPr/>
            <p:nvPr/>
          </p:nvSpPr>
          <p:spPr>
            <a:xfrm>
              <a:off x="6046047" y="3416109"/>
              <a:ext cx="144744" cy="68068"/>
            </a:xfrm>
            <a:custGeom>
              <a:avLst/>
              <a:gdLst/>
              <a:ahLst/>
              <a:cxnLst/>
              <a:rect l="l" t="t" r="r" b="b"/>
              <a:pathLst>
                <a:path w="4019" h="1890" extrusionOk="0">
                  <a:moveTo>
                    <a:pt x="2154" y="0"/>
                  </a:moveTo>
                  <a:lnTo>
                    <a:pt x="0" y="609"/>
                  </a:lnTo>
                  <a:lnTo>
                    <a:pt x="1865" y="1889"/>
                  </a:lnTo>
                  <a:lnTo>
                    <a:pt x="4019" y="1284"/>
                  </a:lnTo>
                  <a:lnTo>
                    <a:pt x="215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76;p35">
              <a:extLst>
                <a:ext uri="{FF2B5EF4-FFF2-40B4-BE49-F238E27FC236}">
                  <a16:creationId xmlns:a16="http://schemas.microsoft.com/office/drawing/2014/main" id="{0A28A208-0D5A-4690-AB50-DE9BAE0C7318}"/>
                </a:ext>
              </a:extLst>
            </p:cNvPr>
            <p:cNvSpPr/>
            <p:nvPr/>
          </p:nvSpPr>
          <p:spPr>
            <a:xfrm>
              <a:off x="5628024" y="3464441"/>
              <a:ext cx="122451" cy="65979"/>
            </a:xfrm>
            <a:custGeom>
              <a:avLst/>
              <a:gdLst/>
              <a:ahLst/>
              <a:cxnLst/>
              <a:rect l="l" t="t" r="r" b="b"/>
              <a:pathLst>
                <a:path w="3400" h="1832" extrusionOk="0">
                  <a:moveTo>
                    <a:pt x="1539" y="1"/>
                  </a:moveTo>
                  <a:lnTo>
                    <a:pt x="1" y="436"/>
                  </a:lnTo>
                  <a:lnTo>
                    <a:pt x="1469" y="1831"/>
                  </a:lnTo>
                  <a:lnTo>
                    <a:pt x="3400" y="1284"/>
                  </a:lnTo>
                  <a:lnTo>
                    <a:pt x="1539" y="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77;p35">
              <a:extLst>
                <a:ext uri="{FF2B5EF4-FFF2-40B4-BE49-F238E27FC236}">
                  <a16:creationId xmlns:a16="http://schemas.microsoft.com/office/drawing/2014/main" id="{F2F26937-69B6-4138-B2E2-0CC3A42992AF}"/>
                </a:ext>
              </a:extLst>
            </p:cNvPr>
            <p:cNvSpPr/>
            <p:nvPr/>
          </p:nvSpPr>
          <p:spPr>
            <a:xfrm>
              <a:off x="5689681" y="3518356"/>
              <a:ext cx="138982" cy="70553"/>
            </a:xfrm>
            <a:custGeom>
              <a:avLst/>
              <a:gdLst/>
              <a:ahLst/>
              <a:cxnLst/>
              <a:rect l="l" t="t" r="r" b="b"/>
              <a:pathLst>
                <a:path w="3859" h="1959" extrusionOk="0">
                  <a:moveTo>
                    <a:pt x="1994" y="0"/>
                  </a:moveTo>
                  <a:lnTo>
                    <a:pt x="0" y="564"/>
                  </a:lnTo>
                  <a:lnTo>
                    <a:pt x="1469" y="1958"/>
                  </a:lnTo>
                  <a:lnTo>
                    <a:pt x="3859" y="1284"/>
                  </a:lnTo>
                  <a:lnTo>
                    <a:pt x="199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78;p35">
              <a:extLst>
                <a:ext uri="{FF2B5EF4-FFF2-40B4-BE49-F238E27FC236}">
                  <a16:creationId xmlns:a16="http://schemas.microsoft.com/office/drawing/2014/main" id="{9350C14B-0C82-48FB-AD94-E942BB8A717E}"/>
                </a:ext>
              </a:extLst>
            </p:cNvPr>
            <p:cNvSpPr/>
            <p:nvPr/>
          </p:nvSpPr>
          <p:spPr>
            <a:xfrm>
              <a:off x="5774496" y="3492785"/>
              <a:ext cx="144636" cy="68176"/>
            </a:xfrm>
            <a:custGeom>
              <a:avLst/>
              <a:gdLst/>
              <a:ahLst/>
              <a:cxnLst/>
              <a:rect l="l" t="t" r="r" b="b"/>
              <a:pathLst>
                <a:path w="4016" h="1893" extrusionOk="0">
                  <a:moveTo>
                    <a:pt x="2154" y="1"/>
                  </a:moveTo>
                  <a:lnTo>
                    <a:pt x="1" y="609"/>
                  </a:lnTo>
                  <a:lnTo>
                    <a:pt x="1862" y="1893"/>
                  </a:lnTo>
                  <a:lnTo>
                    <a:pt x="4016" y="1284"/>
                  </a:lnTo>
                  <a:lnTo>
                    <a:pt x="215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79;p35">
              <a:extLst>
                <a:ext uri="{FF2B5EF4-FFF2-40B4-BE49-F238E27FC236}">
                  <a16:creationId xmlns:a16="http://schemas.microsoft.com/office/drawing/2014/main" id="{49CFEC3C-26EE-45EE-B032-6D87F8877099}"/>
                </a:ext>
              </a:extLst>
            </p:cNvPr>
            <p:cNvSpPr/>
            <p:nvPr/>
          </p:nvSpPr>
          <p:spPr>
            <a:xfrm>
              <a:off x="6214812" y="3438511"/>
              <a:ext cx="157169" cy="79989"/>
            </a:xfrm>
            <a:custGeom>
              <a:avLst/>
              <a:gdLst/>
              <a:ahLst/>
              <a:cxnLst/>
              <a:rect l="l" t="t" r="r" b="b"/>
              <a:pathLst>
                <a:path w="4364" h="2221" extrusionOk="0">
                  <a:moveTo>
                    <a:pt x="2728" y="0"/>
                  </a:moveTo>
                  <a:lnTo>
                    <a:pt x="1" y="769"/>
                  </a:lnTo>
                  <a:lnTo>
                    <a:pt x="2106" y="2221"/>
                  </a:lnTo>
                  <a:lnTo>
                    <a:pt x="3744" y="1716"/>
                  </a:lnTo>
                  <a:cubicBezTo>
                    <a:pt x="4221" y="1654"/>
                    <a:pt x="4364" y="1037"/>
                    <a:pt x="3960" y="777"/>
                  </a:cubicBezTo>
                  <a:lnTo>
                    <a:pt x="2728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80;p35">
              <a:extLst>
                <a:ext uri="{FF2B5EF4-FFF2-40B4-BE49-F238E27FC236}">
                  <a16:creationId xmlns:a16="http://schemas.microsoft.com/office/drawing/2014/main" id="{7E4D384D-58F5-4D92-AF61-E79C271C173F}"/>
                </a:ext>
              </a:extLst>
            </p:cNvPr>
            <p:cNvSpPr/>
            <p:nvPr/>
          </p:nvSpPr>
          <p:spPr>
            <a:xfrm>
              <a:off x="5751338" y="3572198"/>
              <a:ext cx="173808" cy="91010"/>
            </a:xfrm>
            <a:custGeom>
              <a:avLst/>
              <a:gdLst/>
              <a:ahLst/>
              <a:cxnLst/>
              <a:rect l="l" t="t" r="r" b="b"/>
              <a:pathLst>
                <a:path w="4826" h="2527" extrusionOk="0">
                  <a:moveTo>
                    <a:pt x="2453" y="1"/>
                  </a:moveTo>
                  <a:lnTo>
                    <a:pt x="0" y="693"/>
                  </a:lnTo>
                  <a:lnTo>
                    <a:pt x="1931" y="2527"/>
                  </a:lnTo>
                  <a:lnTo>
                    <a:pt x="4826" y="1637"/>
                  </a:lnTo>
                  <a:lnTo>
                    <a:pt x="2453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81;p35">
              <a:extLst>
                <a:ext uri="{FF2B5EF4-FFF2-40B4-BE49-F238E27FC236}">
                  <a16:creationId xmlns:a16="http://schemas.microsoft.com/office/drawing/2014/main" id="{127B4EED-98F0-4D59-9D17-FB00AFE1B511}"/>
                </a:ext>
              </a:extLst>
            </p:cNvPr>
            <p:cNvSpPr/>
            <p:nvPr/>
          </p:nvSpPr>
          <p:spPr>
            <a:xfrm>
              <a:off x="6136624" y="3386037"/>
              <a:ext cx="164697" cy="72570"/>
            </a:xfrm>
            <a:custGeom>
              <a:avLst/>
              <a:gdLst/>
              <a:ahLst/>
              <a:cxnLst/>
              <a:rect l="l" t="t" r="r" b="b"/>
              <a:pathLst>
                <a:path w="4573" h="2015" extrusionOk="0">
                  <a:moveTo>
                    <a:pt x="2596" y="0"/>
                  </a:moveTo>
                  <a:lnTo>
                    <a:pt x="1" y="731"/>
                  </a:lnTo>
                  <a:lnTo>
                    <a:pt x="1862" y="2014"/>
                  </a:lnTo>
                  <a:lnTo>
                    <a:pt x="4573" y="1249"/>
                  </a:lnTo>
                  <a:lnTo>
                    <a:pt x="2596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82;p35">
              <a:extLst>
                <a:ext uri="{FF2B5EF4-FFF2-40B4-BE49-F238E27FC236}">
                  <a16:creationId xmlns:a16="http://schemas.microsoft.com/office/drawing/2014/main" id="{5612DF36-69D3-458A-AC85-04EA1025BD75}"/>
                </a:ext>
              </a:extLst>
            </p:cNvPr>
            <p:cNvSpPr/>
            <p:nvPr/>
          </p:nvSpPr>
          <p:spPr>
            <a:xfrm>
              <a:off x="6124235" y="3469844"/>
              <a:ext cx="153784" cy="75848"/>
            </a:xfrm>
            <a:custGeom>
              <a:avLst/>
              <a:gdLst/>
              <a:ahLst/>
              <a:cxnLst/>
              <a:rect l="l" t="t" r="r" b="b"/>
              <a:pathLst>
                <a:path w="4270" h="2106" extrusionOk="0">
                  <a:moveTo>
                    <a:pt x="2154" y="0"/>
                  </a:moveTo>
                  <a:lnTo>
                    <a:pt x="0" y="609"/>
                  </a:lnTo>
                  <a:lnTo>
                    <a:pt x="2171" y="2105"/>
                  </a:lnTo>
                  <a:lnTo>
                    <a:pt x="4269" y="1458"/>
                  </a:lnTo>
                  <a:lnTo>
                    <a:pt x="215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83;p35">
              <a:extLst>
                <a:ext uri="{FF2B5EF4-FFF2-40B4-BE49-F238E27FC236}">
                  <a16:creationId xmlns:a16="http://schemas.microsoft.com/office/drawing/2014/main" id="{3CC466EF-6C8E-42BA-93A0-3BA9B80C01B2}"/>
                </a:ext>
              </a:extLst>
            </p:cNvPr>
            <p:cNvSpPr/>
            <p:nvPr/>
          </p:nvSpPr>
          <p:spPr>
            <a:xfrm>
              <a:off x="5617904" y="3037773"/>
              <a:ext cx="102139" cy="43794"/>
            </a:xfrm>
            <a:custGeom>
              <a:avLst/>
              <a:gdLst/>
              <a:ahLst/>
              <a:cxnLst/>
              <a:rect l="l" t="t" r="r" b="b"/>
              <a:pathLst>
                <a:path w="2836" h="1216" extrusionOk="0">
                  <a:moveTo>
                    <a:pt x="1698" y="1"/>
                  </a:moveTo>
                  <a:lnTo>
                    <a:pt x="0" y="478"/>
                  </a:lnTo>
                  <a:lnTo>
                    <a:pt x="1075" y="1216"/>
                  </a:lnTo>
                  <a:lnTo>
                    <a:pt x="2836" y="718"/>
                  </a:lnTo>
                  <a:lnTo>
                    <a:pt x="1698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84;p35">
              <a:extLst>
                <a:ext uri="{FF2B5EF4-FFF2-40B4-BE49-F238E27FC236}">
                  <a16:creationId xmlns:a16="http://schemas.microsoft.com/office/drawing/2014/main" id="{91BFB337-23BD-4905-A9C5-29D8747902EC}"/>
                </a:ext>
              </a:extLst>
            </p:cNvPr>
            <p:cNvSpPr/>
            <p:nvPr/>
          </p:nvSpPr>
          <p:spPr>
            <a:xfrm>
              <a:off x="5852684" y="3546663"/>
              <a:ext cx="160699" cy="80566"/>
            </a:xfrm>
            <a:custGeom>
              <a:avLst/>
              <a:gdLst/>
              <a:ahLst/>
              <a:cxnLst/>
              <a:rect l="l" t="t" r="r" b="b"/>
              <a:pathLst>
                <a:path w="4462" h="2237" extrusionOk="0">
                  <a:moveTo>
                    <a:pt x="2154" y="0"/>
                  </a:moveTo>
                  <a:lnTo>
                    <a:pt x="1" y="609"/>
                  </a:lnTo>
                  <a:lnTo>
                    <a:pt x="2363" y="2237"/>
                  </a:lnTo>
                  <a:lnTo>
                    <a:pt x="4461" y="1590"/>
                  </a:lnTo>
                  <a:lnTo>
                    <a:pt x="215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85;p35">
              <a:extLst>
                <a:ext uri="{FF2B5EF4-FFF2-40B4-BE49-F238E27FC236}">
                  <a16:creationId xmlns:a16="http://schemas.microsoft.com/office/drawing/2014/main" id="{40F1DA13-7605-4F52-A65B-3F69E86DE342}"/>
                </a:ext>
              </a:extLst>
            </p:cNvPr>
            <p:cNvSpPr/>
            <p:nvPr/>
          </p:nvSpPr>
          <p:spPr>
            <a:xfrm>
              <a:off x="5667640" y="3071123"/>
              <a:ext cx="135488" cy="64323"/>
            </a:xfrm>
            <a:custGeom>
              <a:avLst/>
              <a:gdLst/>
              <a:ahLst/>
              <a:cxnLst/>
              <a:rect l="l" t="t" r="r" b="b"/>
              <a:pathLst>
                <a:path w="3762" h="1786" extrusionOk="0">
                  <a:moveTo>
                    <a:pt x="1781" y="1"/>
                  </a:moveTo>
                  <a:lnTo>
                    <a:pt x="0" y="502"/>
                  </a:lnTo>
                  <a:lnTo>
                    <a:pt x="1865" y="1785"/>
                  </a:lnTo>
                  <a:lnTo>
                    <a:pt x="3761" y="1250"/>
                  </a:lnTo>
                  <a:lnTo>
                    <a:pt x="1781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86;p35">
              <a:extLst>
                <a:ext uri="{FF2B5EF4-FFF2-40B4-BE49-F238E27FC236}">
                  <a16:creationId xmlns:a16="http://schemas.microsoft.com/office/drawing/2014/main" id="{3BA7086A-14B0-4CC7-9994-165C927EDC6E}"/>
                </a:ext>
              </a:extLst>
            </p:cNvPr>
            <p:cNvSpPr/>
            <p:nvPr/>
          </p:nvSpPr>
          <p:spPr>
            <a:xfrm>
              <a:off x="5824016" y="3175998"/>
              <a:ext cx="145248" cy="67240"/>
            </a:xfrm>
            <a:custGeom>
              <a:avLst/>
              <a:gdLst/>
              <a:ahLst/>
              <a:cxnLst/>
              <a:rect l="l" t="t" r="r" b="b"/>
              <a:pathLst>
                <a:path w="4033" h="1867" extrusionOk="0">
                  <a:moveTo>
                    <a:pt x="2053" y="1"/>
                  </a:moveTo>
                  <a:lnTo>
                    <a:pt x="0" y="582"/>
                  </a:lnTo>
                  <a:lnTo>
                    <a:pt x="1861" y="1866"/>
                  </a:lnTo>
                  <a:lnTo>
                    <a:pt x="4032" y="1253"/>
                  </a:lnTo>
                  <a:lnTo>
                    <a:pt x="2053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87;p35">
              <a:extLst>
                <a:ext uri="{FF2B5EF4-FFF2-40B4-BE49-F238E27FC236}">
                  <a16:creationId xmlns:a16="http://schemas.microsoft.com/office/drawing/2014/main" id="{E44D433E-B3A9-4909-848D-DDDF065CBB0D}"/>
                </a:ext>
              </a:extLst>
            </p:cNvPr>
            <p:cNvSpPr/>
            <p:nvPr/>
          </p:nvSpPr>
          <p:spPr>
            <a:xfrm>
              <a:off x="5745828" y="3123489"/>
              <a:ext cx="140386" cy="65835"/>
            </a:xfrm>
            <a:custGeom>
              <a:avLst/>
              <a:gdLst/>
              <a:ahLst/>
              <a:cxnLst/>
              <a:rect l="l" t="t" r="r" b="b"/>
              <a:pathLst>
                <a:path w="3898" h="1828" extrusionOk="0">
                  <a:moveTo>
                    <a:pt x="1917" y="1"/>
                  </a:moveTo>
                  <a:lnTo>
                    <a:pt x="0" y="543"/>
                  </a:lnTo>
                  <a:lnTo>
                    <a:pt x="1861" y="1828"/>
                  </a:lnTo>
                  <a:lnTo>
                    <a:pt x="3897" y="1253"/>
                  </a:lnTo>
                  <a:lnTo>
                    <a:pt x="1917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88;p35">
              <a:extLst>
                <a:ext uri="{FF2B5EF4-FFF2-40B4-BE49-F238E27FC236}">
                  <a16:creationId xmlns:a16="http://schemas.microsoft.com/office/drawing/2014/main" id="{75210FE5-51FE-44CA-904C-BB9175179C39}"/>
                </a:ext>
              </a:extLst>
            </p:cNvPr>
            <p:cNvSpPr/>
            <p:nvPr/>
          </p:nvSpPr>
          <p:spPr>
            <a:xfrm>
              <a:off x="5902204" y="3228508"/>
              <a:ext cx="150002" cy="68573"/>
            </a:xfrm>
            <a:custGeom>
              <a:avLst/>
              <a:gdLst/>
              <a:ahLst/>
              <a:cxnLst/>
              <a:rect l="l" t="t" r="r" b="b"/>
              <a:pathLst>
                <a:path w="4165" h="1904" extrusionOk="0">
                  <a:moveTo>
                    <a:pt x="2185" y="1"/>
                  </a:moveTo>
                  <a:lnTo>
                    <a:pt x="0" y="620"/>
                  </a:lnTo>
                  <a:lnTo>
                    <a:pt x="1861" y="1904"/>
                  </a:lnTo>
                  <a:lnTo>
                    <a:pt x="4164" y="1253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89;p35">
              <a:extLst>
                <a:ext uri="{FF2B5EF4-FFF2-40B4-BE49-F238E27FC236}">
                  <a16:creationId xmlns:a16="http://schemas.microsoft.com/office/drawing/2014/main" id="{96C84EF5-2881-4813-A568-D1905767C07F}"/>
                </a:ext>
              </a:extLst>
            </p:cNvPr>
            <p:cNvSpPr/>
            <p:nvPr/>
          </p:nvSpPr>
          <p:spPr>
            <a:xfrm>
              <a:off x="5980248" y="3281018"/>
              <a:ext cx="155045" cy="69941"/>
            </a:xfrm>
            <a:custGeom>
              <a:avLst/>
              <a:gdLst/>
              <a:ahLst/>
              <a:cxnLst/>
              <a:rect l="l" t="t" r="r" b="b"/>
              <a:pathLst>
                <a:path w="4305" h="1942" extrusionOk="0">
                  <a:moveTo>
                    <a:pt x="2325" y="0"/>
                  </a:moveTo>
                  <a:lnTo>
                    <a:pt x="1" y="658"/>
                  </a:lnTo>
                  <a:lnTo>
                    <a:pt x="1865" y="1942"/>
                  </a:lnTo>
                  <a:lnTo>
                    <a:pt x="4305" y="1253"/>
                  </a:lnTo>
                  <a:lnTo>
                    <a:pt x="2325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90;p35">
              <a:extLst>
                <a:ext uri="{FF2B5EF4-FFF2-40B4-BE49-F238E27FC236}">
                  <a16:creationId xmlns:a16="http://schemas.microsoft.com/office/drawing/2014/main" id="{732623D3-F741-4391-816D-C9B521B24048}"/>
                </a:ext>
              </a:extLst>
            </p:cNvPr>
            <p:cNvSpPr/>
            <p:nvPr/>
          </p:nvSpPr>
          <p:spPr>
            <a:xfrm>
              <a:off x="6058436" y="3333527"/>
              <a:ext cx="159907" cy="71346"/>
            </a:xfrm>
            <a:custGeom>
              <a:avLst/>
              <a:gdLst/>
              <a:ahLst/>
              <a:cxnLst/>
              <a:rect l="l" t="t" r="r" b="b"/>
              <a:pathLst>
                <a:path w="4440" h="1981" extrusionOk="0">
                  <a:moveTo>
                    <a:pt x="2461" y="0"/>
                  </a:moveTo>
                  <a:lnTo>
                    <a:pt x="1" y="696"/>
                  </a:lnTo>
                  <a:lnTo>
                    <a:pt x="1862" y="1980"/>
                  </a:lnTo>
                  <a:lnTo>
                    <a:pt x="4440" y="1250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91;p35">
              <a:extLst>
                <a:ext uri="{FF2B5EF4-FFF2-40B4-BE49-F238E27FC236}">
                  <a16:creationId xmlns:a16="http://schemas.microsoft.com/office/drawing/2014/main" id="{89D95F8B-E7FD-47B5-9484-D36BDFAE7272}"/>
                </a:ext>
              </a:extLst>
            </p:cNvPr>
            <p:cNvSpPr/>
            <p:nvPr/>
          </p:nvSpPr>
          <p:spPr>
            <a:xfrm>
              <a:off x="5577171" y="3092840"/>
              <a:ext cx="144636" cy="68176"/>
            </a:xfrm>
            <a:custGeom>
              <a:avLst/>
              <a:gdLst/>
              <a:ahLst/>
              <a:cxnLst/>
              <a:rect l="l" t="t" r="r" b="b"/>
              <a:pathLst>
                <a:path w="4016" h="1893" extrusionOk="0">
                  <a:moveTo>
                    <a:pt x="2154" y="0"/>
                  </a:moveTo>
                  <a:lnTo>
                    <a:pt x="1" y="609"/>
                  </a:lnTo>
                  <a:lnTo>
                    <a:pt x="1862" y="1892"/>
                  </a:lnTo>
                  <a:lnTo>
                    <a:pt x="4015" y="1283"/>
                  </a:lnTo>
                  <a:lnTo>
                    <a:pt x="215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92;p35">
              <a:extLst>
                <a:ext uri="{FF2B5EF4-FFF2-40B4-BE49-F238E27FC236}">
                  <a16:creationId xmlns:a16="http://schemas.microsoft.com/office/drawing/2014/main" id="{78C7C2CA-8C65-44B9-8E69-14D6E93F278E}"/>
                </a:ext>
              </a:extLst>
            </p:cNvPr>
            <p:cNvSpPr/>
            <p:nvPr/>
          </p:nvSpPr>
          <p:spPr>
            <a:xfrm>
              <a:off x="5420543" y="3283287"/>
              <a:ext cx="17323" cy="13037"/>
            </a:xfrm>
            <a:custGeom>
              <a:avLst/>
              <a:gdLst/>
              <a:ahLst/>
              <a:cxnLst/>
              <a:rect l="l" t="t" r="r" b="b"/>
              <a:pathLst>
                <a:path w="481" h="362" extrusionOk="0">
                  <a:moveTo>
                    <a:pt x="0" y="0"/>
                  </a:moveTo>
                  <a:lnTo>
                    <a:pt x="379" y="362"/>
                  </a:lnTo>
                  <a:lnTo>
                    <a:pt x="480" y="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93;p35">
              <a:extLst>
                <a:ext uri="{FF2B5EF4-FFF2-40B4-BE49-F238E27FC236}">
                  <a16:creationId xmlns:a16="http://schemas.microsoft.com/office/drawing/2014/main" id="{2672F761-A257-426C-8C78-52F5A69707FE}"/>
                </a:ext>
              </a:extLst>
            </p:cNvPr>
            <p:cNvSpPr/>
            <p:nvPr/>
          </p:nvSpPr>
          <p:spPr>
            <a:xfrm>
              <a:off x="5345740" y="3109479"/>
              <a:ext cx="116941" cy="48908"/>
            </a:xfrm>
            <a:custGeom>
              <a:avLst/>
              <a:gdLst/>
              <a:ahLst/>
              <a:cxnLst/>
              <a:rect l="l" t="t" r="r" b="b"/>
              <a:pathLst>
                <a:path w="3247" h="1358" extrusionOk="0">
                  <a:moveTo>
                    <a:pt x="2161" y="1"/>
                  </a:moveTo>
                  <a:lnTo>
                    <a:pt x="0" y="606"/>
                  </a:lnTo>
                  <a:lnTo>
                    <a:pt x="1089" y="1357"/>
                  </a:lnTo>
                  <a:lnTo>
                    <a:pt x="3246" y="749"/>
                  </a:lnTo>
                  <a:lnTo>
                    <a:pt x="2161" y="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94;p35">
              <a:extLst>
                <a:ext uri="{FF2B5EF4-FFF2-40B4-BE49-F238E27FC236}">
                  <a16:creationId xmlns:a16="http://schemas.microsoft.com/office/drawing/2014/main" id="{B517E180-AF39-40B9-A015-BD92113FB7F2}"/>
                </a:ext>
              </a:extLst>
            </p:cNvPr>
            <p:cNvSpPr/>
            <p:nvPr/>
          </p:nvSpPr>
          <p:spPr>
            <a:xfrm>
              <a:off x="5436426" y="3084052"/>
              <a:ext cx="116725" cy="48764"/>
            </a:xfrm>
            <a:custGeom>
              <a:avLst/>
              <a:gdLst/>
              <a:ahLst/>
              <a:cxnLst/>
              <a:rect l="l" t="t" r="r" b="b"/>
              <a:pathLst>
                <a:path w="3241" h="1354" extrusionOk="0">
                  <a:moveTo>
                    <a:pt x="2162" y="0"/>
                  </a:moveTo>
                  <a:lnTo>
                    <a:pt x="1" y="606"/>
                  </a:lnTo>
                  <a:lnTo>
                    <a:pt x="1086" y="1354"/>
                  </a:lnTo>
                  <a:lnTo>
                    <a:pt x="3241" y="745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95;p35">
              <a:extLst>
                <a:ext uri="{FF2B5EF4-FFF2-40B4-BE49-F238E27FC236}">
                  <a16:creationId xmlns:a16="http://schemas.microsoft.com/office/drawing/2014/main" id="{9E3BCBE2-CAC6-423B-AAB7-84B0C06D1B78}"/>
                </a:ext>
              </a:extLst>
            </p:cNvPr>
            <p:cNvSpPr/>
            <p:nvPr/>
          </p:nvSpPr>
          <p:spPr>
            <a:xfrm>
              <a:off x="5527147" y="3058590"/>
              <a:ext cx="116581" cy="48548"/>
            </a:xfrm>
            <a:custGeom>
              <a:avLst/>
              <a:gdLst/>
              <a:ahLst/>
              <a:cxnLst/>
              <a:rect l="l" t="t" r="r" b="b"/>
              <a:pathLst>
                <a:path w="3237" h="1348" extrusionOk="0">
                  <a:moveTo>
                    <a:pt x="2162" y="1"/>
                  </a:moveTo>
                  <a:lnTo>
                    <a:pt x="1" y="606"/>
                  </a:lnTo>
                  <a:lnTo>
                    <a:pt x="1080" y="1348"/>
                  </a:lnTo>
                  <a:lnTo>
                    <a:pt x="3237" y="742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96;p35">
              <a:extLst>
                <a:ext uri="{FF2B5EF4-FFF2-40B4-BE49-F238E27FC236}">
                  <a16:creationId xmlns:a16="http://schemas.microsoft.com/office/drawing/2014/main" id="{3BF7D0F8-358B-4E74-B50C-DEC6CA9CFD98}"/>
                </a:ext>
              </a:extLst>
            </p:cNvPr>
            <p:cNvSpPr/>
            <p:nvPr/>
          </p:nvSpPr>
          <p:spPr>
            <a:xfrm>
              <a:off x="5504601" y="3356721"/>
              <a:ext cx="89641" cy="56652"/>
            </a:xfrm>
            <a:custGeom>
              <a:avLst/>
              <a:gdLst/>
              <a:ahLst/>
              <a:cxnLst/>
              <a:rect l="l" t="t" r="r" b="b"/>
              <a:pathLst>
                <a:path w="2489" h="1573" extrusionOk="0">
                  <a:moveTo>
                    <a:pt x="624" y="0"/>
                  </a:moveTo>
                  <a:lnTo>
                    <a:pt x="1" y="177"/>
                  </a:lnTo>
                  <a:lnTo>
                    <a:pt x="1469" y="1572"/>
                  </a:lnTo>
                  <a:lnTo>
                    <a:pt x="2488" y="1284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97;p35">
              <a:extLst>
                <a:ext uri="{FF2B5EF4-FFF2-40B4-BE49-F238E27FC236}">
                  <a16:creationId xmlns:a16="http://schemas.microsoft.com/office/drawing/2014/main" id="{9BC4BF08-F58F-4622-8C24-E6764276BB3D}"/>
                </a:ext>
              </a:extLst>
            </p:cNvPr>
            <p:cNvSpPr/>
            <p:nvPr/>
          </p:nvSpPr>
          <p:spPr>
            <a:xfrm>
              <a:off x="5026290" y="2318413"/>
              <a:ext cx="814191" cy="1399219"/>
            </a:xfrm>
            <a:custGeom>
              <a:avLst/>
              <a:gdLst/>
              <a:ahLst/>
              <a:cxnLst/>
              <a:rect l="l" t="t" r="r" b="b"/>
              <a:pathLst>
                <a:path w="22607" h="38851" extrusionOk="0">
                  <a:moveTo>
                    <a:pt x="477" y="1"/>
                  </a:moveTo>
                  <a:cubicBezTo>
                    <a:pt x="230" y="1"/>
                    <a:pt x="1" y="225"/>
                    <a:pt x="68" y="513"/>
                  </a:cubicBezTo>
                  <a:lnTo>
                    <a:pt x="5075" y="22035"/>
                  </a:lnTo>
                  <a:lnTo>
                    <a:pt x="22606" y="38850"/>
                  </a:lnTo>
                  <a:lnTo>
                    <a:pt x="16914" y="15797"/>
                  </a:lnTo>
                  <a:cubicBezTo>
                    <a:pt x="16785" y="15271"/>
                    <a:pt x="16503" y="14795"/>
                    <a:pt x="16111" y="14426"/>
                  </a:cubicBezTo>
                  <a:lnTo>
                    <a:pt x="757" y="113"/>
                  </a:lnTo>
                  <a:cubicBezTo>
                    <a:pt x="672" y="35"/>
                    <a:pt x="573" y="1"/>
                    <a:pt x="477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98;p35">
              <a:extLst>
                <a:ext uri="{FF2B5EF4-FFF2-40B4-BE49-F238E27FC236}">
                  <a16:creationId xmlns:a16="http://schemas.microsoft.com/office/drawing/2014/main" id="{2E3F25E8-417E-4615-9A8D-E2BDBD46AF9E}"/>
                </a:ext>
              </a:extLst>
            </p:cNvPr>
            <p:cNvSpPr/>
            <p:nvPr/>
          </p:nvSpPr>
          <p:spPr>
            <a:xfrm>
              <a:off x="5022328" y="2313983"/>
              <a:ext cx="823015" cy="1408006"/>
            </a:xfrm>
            <a:custGeom>
              <a:avLst/>
              <a:gdLst/>
              <a:ahLst/>
              <a:cxnLst/>
              <a:rect l="l" t="t" r="r" b="b"/>
              <a:pathLst>
                <a:path w="22852" h="39095" extrusionOk="0">
                  <a:moveTo>
                    <a:pt x="586" y="247"/>
                  </a:moveTo>
                  <a:cubicBezTo>
                    <a:pt x="650" y="247"/>
                    <a:pt x="718" y="269"/>
                    <a:pt x="780" y="326"/>
                  </a:cubicBezTo>
                  <a:lnTo>
                    <a:pt x="16137" y="14640"/>
                  </a:lnTo>
                  <a:cubicBezTo>
                    <a:pt x="16513" y="14994"/>
                    <a:pt x="16780" y="15447"/>
                    <a:pt x="16902" y="15948"/>
                  </a:cubicBezTo>
                  <a:lnTo>
                    <a:pt x="22493" y="38587"/>
                  </a:lnTo>
                  <a:lnTo>
                    <a:pt x="5296" y="22092"/>
                  </a:lnTo>
                  <a:lnTo>
                    <a:pt x="296" y="608"/>
                  </a:lnTo>
                  <a:cubicBezTo>
                    <a:pt x="261" y="451"/>
                    <a:pt x="345" y="340"/>
                    <a:pt x="435" y="288"/>
                  </a:cubicBezTo>
                  <a:cubicBezTo>
                    <a:pt x="478" y="263"/>
                    <a:pt x="530" y="247"/>
                    <a:pt x="586" y="247"/>
                  </a:cubicBezTo>
                  <a:close/>
                  <a:moveTo>
                    <a:pt x="586" y="0"/>
                  </a:moveTo>
                  <a:cubicBezTo>
                    <a:pt x="493" y="0"/>
                    <a:pt x="398" y="25"/>
                    <a:pt x="310" y="76"/>
                  </a:cubicBezTo>
                  <a:cubicBezTo>
                    <a:pt x="101" y="197"/>
                    <a:pt x="1" y="427"/>
                    <a:pt x="56" y="663"/>
                  </a:cubicBezTo>
                  <a:lnTo>
                    <a:pt x="5063" y="22185"/>
                  </a:lnTo>
                  <a:cubicBezTo>
                    <a:pt x="5069" y="22206"/>
                    <a:pt x="5080" y="22231"/>
                    <a:pt x="5098" y="22245"/>
                  </a:cubicBezTo>
                  <a:lnTo>
                    <a:pt x="22633" y="39060"/>
                  </a:lnTo>
                  <a:cubicBezTo>
                    <a:pt x="22657" y="39084"/>
                    <a:pt x="22684" y="39094"/>
                    <a:pt x="22716" y="39094"/>
                  </a:cubicBezTo>
                  <a:cubicBezTo>
                    <a:pt x="22737" y="39094"/>
                    <a:pt x="22761" y="39091"/>
                    <a:pt x="22779" y="39078"/>
                  </a:cubicBezTo>
                  <a:cubicBezTo>
                    <a:pt x="22827" y="39049"/>
                    <a:pt x="22851" y="38994"/>
                    <a:pt x="22838" y="38941"/>
                  </a:cubicBezTo>
                  <a:lnTo>
                    <a:pt x="17143" y="15889"/>
                  </a:lnTo>
                  <a:cubicBezTo>
                    <a:pt x="17006" y="15338"/>
                    <a:pt x="16718" y="14845"/>
                    <a:pt x="16304" y="14458"/>
                  </a:cubicBezTo>
                  <a:lnTo>
                    <a:pt x="950" y="146"/>
                  </a:lnTo>
                  <a:cubicBezTo>
                    <a:pt x="847" y="50"/>
                    <a:pt x="718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99;p35">
              <a:extLst>
                <a:ext uri="{FF2B5EF4-FFF2-40B4-BE49-F238E27FC236}">
                  <a16:creationId xmlns:a16="http://schemas.microsoft.com/office/drawing/2014/main" id="{55BC6277-5EB6-43F8-A820-8DA59F5FA71D}"/>
                </a:ext>
              </a:extLst>
            </p:cNvPr>
            <p:cNvSpPr/>
            <p:nvPr/>
          </p:nvSpPr>
          <p:spPr>
            <a:xfrm>
              <a:off x="5528047" y="2801804"/>
              <a:ext cx="107649" cy="162356"/>
            </a:xfrm>
            <a:custGeom>
              <a:avLst/>
              <a:gdLst/>
              <a:ahLst/>
              <a:cxnLst/>
              <a:rect l="l" t="t" r="r" b="b"/>
              <a:pathLst>
                <a:path w="2989" h="4508" extrusionOk="0">
                  <a:moveTo>
                    <a:pt x="70" y="1"/>
                  </a:moveTo>
                  <a:cubicBezTo>
                    <a:pt x="53" y="1"/>
                    <a:pt x="36" y="8"/>
                    <a:pt x="24" y="23"/>
                  </a:cubicBezTo>
                  <a:cubicBezTo>
                    <a:pt x="0" y="47"/>
                    <a:pt x="4" y="86"/>
                    <a:pt x="29" y="110"/>
                  </a:cubicBezTo>
                  <a:lnTo>
                    <a:pt x="1782" y="1644"/>
                  </a:lnTo>
                  <a:cubicBezTo>
                    <a:pt x="1789" y="1652"/>
                    <a:pt x="1799" y="1655"/>
                    <a:pt x="1810" y="1658"/>
                  </a:cubicBezTo>
                  <a:cubicBezTo>
                    <a:pt x="1813" y="1658"/>
                    <a:pt x="2338" y="1846"/>
                    <a:pt x="2860" y="4459"/>
                  </a:cubicBezTo>
                  <a:cubicBezTo>
                    <a:pt x="2863" y="4486"/>
                    <a:pt x="2892" y="4507"/>
                    <a:pt x="2919" y="4507"/>
                  </a:cubicBezTo>
                  <a:lnTo>
                    <a:pt x="2934" y="4507"/>
                  </a:lnTo>
                  <a:cubicBezTo>
                    <a:pt x="2964" y="4501"/>
                    <a:pt x="2989" y="4470"/>
                    <a:pt x="2982" y="4435"/>
                  </a:cubicBezTo>
                  <a:cubicBezTo>
                    <a:pt x="2478" y="1915"/>
                    <a:pt x="1970" y="1585"/>
                    <a:pt x="1855" y="1543"/>
                  </a:cubicBezTo>
                  <a:lnTo>
                    <a:pt x="112" y="16"/>
                  </a:lnTo>
                  <a:cubicBezTo>
                    <a:pt x="101" y="6"/>
                    <a:pt x="85" y="1"/>
                    <a:pt x="7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00;p35">
              <a:extLst>
                <a:ext uri="{FF2B5EF4-FFF2-40B4-BE49-F238E27FC236}">
                  <a16:creationId xmlns:a16="http://schemas.microsoft.com/office/drawing/2014/main" id="{DCD01BAE-7A5E-4508-9DA2-49987B498557}"/>
                </a:ext>
              </a:extLst>
            </p:cNvPr>
            <p:cNvSpPr/>
            <p:nvPr/>
          </p:nvSpPr>
          <p:spPr>
            <a:xfrm>
              <a:off x="5642574" y="3011014"/>
              <a:ext cx="121443" cy="509612"/>
            </a:xfrm>
            <a:custGeom>
              <a:avLst/>
              <a:gdLst/>
              <a:ahLst/>
              <a:cxnLst/>
              <a:rect l="l" t="t" r="r" b="b"/>
              <a:pathLst>
                <a:path w="3372" h="14150" extrusionOk="0">
                  <a:moveTo>
                    <a:pt x="73" y="0"/>
                  </a:moveTo>
                  <a:cubicBezTo>
                    <a:pt x="67" y="0"/>
                    <a:pt x="62" y="1"/>
                    <a:pt x="56" y="3"/>
                  </a:cubicBezTo>
                  <a:cubicBezTo>
                    <a:pt x="22" y="10"/>
                    <a:pt x="1" y="42"/>
                    <a:pt x="7" y="76"/>
                  </a:cubicBezTo>
                  <a:lnTo>
                    <a:pt x="3243" y="14101"/>
                  </a:lnTo>
                  <a:cubicBezTo>
                    <a:pt x="3250" y="14129"/>
                    <a:pt x="3274" y="14150"/>
                    <a:pt x="3302" y="14150"/>
                  </a:cubicBezTo>
                  <a:cubicBezTo>
                    <a:pt x="3309" y="14150"/>
                    <a:pt x="3312" y="14150"/>
                    <a:pt x="3316" y="14146"/>
                  </a:cubicBezTo>
                  <a:cubicBezTo>
                    <a:pt x="3351" y="14139"/>
                    <a:pt x="3372" y="14108"/>
                    <a:pt x="3365" y="14073"/>
                  </a:cubicBezTo>
                  <a:lnTo>
                    <a:pt x="129" y="48"/>
                  </a:lnTo>
                  <a:cubicBezTo>
                    <a:pt x="123" y="20"/>
                    <a:pt x="99" y="0"/>
                    <a:pt x="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01;p35">
              <a:extLst>
                <a:ext uri="{FF2B5EF4-FFF2-40B4-BE49-F238E27FC236}">
                  <a16:creationId xmlns:a16="http://schemas.microsoft.com/office/drawing/2014/main" id="{2502C73A-2F2D-4CA0-A085-42479EE01964}"/>
                </a:ext>
              </a:extLst>
            </p:cNvPr>
            <p:cNvSpPr/>
            <p:nvPr/>
          </p:nvSpPr>
          <p:spPr>
            <a:xfrm>
              <a:off x="5165919" y="2681694"/>
              <a:ext cx="165165" cy="245154"/>
            </a:xfrm>
            <a:custGeom>
              <a:avLst/>
              <a:gdLst/>
              <a:ahLst/>
              <a:cxnLst/>
              <a:rect l="l" t="t" r="r" b="b"/>
              <a:pathLst>
                <a:path w="4586" h="6807" extrusionOk="0">
                  <a:moveTo>
                    <a:pt x="1226" y="0"/>
                  </a:moveTo>
                  <a:cubicBezTo>
                    <a:pt x="1117" y="0"/>
                    <a:pt x="1013" y="20"/>
                    <a:pt x="915" y="60"/>
                  </a:cubicBezTo>
                  <a:cubicBezTo>
                    <a:pt x="70" y="407"/>
                    <a:pt x="1" y="2189"/>
                    <a:pt x="759" y="4033"/>
                  </a:cubicBezTo>
                  <a:cubicBezTo>
                    <a:pt x="1433" y="5667"/>
                    <a:pt x="2532" y="6806"/>
                    <a:pt x="3362" y="6806"/>
                  </a:cubicBezTo>
                  <a:cubicBezTo>
                    <a:pt x="3470" y="6806"/>
                    <a:pt x="3573" y="6787"/>
                    <a:pt x="3671" y="6747"/>
                  </a:cubicBezTo>
                  <a:cubicBezTo>
                    <a:pt x="4517" y="6399"/>
                    <a:pt x="4586" y="4617"/>
                    <a:pt x="3828" y="2770"/>
                  </a:cubicBezTo>
                  <a:cubicBezTo>
                    <a:pt x="3153" y="1139"/>
                    <a:pt x="2058" y="0"/>
                    <a:pt x="1226" y="0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02;p35">
              <a:extLst>
                <a:ext uri="{FF2B5EF4-FFF2-40B4-BE49-F238E27FC236}">
                  <a16:creationId xmlns:a16="http://schemas.microsoft.com/office/drawing/2014/main" id="{931D6D81-24D4-4AA9-AF84-75AEE65D7A3C}"/>
                </a:ext>
              </a:extLst>
            </p:cNvPr>
            <p:cNvSpPr/>
            <p:nvPr/>
          </p:nvSpPr>
          <p:spPr>
            <a:xfrm>
              <a:off x="5184358" y="2712523"/>
              <a:ext cx="128321" cy="183352"/>
            </a:xfrm>
            <a:custGeom>
              <a:avLst/>
              <a:gdLst/>
              <a:ahLst/>
              <a:cxnLst/>
              <a:rect l="l" t="t" r="r" b="b"/>
              <a:pathLst>
                <a:path w="3563" h="5091" extrusionOk="0">
                  <a:moveTo>
                    <a:pt x="1023" y="251"/>
                  </a:moveTo>
                  <a:cubicBezTo>
                    <a:pt x="1238" y="251"/>
                    <a:pt x="1503" y="386"/>
                    <a:pt x="1778" y="637"/>
                  </a:cubicBezTo>
                  <a:cubicBezTo>
                    <a:pt x="2153" y="992"/>
                    <a:pt x="2502" y="1524"/>
                    <a:pt x="2759" y="2143"/>
                  </a:cubicBezTo>
                  <a:cubicBezTo>
                    <a:pt x="3263" y="3372"/>
                    <a:pt x="3242" y="4593"/>
                    <a:pt x="2714" y="4812"/>
                  </a:cubicBezTo>
                  <a:cubicBezTo>
                    <a:pt x="2661" y="4833"/>
                    <a:pt x="2604" y="4844"/>
                    <a:pt x="2543" y="4844"/>
                  </a:cubicBezTo>
                  <a:cubicBezTo>
                    <a:pt x="2325" y="4844"/>
                    <a:pt x="2060" y="4710"/>
                    <a:pt x="1789" y="4457"/>
                  </a:cubicBezTo>
                  <a:cubicBezTo>
                    <a:pt x="1409" y="4102"/>
                    <a:pt x="1061" y="3567"/>
                    <a:pt x="807" y="2947"/>
                  </a:cubicBezTo>
                  <a:cubicBezTo>
                    <a:pt x="299" y="1722"/>
                    <a:pt x="320" y="502"/>
                    <a:pt x="849" y="282"/>
                  </a:cubicBezTo>
                  <a:cubicBezTo>
                    <a:pt x="901" y="261"/>
                    <a:pt x="960" y="251"/>
                    <a:pt x="1023" y="251"/>
                  </a:cubicBezTo>
                  <a:close/>
                  <a:moveTo>
                    <a:pt x="1022" y="1"/>
                  </a:moveTo>
                  <a:cubicBezTo>
                    <a:pt x="929" y="1"/>
                    <a:pt x="839" y="18"/>
                    <a:pt x="755" y="52"/>
                  </a:cubicBezTo>
                  <a:cubicBezTo>
                    <a:pt x="80" y="331"/>
                    <a:pt x="0" y="1646"/>
                    <a:pt x="578" y="3045"/>
                  </a:cubicBezTo>
                  <a:cubicBezTo>
                    <a:pt x="846" y="3695"/>
                    <a:pt x="1214" y="4259"/>
                    <a:pt x="1618" y="4638"/>
                  </a:cubicBezTo>
                  <a:cubicBezTo>
                    <a:pt x="1941" y="4937"/>
                    <a:pt x="2258" y="5091"/>
                    <a:pt x="2540" y="5091"/>
                  </a:cubicBezTo>
                  <a:cubicBezTo>
                    <a:pt x="2634" y="5091"/>
                    <a:pt x="2725" y="5073"/>
                    <a:pt x="2808" y="5038"/>
                  </a:cubicBezTo>
                  <a:cubicBezTo>
                    <a:pt x="3483" y="4760"/>
                    <a:pt x="3563" y="3448"/>
                    <a:pt x="2988" y="2050"/>
                  </a:cubicBezTo>
                  <a:cubicBezTo>
                    <a:pt x="2717" y="1399"/>
                    <a:pt x="2349" y="832"/>
                    <a:pt x="1945" y="457"/>
                  </a:cubicBezTo>
                  <a:cubicBezTo>
                    <a:pt x="1624" y="156"/>
                    <a:pt x="1304" y="1"/>
                    <a:pt x="1022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03;p35">
              <a:extLst>
                <a:ext uri="{FF2B5EF4-FFF2-40B4-BE49-F238E27FC236}">
                  <a16:creationId xmlns:a16="http://schemas.microsoft.com/office/drawing/2014/main" id="{95760A19-0B26-4C4D-82A9-19A1798CFE92}"/>
                </a:ext>
              </a:extLst>
            </p:cNvPr>
            <p:cNvSpPr/>
            <p:nvPr/>
          </p:nvSpPr>
          <p:spPr>
            <a:xfrm>
              <a:off x="5254263" y="3005792"/>
              <a:ext cx="106028" cy="128970"/>
            </a:xfrm>
            <a:custGeom>
              <a:avLst/>
              <a:gdLst/>
              <a:ahLst/>
              <a:cxnLst/>
              <a:rect l="l" t="t" r="r" b="b"/>
              <a:pathLst>
                <a:path w="2944" h="3581" extrusionOk="0">
                  <a:moveTo>
                    <a:pt x="1051" y="1"/>
                  </a:moveTo>
                  <a:cubicBezTo>
                    <a:pt x="950" y="1"/>
                    <a:pt x="852" y="19"/>
                    <a:pt x="759" y="58"/>
                  </a:cubicBezTo>
                  <a:cubicBezTo>
                    <a:pt x="164" y="301"/>
                    <a:pt x="0" y="1276"/>
                    <a:pt x="394" y="2236"/>
                  </a:cubicBezTo>
                  <a:cubicBezTo>
                    <a:pt x="728" y="3043"/>
                    <a:pt x="1350" y="3580"/>
                    <a:pt x="1894" y="3580"/>
                  </a:cubicBezTo>
                  <a:cubicBezTo>
                    <a:pt x="1995" y="3580"/>
                    <a:pt x="2093" y="3562"/>
                    <a:pt x="2186" y="3523"/>
                  </a:cubicBezTo>
                  <a:cubicBezTo>
                    <a:pt x="2780" y="3280"/>
                    <a:pt x="2944" y="2305"/>
                    <a:pt x="2550" y="1348"/>
                  </a:cubicBezTo>
                  <a:cubicBezTo>
                    <a:pt x="2216" y="538"/>
                    <a:pt x="1594" y="1"/>
                    <a:pt x="105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04;p35">
              <a:extLst>
                <a:ext uri="{FF2B5EF4-FFF2-40B4-BE49-F238E27FC236}">
                  <a16:creationId xmlns:a16="http://schemas.microsoft.com/office/drawing/2014/main" id="{98844EE8-E2FB-45A1-9D47-40519979DE07}"/>
                </a:ext>
              </a:extLst>
            </p:cNvPr>
            <p:cNvSpPr/>
            <p:nvPr/>
          </p:nvSpPr>
          <p:spPr>
            <a:xfrm>
              <a:off x="5274431" y="3027833"/>
              <a:ext cx="69221" cy="84923"/>
            </a:xfrm>
            <a:custGeom>
              <a:avLst/>
              <a:gdLst/>
              <a:ahLst/>
              <a:cxnLst/>
              <a:rect l="l" t="t" r="r" b="b"/>
              <a:pathLst>
                <a:path w="1922" h="2358" extrusionOk="0">
                  <a:moveTo>
                    <a:pt x="665" y="249"/>
                  </a:moveTo>
                  <a:cubicBezTo>
                    <a:pt x="929" y="249"/>
                    <a:pt x="1257" y="542"/>
                    <a:pt x="1430" y="966"/>
                  </a:cubicBezTo>
                  <a:cubicBezTo>
                    <a:pt x="1632" y="1457"/>
                    <a:pt x="1566" y="1968"/>
                    <a:pt x="1284" y="2083"/>
                  </a:cubicBezTo>
                  <a:cubicBezTo>
                    <a:pt x="1244" y="2100"/>
                    <a:pt x="1202" y="2108"/>
                    <a:pt x="1157" y="2108"/>
                  </a:cubicBezTo>
                  <a:cubicBezTo>
                    <a:pt x="891" y="2108"/>
                    <a:pt x="567" y="1815"/>
                    <a:pt x="394" y="1394"/>
                  </a:cubicBezTo>
                  <a:cubicBezTo>
                    <a:pt x="290" y="1140"/>
                    <a:pt x="255" y="882"/>
                    <a:pt x="290" y="664"/>
                  </a:cubicBezTo>
                  <a:cubicBezTo>
                    <a:pt x="324" y="465"/>
                    <a:pt x="411" y="326"/>
                    <a:pt x="540" y="274"/>
                  </a:cubicBezTo>
                  <a:cubicBezTo>
                    <a:pt x="578" y="256"/>
                    <a:pt x="620" y="249"/>
                    <a:pt x="665" y="249"/>
                  </a:cubicBezTo>
                  <a:close/>
                  <a:moveTo>
                    <a:pt x="665" y="1"/>
                  </a:moveTo>
                  <a:cubicBezTo>
                    <a:pt x="590" y="1"/>
                    <a:pt x="516" y="15"/>
                    <a:pt x="446" y="44"/>
                  </a:cubicBezTo>
                  <a:cubicBezTo>
                    <a:pt x="234" y="131"/>
                    <a:pt x="94" y="336"/>
                    <a:pt x="46" y="622"/>
                  </a:cubicBezTo>
                  <a:cubicBezTo>
                    <a:pt x="1" y="887"/>
                    <a:pt x="42" y="1192"/>
                    <a:pt x="164" y="1488"/>
                  </a:cubicBezTo>
                  <a:cubicBezTo>
                    <a:pt x="383" y="2017"/>
                    <a:pt x="787" y="2358"/>
                    <a:pt x="1159" y="2358"/>
                  </a:cubicBezTo>
                  <a:cubicBezTo>
                    <a:pt x="1236" y="2358"/>
                    <a:pt x="1309" y="2344"/>
                    <a:pt x="1378" y="2313"/>
                  </a:cubicBezTo>
                  <a:cubicBezTo>
                    <a:pt x="1799" y="2142"/>
                    <a:pt x="1921" y="1505"/>
                    <a:pt x="1660" y="872"/>
                  </a:cubicBezTo>
                  <a:cubicBezTo>
                    <a:pt x="1443" y="342"/>
                    <a:pt x="1036" y="1"/>
                    <a:pt x="665" y="1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05;p35">
              <a:extLst>
                <a:ext uri="{FF2B5EF4-FFF2-40B4-BE49-F238E27FC236}">
                  <a16:creationId xmlns:a16="http://schemas.microsoft.com/office/drawing/2014/main" id="{8C64EDC3-D001-4A74-B932-B35F91F688A2}"/>
                </a:ext>
              </a:extLst>
            </p:cNvPr>
            <p:cNvSpPr/>
            <p:nvPr/>
          </p:nvSpPr>
          <p:spPr>
            <a:xfrm>
              <a:off x="5451732" y="3059706"/>
              <a:ext cx="191024" cy="262477"/>
            </a:xfrm>
            <a:custGeom>
              <a:avLst/>
              <a:gdLst/>
              <a:ahLst/>
              <a:cxnLst/>
              <a:rect l="l" t="t" r="r" b="b"/>
              <a:pathLst>
                <a:path w="5304" h="7288" extrusionOk="0">
                  <a:moveTo>
                    <a:pt x="1762" y="1"/>
                  </a:moveTo>
                  <a:cubicBezTo>
                    <a:pt x="1653" y="1"/>
                    <a:pt x="1545" y="53"/>
                    <a:pt x="1480" y="158"/>
                  </a:cubicBezTo>
                  <a:lnTo>
                    <a:pt x="70" y="2381"/>
                  </a:lnTo>
                  <a:cubicBezTo>
                    <a:pt x="1" y="2492"/>
                    <a:pt x="4" y="2635"/>
                    <a:pt x="77" y="2746"/>
                  </a:cubicBezTo>
                  <a:lnTo>
                    <a:pt x="3097" y="7144"/>
                  </a:lnTo>
                  <a:cubicBezTo>
                    <a:pt x="3160" y="7238"/>
                    <a:pt x="3265" y="7288"/>
                    <a:pt x="3371" y="7288"/>
                  </a:cubicBezTo>
                  <a:cubicBezTo>
                    <a:pt x="3445" y="7288"/>
                    <a:pt x="3519" y="7264"/>
                    <a:pt x="3580" y="7213"/>
                  </a:cubicBezTo>
                  <a:lnTo>
                    <a:pt x="5143" y="5937"/>
                  </a:lnTo>
                  <a:cubicBezTo>
                    <a:pt x="5271" y="5832"/>
                    <a:pt x="5303" y="5651"/>
                    <a:pt x="5220" y="5508"/>
                  </a:cubicBezTo>
                  <a:lnTo>
                    <a:pt x="2047" y="164"/>
                  </a:lnTo>
                  <a:cubicBezTo>
                    <a:pt x="1983" y="55"/>
                    <a:pt x="1873" y="1"/>
                    <a:pt x="176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06;p35">
              <a:extLst>
                <a:ext uri="{FF2B5EF4-FFF2-40B4-BE49-F238E27FC236}">
                  <a16:creationId xmlns:a16="http://schemas.microsoft.com/office/drawing/2014/main" id="{8F217D43-FCE9-4B07-A743-DA062232CE87}"/>
                </a:ext>
              </a:extLst>
            </p:cNvPr>
            <p:cNvSpPr/>
            <p:nvPr/>
          </p:nvSpPr>
          <p:spPr>
            <a:xfrm>
              <a:off x="5405777" y="3134185"/>
              <a:ext cx="272021" cy="211876"/>
            </a:xfrm>
            <a:custGeom>
              <a:avLst/>
              <a:gdLst/>
              <a:ahLst/>
              <a:cxnLst/>
              <a:rect l="l" t="t" r="r" b="b"/>
              <a:pathLst>
                <a:path w="7553" h="5883" extrusionOk="0">
                  <a:moveTo>
                    <a:pt x="0" y="0"/>
                  </a:moveTo>
                  <a:lnTo>
                    <a:pt x="306" y="1040"/>
                  </a:lnTo>
                  <a:cubicBezTo>
                    <a:pt x="306" y="1040"/>
                    <a:pt x="448" y="1016"/>
                    <a:pt x="697" y="1016"/>
                  </a:cubicBezTo>
                  <a:cubicBezTo>
                    <a:pt x="1753" y="1016"/>
                    <a:pt x="4727" y="1440"/>
                    <a:pt x="6889" y="5883"/>
                  </a:cubicBezTo>
                  <a:lnTo>
                    <a:pt x="7553" y="5065"/>
                  </a:lnTo>
                  <a:cubicBezTo>
                    <a:pt x="7553" y="5065"/>
                    <a:pt x="4972" y="765"/>
                    <a:pt x="2870" y="383"/>
                  </a:cubicBezTo>
                  <a:cubicBezTo>
                    <a:pt x="765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07;p35">
              <a:extLst>
                <a:ext uri="{FF2B5EF4-FFF2-40B4-BE49-F238E27FC236}">
                  <a16:creationId xmlns:a16="http://schemas.microsoft.com/office/drawing/2014/main" id="{23DBE00A-6182-4AE2-B151-DEC23598A142}"/>
                </a:ext>
              </a:extLst>
            </p:cNvPr>
            <p:cNvSpPr/>
            <p:nvPr/>
          </p:nvSpPr>
          <p:spPr>
            <a:xfrm>
              <a:off x="4805807" y="2688249"/>
              <a:ext cx="239140" cy="60757"/>
            </a:xfrm>
            <a:custGeom>
              <a:avLst/>
              <a:gdLst/>
              <a:ahLst/>
              <a:cxnLst/>
              <a:rect l="l" t="t" r="r" b="b"/>
              <a:pathLst>
                <a:path w="6640" h="1687" extrusionOk="0">
                  <a:moveTo>
                    <a:pt x="6501" y="1"/>
                  </a:moveTo>
                  <a:cubicBezTo>
                    <a:pt x="6493" y="1"/>
                    <a:pt x="6484" y="1"/>
                    <a:pt x="6475" y="3"/>
                  </a:cubicBezTo>
                  <a:lnTo>
                    <a:pt x="109" y="1439"/>
                  </a:lnTo>
                  <a:cubicBezTo>
                    <a:pt x="43" y="1457"/>
                    <a:pt x="1" y="1523"/>
                    <a:pt x="14" y="1590"/>
                  </a:cubicBezTo>
                  <a:cubicBezTo>
                    <a:pt x="28" y="1645"/>
                    <a:pt x="77" y="1687"/>
                    <a:pt x="136" y="1687"/>
                  </a:cubicBezTo>
                  <a:cubicBezTo>
                    <a:pt x="143" y="1687"/>
                    <a:pt x="154" y="1683"/>
                    <a:pt x="164" y="1683"/>
                  </a:cubicBezTo>
                  <a:lnTo>
                    <a:pt x="6527" y="246"/>
                  </a:lnTo>
                  <a:cubicBezTo>
                    <a:pt x="6597" y="229"/>
                    <a:pt x="6639" y="163"/>
                    <a:pt x="6622" y="97"/>
                  </a:cubicBezTo>
                  <a:cubicBezTo>
                    <a:pt x="6609" y="40"/>
                    <a:pt x="6558" y="1"/>
                    <a:pt x="65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08;p35">
              <a:extLst>
                <a:ext uri="{FF2B5EF4-FFF2-40B4-BE49-F238E27FC236}">
                  <a16:creationId xmlns:a16="http://schemas.microsoft.com/office/drawing/2014/main" id="{0846295A-9573-4936-BE0A-0D07D601A0E1}"/>
                </a:ext>
              </a:extLst>
            </p:cNvPr>
            <p:cNvSpPr/>
            <p:nvPr/>
          </p:nvSpPr>
          <p:spPr>
            <a:xfrm>
              <a:off x="4714222" y="2747385"/>
              <a:ext cx="68573" cy="22329"/>
            </a:xfrm>
            <a:custGeom>
              <a:avLst/>
              <a:gdLst/>
              <a:ahLst/>
              <a:cxnLst/>
              <a:rect l="l" t="t" r="r" b="b"/>
              <a:pathLst>
                <a:path w="1904" h="620" extrusionOk="0">
                  <a:moveTo>
                    <a:pt x="1765" y="0"/>
                  </a:moveTo>
                  <a:cubicBezTo>
                    <a:pt x="1756" y="0"/>
                    <a:pt x="1748" y="1"/>
                    <a:pt x="1740" y="3"/>
                  </a:cubicBezTo>
                  <a:lnTo>
                    <a:pt x="108" y="372"/>
                  </a:lnTo>
                  <a:cubicBezTo>
                    <a:pt x="42" y="389"/>
                    <a:pt x="0" y="455"/>
                    <a:pt x="14" y="521"/>
                  </a:cubicBezTo>
                  <a:cubicBezTo>
                    <a:pt x="28" y="581"/>
                    <a:pt x="76" y="619"/>
                    <a:pt x="136" y="619"/>
                  </a:cubicBezTo>
                  <a:cubicBezTo>
                    <a:pt x="143" y="619"/>
                    <a:pt x="153" y="616"/>
                    <a:pt x="160" y="616"/>
                  </a:cubicBezTo>
                  <a:lnTo>
                    <a:pt x="1796" y="247"/>
                  </a:lnTo>
                  <a:cubicBezTo>
                    <a:pt x="1862" y="233"/>
                    <a:pt x="1903" y="163"/>
                    <a:pt x="1886" y="97"/>
                  </a:cubicBezTo>
                  <a:cubicBezTo>
                    <a:pt x="1873" y="40"/>
                    <a:pt x="1821" y="0"/>
                    <a:pt x="176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09;p35">
              <a:extLst>
                <a:ext uri="{FF2B5EF4-FFF2-40B4-BE49-F238E27FC236}">
                  <a16:creationId xmlns:a16="http://schemas.microsoft.com/office/drawing/2014/main" id="{F3C79DAF-0ECD-4D86-A500-04A5B8A05934}"/>
                </a:ext>
              </a:extLst>
            </p:cNvPr>
            <p:cNvSpPr/>
            <p:nvPr/>
          </p:nvSpPr>
          <p:spPr>
            <a:xfrm>
              <a:off x="6917892" y="3467358"/>
              <a:ext cx="269176" cy="341602"/>
            </a:xfrm>
            <a:custGeom>
              <a:avLst/>
              <a:gdLst/>
              <a:ahLst/>
              <a:cxnLst/>
              <a:rect l="l" t="t" r="r" b="b"/>
              <a:pathLst>
                <a:path w="7474" h="9485" extrusionOk="0">
                  <a:moveTo>
                    <a:pt x="7474" y="0"/>
                  </a:moveTo>
                  <a:lnTo>
                    <a:pt x="0" y="73"/>
                  </a:lnTo>
                  <a:lnTo>
                    <a:pt x="658" y="6979"/>
                  </a:lnTo>
                  <a:lnTo>
                    <a:pt x="658" y="7710"/>
                  </a:lnTo>
                  <a:cubicBezTo>
                    <a:pt x="658" y="8691"/>
                    <a:pt x="2049" y="9484"/>
                    <a:pt x="3765" y="9484"/>
                  </a:cubicBezTo>
                  <a:cubicBezTo>
                    <a:pt x="5484" y="9484"/>
                    <a:pt x="6875" y="8691"/>
                    <a:pt x="6875" y="7710"/>
                  </a:cubicBezTo>
                  <a:lnTo>
                    <a:pt x="6875" y="6979"/>
                  </a:lnTo>
                  <a:lnTo>
                    <a:pt x="74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10;p35">
              <a:extLst>
                <a:ext uri="{FF2B5EF4-FFF2-40B4-BE49-F238E27FC236}">
                  <a16:creationId xmlns:a16="http://schemas.microsoft.com/office/drawing/2014/main" id="{AE931F67-C590-44D8-8F0E-9A37BFA7527A}"/>
                </a:ext>
              </a:extLst>
            </p:cNvPr>
            <p:cNvSpPr/>
            <p:nvPr/>
          </p:nvSpPr>
          <p:spPr>
            <a:xfrm>
              <a:off x="6913390" y="3462821"/>
              <a:ext cx="278180" cy="350642"/>
            </a:xfrm>
            <a:custGeom>
              <a:avLst/>
              <a:gdLst/>
              <a:ahLst/>
              <a:cxnLst/>
              <a:rect l="l" t="t" r="r" b="b"/>
              <a:pathLst>
                <a:path w="7724" h="9736" extrusionOk="0">
                  <a:moveTo>
                    <a:pt x="7463" y="251"/>
                  </a:moveTo>
                  <a:lnTo>
                    <a:pt x="6878" y="7105"/>
                  </a:lnTo>
                  <a:lnTo>
                    <a:pt x="6878" y="7836"/>
                  </a:lnTo>
                  <a:cubicBezTo>
                    <a:pt x="6878" y="8748"/>
                    <a:pt x="5539" y="9488"/>
                    <a:pt x="3890" y="9488"/>
                  </a:cubicBezTo>
                  <a:cubicBezTo>
                    <a:pt x="2244" y="9488"/>
                    <a:pt x="904" y="8748"/>
                    <a:pt x="904" y="7836"/>
                  </a:cubicBezTo>
                  <a:lnTo>
                    <a:pt x="904" y="7091"/>
                  </a:lnTo>
                  <a:lnTo>
                    <a:pt x="261" y="321"/>
                  </a:lnTo>
                  <a:lnTo>
                    <a:pt x="7463" y="251"/>
                  </a:lnTo>
                  <a:close/>
                  <a:moveTo>
                    <a:pt x="7599" y="1"/>
                  </a:moveTo>
                  <a:lnTo>
                    <a:pt x="125" y="74"/>
                  </a:lnTo>
                  <a:cubicBezTo>
                    <a:pt x="90" y="74"/>
                    <a:pt x="56" y="88"/>
                    <a:pt x="35" y="115"/>
                  </a:cubicBezTo>
                  <a:cubicBezTo>
                    <a:pt x="10" y="139"/>
                    <a:pt x="0" y="175"/>
                    <a:pt x="3" y="210"/>
                  </a:cubicBezTo>
                  <a:lnTo>
                    <a:pt x="657" y="7105"/>
                  </a:lnTo>
                  <a:lnTo>
                    <a:pt x="657" y="7836"/>
                  </a:lnTo>
                  <a:cubicBezTo>
                    <a:pt x="657" y="8883"/>
                    <a:pt x="2108" y="9735"/>
                    <a:pt x="3890" y="9735"/>
                  </a:cubicBezTo>
                  <a:cubicBezTo>
                    <a:pt x="5675" y="9735"/>
                    <a:pt x="7125" y="8883"/>
                    <a:pt x="7125" y="7836"/>
                  </a:cubicBezTo>
                  <a:lnTo>
                    <a:pt x="7125" y="7116"/>
                  </a:lnTo>
                  <a:lnTo>
                    <a:pt x="7721" y="136"/>
                  </a:lnTo>
                  <a:cubicBezTo>
                    <a:pt x="7724" y="102"/>
                    <a:pt x="7713" y="67"/>
                    <a:pt x="7689" y="43"/>
                  </a:cubicBezTo>
                  <a:cubicBezTo>
                    <a:pt x="7665" y="18"/>
                    <a:pt x="7637" y="8"/>
                    <a:pt x="75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11;p35">
              <a:extLst>
                <a:ext uri="{FF2B5EF4-FFF2-40B4-BE49-F238E27FC236}">
                  <a16:creationId xmlns:a16="http://schemas.microsoft.com/office/drawing/2014/main" id="{511FC582-82BB-4731-9764-B44215E3EAB7}"/>
                </a:ext>
              </a:extLst>
            </p:cNvPr>
            <p:cNvSpPr/>
            <p:nvPr/>
          </p:nvSpPr>
          <p:spPr>
            <a:xfrm>
              <a:off x="6926140" y="3556315"/>
              <a:ext cx="252897" cy="180327"/>
            </a:xfrm>
            <a:custGeom>
              <a:avLst/>
              <a:gdLst/>
              <a:ahLst/>
              <a:cxnLst/>
              <a:rect l="l" t="t" r="r" b="b"/>
              <a:pathLst>
                <a:path w="7022" h="5007" extrusionOk="0">
                  <a:moveTo>
                    <a:pt x="1" y="0"/>
                  </a:moveTo>
                  <a:lnTo>
                    <a:pt x="391" y="4123"/>
                  </a:lnTo>
                  <a:cubicBezTo>
                    <a:pt x="1024" y="4652"/>
                    <a:pt x="2196" y="5007"/>
                    <a:pt x="3543" y="5007"/>
                  </a:cubicBezTo>
                  <a:cubicBezTo>
                    <a:pt x="4879" y="5007"/>
                    <a:pt x="6044" y="4655"/>
                    <a:pt x="6678" y="4133"/>
                  </a:cubicBezTo>
                  <a:lnTo>
                    <a:pt x="7022" y="119"/>
                  </a:lnTo>
                  <a:lnTo>
                    <a:pt x="7022" y="119"/>
                  </a:lnTo>
                  <a:cubicBezTo>
                    <a:pt x="6559" y="838"/>
                    <a:pt x="5175" y="1364"/>
                    <a:pt x="3543" y="1364"/>
                  </a:cubicBezTo>
                  <a:cubicBezTo>
                    <a:pt x="1824" y="1364"/>
                    <a:pt x="383" y="783"/>
                    <a:pt x="1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12;p35">
              <a:extLst>
                <a:ext uri="{FF2B5EF4-FFF2-40B4-BE49-F238E27FC236}">
                  <a16:creationId xmlns:a16="http://schemas.microsoft.com/office/drawing/2014/main" id="{968D69F5-7CB3-4A3B-995C-56B3945B2978}"/>
                </a:ext>
              </a:extLst>
            </p:cNvPr>
            <p:cNvSpPr/>
            <p:nvPr/>
          </p:nvSpPr>
          <p:spPr>
            <a:xfrm>
              <a:off x="6921530" y="3551849"/>
              <a:ext cx="262153" cy="189295"/>
            </a:xfrm>
            <a:custGeom>
              <a:avLst/>
              <a:gdLst/>
              <a:ahLst/>
              <a:cxnLst/>
              <a:rect l="l" t="t" r="r" b="b"/>
              <a:pathLst>
                <a:path w="7279" h="5256" extrusionOk="0">
                  <a:moveTo>
                    <a:pt x="293" y="562"/>
                  </a:moveTo>
                  <a:cubicBezTo>
                    <a:pt x="916" y="1195"/>
                    <a:pt x="2210" y="1610"/>
                    <a:pt x="3671" y="1610"/>
                  </a:cubicBezTo>
                  <a:cubicBezTo>
                    <a:pt x="5086" y="1610"/>
                    <a:pt x="6350" y="1224"/>
                    <a:pt x="6994" y="618"/>
                  </a:cubicBezTo>
                  <a:lnTo>
                    <a:pt x="6994" y="618"/>
                  </a:lnTo>
                  <a:lnTo>
                    <a:pt x="6687" y="4195"/>
                  </a:lnTo>
                  <a:cubicBezTo>
                    <a:pt x="6043" y="4696"/>
                    <a:pt x="4895" y="5009"/>
                    <a:pt x="3671" y="5009"/>
                  </a:cubicBezTo>
                  <a:cubicBezTo>
                    <a:pt x="2432" y="5009"/>
                    <a:pt x="1277" y="4692"/>
                    <a:pt x="637" y="4185"/>
                  </a:cubicBezTo>
                  <a:lnTo>
                    <a:pt x="293" y="562"/>
                  </a:lnTo>
                  <a:close/>
                  <a:moveTo>
                    <a:pt x="128" y="1"/>
                  </a:moveTo>
                  <a:cubicBezTo>
                    <a:pt x="117" y="1"/>
                    <a:pt x="106" y="2"/>
                    <a:pt x="94" y="5"/>
                  </a:cubicBezTo>
                  <a:cubicBezTo>
                    <a:pt x="35" y="23"/>
                    <a:pt x="0" y="79"/>
                    <a:pt x="4" y="138"/>
                  </a:cubicBezTo>
                  <a:lnTo>
                    <a:pt x="397" y="4257"/>
                  </a:lnTo>
                  <a:cubicBezTo>
                    <a:pt x="400" y="4292"/>
                    <a:pt x="415" y="4320"/>
                    <a:pt x="439" y="4341"/>
                  </a:cubicBezTo>
                  <a:cubicBezTo>
                    <a:pt x="1124" y="4915"/>
                    <a:pt x="2331" y="5256"/>
                    <a:pt x="3671" y="5256"/>
                  </a:cubicBezTo>
                  <a:cubicBezTo>
                    <a:pt x="4996" y="5256"/>
                    <a:pt x="6200" y="4919"/>
                    <a:pt x="6886" y="4355"/>
                  </a:cubicBezTo>
                  <a:cubicBezTo>
                    <a:pt x="6910" y="4334"/>
                    <a:pt x="6928" y="4302"/>
                    <a:pt x="6931" y="4268"/>
                  </a:cubicBezTo>
                  <a:lnTo>
                    <a:pt x="7275" y="253"/>
                  </a:lnTo>
                  <a:cubicBezTo>
                    <a:pt x="7278" y="198"/>
                    <a:pt x="7244" y="145"/>
                    <a:pt x="7191" y="124"/>
                  </a:cubicBezTo>
                  <a:cubicBezTo>
                    <a:pt x="7178" y="120"/>
                    <a:pt x="7165" y="118"/>
                    <a:pt x="7152" y="118"/>
                  </a:cubicBezTo>
                  <a:cubicBezTo>
                    <a:pt x="7110" y="118"/>
                    <a:pt x="7070" y="139"/>
                    <a:pt x="7045" y="177"/>
                  </a:cubicBezTo>
                  <a:cubicBezTo>
                    <a:pt x="6597" y="876"/>
                    <a:pt x="5208" y="1362"/>
                    <a:pt x="3671" y="1362"/>
                  </a:cubicBezTo>
                  <a:cubicBezTo>
                    <a:pt x="2049" y="1362"/>
                    <a:pt x="609" y="820"/>
                    <a:pt x="240" y="72"/>
                  </a:cubicBezTo>
                  <a:cubicBezTo>
                    <a:pt x="218" y="27"/>
                    <a:pt x="175" y="1"/>
                    <a:pt x="12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13;p35">
              <a:extLst>
                <a:ext uri="{FF2B5EF4-FFF2-40B4-BE49-F238E27FC236}">
                  <a16:creationId xmlns:a16="http://schemas.microsoft.com/office/drawing/2014/main" id="{4C264E3C-EC16-4FB2-8046-91879DDE9451}"/>
                </a:ext>
              </a:extLst>
            </p:cNvPr>
            <p:cNvSpPr/>
            <p:nvPr/>
          </p:nvSpPr>
          <p:spPr>
            <a:xfrm>
              <a:off x="6921242" y="3505174"/>
              <a:ext cx="1188" cy="11705"/>
            </a:xfrm>
            <a:custGeom>
              <a:avLst/>
              <a:gdLst/>
              <a:ahLst/>
              <a:cxnLst/>
              <a:rect l="l" t="t" r="r" b="b"/>
              <a:pathLst>
                <a:path w="33" h="325" extrusionOk="0">
                  <a:moveTo>
                    <a:pt x="1" y="1"/>
                  </a:moveTo>
                  <a:lnTo>
                    <a:pt x="33" y="325"/>
                  </a:lnTo>
                  <a:lnTo>
                    <a:pt x="33" y="27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14;p35">
              <a:extLst>
                <a:ext uri="{FF2B5EF4-FFF2-40B4-BE49-F238E27FC236}">
                  <a16:creationId xmlns:a16="http://schemas.microsoft.com/office/drawing/2014/main" id="{F27A9B3F-2009-4245-8306-DC18E4C3A0D5}"/>
                </a:ext>
              </a:extLst>
            </p:cNvPr>
            <p:cNvSpPr/>
            <p:nvPr/>
          </p:nvSpPr>
          <p:spPr>
            <a:xfrm>
              <a:off x="6916632" y="3500636"/>
              <a:ext cx="10192" cy="20601"/>
            </a:xfrm>
            <a:custGeom>
              <a:avLst/>
              <a:gdLst/>
              <a:ahLst/>
              <a:cxnLst/>
              <a:rect l="l" t="t" r="r" b="b"/>
              <a:pathLst>
                <a:path w="283" h="572" extrusionOk="0">
                  <a:moveTo>
                    <a:pt x="127" y="1"/>
                  </a:moveTo>
                  <a:cubicBezTo>
                    <a:pt x="123" y="1"/>
                    <a:pt x="119" y="1"/>
                    <a:pt x="116" y="1"/>
                  </a:cubicBezTo>
                  <a:cubicBezTo>
                    <a:pt x="50" y="8"/>
                    <a:pt x="0" y="67"/>
                    <a:pt x="4" y="137"/>
                  </a:cubicBezTo>
                  <a:lnTo>
                    <a:pt x="35" y="461"/>
                  </a:lnTo>
                  <a:cubicBezTo>
                    <a:pt x="42" y="523"/>
                    <a:pt x="95" y="572"/>
                    <a:pt x="161" y="572"/>
                  </a:cubicBezTo>
                  <a:lnTo>
                    <a:pt x="164" y="572"/>
                  </a:lnTo>
                  <a:cubicBezTo>
                    <a:pt x="230" y="568"/>
                    <a:pt x="283" y="516"/>
                    <a:pt x="283" y="451"/>
                  </a:cubicBezTo>
                  <a:lnTo>
                    <a:pt x="251" y="112"/>
                  </a:lnTo>
                  <a:cubicBezTo>
                    <a:pt x="245" y="47"/>
                    <a:pt x="186" y="1"/>
                    <a:pt x="127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15;p35">
              <a:extLst>
                <a:ext uri="{FF2B5EF4-FFF2-40B4-BE49-F238E27FC236}">
                  <a16:creationId xmlns:a16="http://schemas.microsoft.com/office/drawing/2014/main" id="{CAF6CB63-3958-40A8-8201-7A7438E12B51}"/>
                </a:ext>
              </a:extLst>
            </p:cNvPr>
            <p:cNvSpPr/>
            <p:nvPr/>
          </p:nvSpPr>
          <p:spPr>
            <a:xfrm>
              <a:off x="6902226" y="3382111"/>
              <a:ext cx="302634" cy="172944"/>
            </a:xfrm>
            <a:custGeom>
              <a:avLst/>
              <a:gdLst/>
              <a:ahLst/>
              <a:cxnLst/>
              <a:rect l="l" t="t" r="r" b="b"/>
              <a:pathLst>
                <a:path w="8403" h="4802" extrusionOk="0">
                  <a:moveTo>
                    <a:pt x="4200" y="1"/>
                  </a:moveTo>
                  <a:cubicBezTo>
                    <a:pt x="2499" y="1"/>
                    <a:pt x="1034" y="582"/>
                    <a:pt x="376" y="1414"/>
                  </a:cubicBezTo>
                  <a:lnTo>
                    <a:pt x="0" y="1414"/>
                  </a:lnTo>
                  <a:lnTo>
                    <a:pt x="0" y="2401"/>
                  </a:lnTo>
                  <a:cubicBezTo>
                    <a:pt x="0" y="3727"/>
                    <a:pt x="1882" y="4802"/>
                    <a:pt x="4200" y="4802"/>
                  </a:cubicBezTo>
                  <a:cubicBezTo>
                    <a:pt x="6520" y="4802"/>
                    <a:pt x="8403" y="3727"/>
                    <a:pt x="8403" y="2401"/>
                  </a:cubicBezTo>
                  <a:lnTo>
                    <a:pt x="8403" y="1414"/>
                  </a:lnTo>
                  <a:lnTo>
                    <a:pt x="8027" y="1414"/>
                  </a:lnTo>
                  <a:cubicBezTo>
                    <a:pt x="7369" y="582"/>
                    <a:pt x="5905" y="1"/>
                    <a:pt x="4200" y="1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16;p35">
              <a:extLst>
                <a:ext uri="{FF2B5EF4-FFF2-40B4-BE49-F238E27FC236}">
                  <a16:creationId xmlns:a16="http://schemas.microsoft.com/office/drawing/2014/main" id="{02958644-E4D3-49EF-A172-8A6FEAA2AEC0}"/>
                </a:ext>
              </a:extLst>
            </p:cNvPr>
            <p:cNvSpPr/>
            <p:nvPr/>
          </p:nvSpPr>
          <p:spPr>
            <a:xfrm>
              <a:off x="6897724" y="3377609"/>
              <a:ext cx="311674" cy="181840"/>
            </a:xfrm>
            <a:custGeom>
              <a:avLst/>
              <a:gdLst/>
              <a:ahLst/>
              <a:cxnLst/>
              <a:rect l="l" t="t" r="r" b="b"/>
              <a:pathLst>
                <a:path w="8654" h="5049" extrusionOk="0">
                  <a:moveTo>
                    <a:pt x="4325" y="248"/>
                  </a:moveTo>
                  <a:cubicBezTo>
                    <a:pt x="5935" y="248"/>
                    <a:pt x="7401" y="787"/>
                    <a:pt x="8058" y="1615"/>
                  </a:cubicBezTo>
                  <a:cubicBezTo>
                    <a:pt x="8079" y="1646"/>
                    <a:pt x="8117" y="1664"/>
                    <a:pt x="8152" y="1664"/>
                  </a:cubicBezTo>
                  <a:lnTo>
                    <a:pt x="8403" y="1664"/>
                  </a:lnTo>
                  <a:lnTo>
                    <a:pt x="8403" y="2526"/>
                  </a:lnTo>
                  <a:cubicBezTo>
                    <a:pt x="8403" y="3783"/>
                    <a:pt x="6576" y="4802"/>
                    <a:pt x="4325" y="4802"/>
                  </a:cubicBezTo>
                  <a:cubicBezTo>
                    <a:pt x="2078" y="4802"/>
                    <a:pt x="247" y="3783"/>
                    <a:pt x="247" y="2526"/>
                  </a:cubicBezTo>
                  <a:lnTo>
                    <a:pt x="247" y="1664"/>
                  </a:lnTo>
                  <a:lnTo>
                    <a:pt x="501" y="1664"/>
                  </a:lnTo>
                  <a:cubicBezTo>
                    <a:pt x="536" y="1664"/>
                    <a:pt x="575" y="1646"/>
                    <a:pt x="599" y="1615"/>
                  </a:cubicBezTo>
                  <a:cubicBezTo>
                    <a:pt x="1253" y="787"/>
                    <a:pt x="2717" y="248"/>
                    <a:pt x="4325" y="248"/>
                  </a:cubicBezTo>
                  <a:close/>
                  <a:moveTo>
                    <a:pt x="4325" y="0"/>
                  </a:moveTo>
                  <a:cubicBezTo>
                    <a:pt x="2675" y="0"/>
                    <a:pt x="1159" y="554"/>
                    <a:pt x="442" y="1413"/>
                  </a:cubicBezTo>
                  <a:lnTo>
                    <a:pt x="125" y="1413"/>
                  </a:lnTo>
                  <a:cubicBezTo>
                    <a:pt x="56" y="1413"/>
                    <a:pt x="0" y="1469"/>
                    <a:pt x="0" y="1539"/>
                  </a:cubicBezTo>
                  <a:lnTo>
                    <a:pt x="0" y="2526"/>
                  </a:lnTo>
                  <a:cubicBezTo>
                    <a:pt x="0" y="3918"/>
                    <a:pt x="1941" y="5049"/>
                    <a:pt x="4325" y="5049"/>
                  </a:cubicBezTo>
                  <a:cubicBezTo>
                    <a:pt x="6712" y="5049"/>
                    <a:pt x="8653" y="3918"/>
                    <a:pt x="8653" y="2526"/>
                  </a:cubicBezTo>
                  <a:lnTo>
                    <a:pt x="8653" y="1539"/>
                  </a:lnTo>
                  <a:cubicBezTo>
                    <a:pt x="8653" y="1469"/>
                    <a:pt x="8597" y="1413"/>
                    <a:pt x="8528" y="1413"/>
                  </a:cubicBezTo>
                  <a:lnTo>
                    <a:pt x="8211" y="1413"/>
                  </a:lnTo>
                  <a:cubicBezTo>
                    <a:pt x="7494" y="554"/>
                    <a:pt x="5977" y="0"/>
                    <a:pt x="432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17;p35">
              <a:extLst>
                <a:ext uri="{FF2B5EF4-FFF2-40B4-BE49-F238E27FC236}">
                  <a16:creationId xmlns:a16="http://schemas.microsoft.com/office/drawing/2014/main" id="{46788DDA-E921-47EB-B657-261B94CB5ACD}"/>
                </a:ext>
              </a:extLst>
            </p:cNvPr>
            <p:cNvSpPr/>
            <p:nvPr/>
          </p:nvSpPr>
          <p:spPr>
            <a:xfrm>
              <a:off x="6902226" y="3346529"/>
              <a:ext cx="302634" cy="172980"/>
            </a:xfrm>
            <a:custGeom>
              <a:avLst/>
              <a:gdLst/>
              <a:ahLst/>
              <a:cxnLst/>
              <a:rect l="l" t="t" r="r" b="b"/>
              <a:pathLst>
                <a:path w="8403" h="4803" extrusionOk="0">
                  <a:moveTo>
                    <a:pt x="4200" y="1"/>
                  </a:moveTo>
                  <a:cubicBezTo>
                    <a:pt x="1882" y="1"/>
                    <a:pt x="0" y="1076"/>
                    <a:pt x="0" y="2402"/>
                  </a:cubicBezTo>
                  <a:cubicBezTo>
                    <a:pt x="0" y="3728"/>
                    <a:pt x="1882" y="4802"/>
                    <a:pt x="4200" y="4802"/>
                  </a:cubicBezTo>
                  <a:cubicBezTo>
                    <a:pt x="6520" y="4802"/>
                    <a:pt x="8403" y="3728"/>
                    <a:pt x="8403" y="2402"/>
                  </a:cubicBezTo>
                  <a:cubicBezTo>
                    <a:pt x="8403" y="1076"/>
                    <a:pt x="6520" y="1"/>
                    <a:pt x="4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18;p35">
              <a:extLst>
                <a:ext uri="{FF2B5EF4-FFF2-40B4-BE49-F238E27FC236}">
                  <a16:creationId xmlns:a16="http://schemas.microsoft.com/office/drawing/2014/main" id="{D5CEFFCD-6DBC-4D43-8CDA-48F4D210F89F}"/>
                </a:ext>
              </a:extLst>
            </p:cNvPr>
            <p:cNvSpPr/>
            <p:nvPr/>
          </p:nvSpPr>
          <p:spPr>
            <a:xfrm>
              <a:off x="6897724" y="3342027"/>
              <a:ext cx="311674" cy="181984"/>
            </a:xfrm>
            <a:custGeom>
              <a:avLst/>
              <a:gdLst/>
              <a:ahLst/>
              <a:cxnLst/>
              <a:rect l="l" t="t" r="r" b="b"/>
              <a:pathLst>
                <a:path w="8654" h="5053" extrusionOk="0">
                  <a:moveTo>
                    <a:pt x="4325" y="251"/>
                  </a:moveTo>
                  <a:cubicBezTo>
                    <a:pt x="6576" y="251"/>
                    <a:pt x="8403" y="1271"/>
                    <a:pt x="8403" y="2527"/>
                  </a:cubicBezTo>
                  <a:cubicBezTo>
                    <a:pt x="8403" y="3782"/>
                    <a:pt x="6576" y="4802"/>
                    <a:pt x="4325" y="4802"/>
                  </a:cubicBezTo>
                  <a:cubicBezTo>
                    <a:pt x="2078" y="4802"/>
                    <a:pt x="247" y="3782"/>
                    <a:pt x="247" y="2527"/>
                  </a:cubicBezTo>
                  <a:cubicBezTo>
                    <a:pt x="247" y="1271"/>
                    <a:pt x="2078" y="251"/>
                    <a:pt x="4325" y="251"/>
                  </a:cubicBezTo>
                  <a:close/>
                  <a:moveTo>
                    <a:pt x="4325" y="1"/>
                  </a:moveTo>
                  <a:cubicBezTo>
                    <a:pt x="1941" y="1"/>
                    <a:pt x="0" y="1135"/>
                    <a:pt x="0" y="2527"/>
                  </a:cubicBezTo>
                  <a:cubicBezTo>
                    <a:pt x="0" y="3918"/>
                    <a:pt x="1941" y="5052"/>
                    <a:pt x="4325" y="5052"/>
                  </a:cubicBezTo>
                  <a:cubicBezTo>
                    <a:pt x="6712" y="5052"/>
                    <a:pt x="8653" y="3918"/>
                    <a:pt x="8653" y="2527"/>
                  </a:cubicBezTo>
                  <a:cubicBezTo>
                    <a:pt x="8653" y="1135"/>
                    <a:pt x="6712" y="1"/>
                    <a:pt x="432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19;p35">
              <a:extLst>
                <a:ext uri="{FF2B5EF4-FFF2-40B4-BE49-F238E27FC236}">
                  <a16:creationId xmlns:a16="http://schemas.microsoft.com/office/drawing/2014/main" id="{D9C0EAE8-F5D9-444E-BF56-31DD02C6414D}"/>
                </a:ext>
              </a:extLst>
            </p:cNvPr>
            <p:cNvSpPr/>
            <p:nvPr/>
          </p:nvSpPr>
          <p:spPr>
            <a:xfrm>
              <a:off x="6921422" y="3340298"/>
              <a:ext cx="264278" cy="151011"/>
            </a:xfrm>
            <a:custGeom>
              <a:avLst/>
              <a:gdLst/>
              <a:ahLst/>
              <a:cxnLst/>
              <a:rect l="l" t="t" r="r" b="b"/>
              <a:pathLst>
                <a:path w="7338" h="4193" extrusionOk="0">
                  <a:moveTo>
                    <a:pt x="3667" y="0"/>
                  </a:moveTo>
                  <a:cubicBezTo>
                    <a:pt x="2181" y="0"/>
                    <a:pt x="901" y="505"/>
                    <a:pt x="327" y="1235"/>
                  </a:cubicBezTo>
                  <a:lnTo>
                    <a:pt x="0" y="1235"/>
                  </a:lnTo>
                  <a:lnTo>
                    <a:pt x="0" y="2094"/>
                  </a:lnTo>
                  <a:cubicBezTo>
                    <a:pt x="0" y="3253"/>
                    <a:pt x="1642" y="4193"/>
                    <a:pt x="3667" y="4193"/>
                  </a:cubicBezTo>
                  <a:cubicBezTo>
                    <a:pt x="5695" y="4193"/>
                    <a:pt x="7337" y="3253"/>
                    <a:pt x="7337" y="2094"/>
                  </a:cubicBezTo>
                  <a:lnTo>
                    <a:pt x="7337" y="1235"/>
                  </a:lnTo>
                  <a:lnTo>
                    <a:pt x="7010" y="1235"/>
                  </a:lnTo>
                  <a:cubicBezTo>
                    <a:pt x="6436" y="505"/>
                    <a:pt x="5156" y="0"/>
                    <a:pt x="3667" y="0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20;p35">
              <a:extLst>
                <a:ext uri="{FF2B5EF4-FFF2-40B4-BE49-F238E27FC236}">
                  <a16:creationId xmlns:a16="http://schemas.microsoft.com/office/drawing/2014/main" id="{C7CC755B-C0A8-4664-B1F5-4204EF4808F0}"/>
                </a:ext>
              </a:extLst>
            </p:cNvPr>
            <p:cNvSpPr/>
            <p:nvPr/>
          </p:nvSpPr>
          <p:spPr>
            <a:xfrm>
              <a:off x="6916884" y="3335760"/>
              <a:ext cx="273318" cy="160087"/>
            </a:xfrm>
            <a:custGeom>
              <a:avLst/>
              <a:gdLst/>
              <a:ahLst/>
              <a:cxnLst/>
              <a:rect l="l" t="t" r="r" b="b"/>
              <a:pathLst>
                <a:path w="7589" h="4445" extrusionOk="0">
                  <a:moveTo>
                    <a:pt x="3793" y="248"/>
                  </a:moveTo>
                  <a:cubicBezTo>
                    <a:pt x="5195" y="248"/>
                    <a:pt x="6468" y="714"/>
                    <a:pt x="7039" y="1438"/>
                  </a:cubicBezTo>
                  <a:cubicBezTo>
                    <a:pt x="7063" y="1466"/>
                    <a:pt x="7098" y="1483"/>
                    <a:pt x="7136" y="1483"/>
                  </a:cubicBezTo>
                  <a:lnTo>
                    <a:pt x="7338" y="1483"/>
                  </a:lnTo>
                  <a:lnTo>
                    <a:pt x="7338" y="2220"/>
                  </a:lnTo>
                  <a:cubicBezTo>
                    <a:pt x="7338" y="3309"/>
                    <a:pt x="5748" y="4194"/>
                    <a:pt x="3793" y="4194"/>
                  </a:cubicBezTo>
                  <a:cubicBezTo>
                    <a:pt x="1841" y="4194"/>
                    <a:pt x="247" y="3309"/>
                    <a:pt x="247" y="2220"/>
                  </a:cubicBezTo>
                  <a:lnTo>
                    <a:pt x="247" y="1483"/>
                  </a:lnTo>
                  <a:lnTo>
                    <a:pt x="453" y="1483"/>
                  </a:lnTo>
                  <a:cubicBezTo>
                    <a:pt x="491" y="1483"/>
                    <a:pt x="526" y="1466"/>
                    <a:pt x="550" y="1438"/>
                  </a:cubicBezTo>
                  <a:cubicBezTo>
                    <a:pt x="1121" y="714"/>
                    <a:pt x="2394" y="248"/>
                    <a:pt x="3793" y="248"/>
                  </a:cubicBezTo>
                  <a:close/>
                  <a:moveTo>
                    <a:pt x="3793" y="1"/>
                  </a:moveTo>
                  <a:cubicBezTo>
                    <a:pt x="2352" y="1"/>
                    <a:pt x="1027" y="484"/>
                    <a:pt x="393" y="1236"/>
                  </a:cubicBezTo>
                  <a:lnTo>
                    <a:pt x="126" y="1236"/>
                  </a:lnTo>
                  <a:cubicBezTo>
                    <a:pt x="56" y="1236"/>
                    <a:pt x="1" y="1292"/>
                    <a:pt x="1" y="1361"/>
                  </a:cubicBezTo>
                  <a:lnTo>
                    <a:pt x="1" y="2220"/>
                  </a:lnTo>
                  <a:cubicBezTo>
                    <a:pt x="1" y="3445"/>
                    <a:pt x="1702" y="4444"/>
                    <a:pt x="3793" y="4444"/>
                  </a:cubicBezTo>
                  <a:cubicBezTo>
                    <a:pt x="5888" y="4444"/>
                    <a:pt x="7588" y="3445"/>
                    <a:pt x="7588" y="2220"/>
                  </a:cubicBezTo>
                  <a:lnTo>
                    <a:pt x="7588" y="1361"/>
                  </a:lnTo>
                  <a:cubicBezTo>
                    <a:pt x="7588" y="1292"/>
                    <a:pt x="7533" y="1236"/>
                    <a:pt x="7463" y="1236"/>
                  </a:cubicBezTo>
                  <a:lnTo>
                    <a:pt x="7195" y="1236"/>
                  </a:lnTo>
                  <a:cubicBezTo>
                    <a:pt x="6562" y="484"/>
                    <a:pt x="5236" y="1"/>
                    <a:pt x="379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21;p35">
              <a:extLst>
                <a:ext uri="{FF2B5EF4-FFF2-40B4-BE49-F238E27FC236}">
                  <a16:creationId xmlns:a16="http://schemas.microsoft.com/office/drawing/2014/main" id="{D5B14E59-DDD7-4A9D-8E96-9F72D2F81DD4}"/>
                </a:ext>
              </a:extLst>
            </p:cNvPr>
            <p:cNvSpPr/>
            <p:nvPr/>
          </p:nvSpPr>
          <p:spPr>
            <a:xfrm>
              <a:off x="6921422" y="3309181"/>
              <a:ext cx="264278" cy="151047"/>
            </a:xfrm>
            <a:custGeom>
              <a:avLst/>
              <a:gdLst/>
              <a:ahLst/>
              <a:cxnLst/>
              <a:rect l="l" t="t" r="r" b="b"/>
              <a:pathLst>
                <a:path w="7338" h="4194" extrusionOk="0">
                  <a:moveTo>
                    <a:pt x="3667" y="1"/>
                  </a:moveTo>
                  <a:cubicBezTo>
                    <a:pt x="1642" y="1"/>
                    <a:pt x="0" y="940"/>
                    <a:pt x="0" y="2099"/>
                  </a:cubicBezTo>
                  <a:cubicBezTo>
                    <a:pt x="0" y="3254"/>
                    <a:pt x="1642" y="4193"/>
                    <a:pt x="3667" y="4193"/>
                  </a:cubicBezTo>
                  <a:cubicBezTo>
                    <a:pt x="5695" y="4193"/>
                    <a:pt x="7337" y="3254"/>
                    <a:pt x="7337" y="2099"/>
                  </a:cubicBezTo>
                  <a:cubicBezTo>
                    <a:pt x="7337" y="940"/>
                    <a:pt x="5695" y="1"/>
                    <a:pt x="36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22;p35">
              <a:extLst>
                <a:ext uri="{FF2B5EF4-FFF2-40B4-BE49-F238E27FC236}">
                  <a16:creationId xmlns:a16="http://schemas.microsoft.com/office/drawing/2014/main" id="{DB029C2D-FD13-4CA2-B40F-DD32F8BB5E7E}"/>
                </a:ext>
              </a:extLst>
            </p:cNvPr>
            <p:cNvSpPr/>
            <p:nvPr/>
          </p:nvSpPr>
          <p:spPr>
            <a:xfrm>
              <a:off x="6916884" y="3304679"/>
              <a:ext cx="273318" cy="160051"/>
            </a:xfrm>
            <a:custGeom>
              <a:avLst/>
              <a:gdLst/>
              <a:ahLst/>
              <a:cxnLst/>
              <a:rect l="l" t="t" r="r" b="b"/>
              <a:pathLst>
                <a:path w="7589" h="4444" extrusionOk="0">
                  <a:moveTo>
                    <a:pt x="3793" y="251"/>
                  </a:moveTo>
                  <a:cubicBezTo>
                    <a:pt x="5748" y="251"/>
                    <a:pt x="7338" y="1135"/>
                    <a:pt x="7338" y="2224"/>
                  </a:cubicBezTo>
                  <a:cubicBezTo>
                    <a:pt x="7338" y="3310"/>
                    <a:pt x="5748" y="4196"/>
                    <a:pt x="3793" y="4196"/>
                  </a:cubicBezTo>
                  <a:cubicBezTo>
                    <a:pt x="1841" y="4196"/>
                    <a:pt x="247" y="3310"/>
                    <a:pt x="247" y="2224"/>
                  </a:cubicBezTo>
                  <a:cubicBezTo>
                    <a:pt x="247" y="1135"/>
                    <a:pt x="1841" y="251"/>
                    <a:pt x="3793" y="251"/>
                  </a:cubicBezTo>
                  <a:close/>
                  <a:moveTo>
                    <a:pt x="3793" y="1"/>
                  </a:moveTo>
                  <a:cubicBezTo>
                    <a:pt x="1702" y="1"/>
                    <a:pt x="1" y="999"/>
                    <a:pt x="1" y="2224"/>
                  </a:cubicBezTo>
                  <a:cubicBezTo>
                    <a:pt x="1" y="3449"/>
                    <a:pt x="1702" y="4444"/>
                    <a:pt x="3793" y="4444"/>
                  </a:cubicBezTo>
                  <a:cubicBezTo>
                    <a:pt x="5888" y="4444"/>
                    <a:pt x="7588" y="3449"/>
                    <a:pt x="7588" y="2224"/>
                  </a:cubicBezTo>
                  <a:cubicBezTo>
                    <a:pt x="7588" y="999"/>
                    <a:pt x="5888" y="1"/>
                    <a:pt x="379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23;p35">
              <a:extLst>
                <a:ext uri="{FF2B5EF4-FFF2-40B4-BE49-F238E27FC236}">
                  <a16:creationId xmlns:a16="http://schemas.microsoft.com/office/drawing/2014/main" id="{437867C0-FDBC-4B28-9CFA-420DAA85FAFA}"/>
                </a:ext>
              </a:extLst>
            </p:cNvPr>
            <p:cNvSpPr/>
            <p:nvPr/>
          </p:nvSpPr>
          <p:spPr>
            <a:xfrm>
              <a:off x="7513576" y="3425581"/>
              <a:ext cx="5798" cy="30901"/>
            </a:xfrm>
            <a:custGeom>
              <a:avLst/>
              <a:gdLst/>
              <a:ahLst/>
              <a:cxnLst/>
              <a:rect l="l" t="t" r="r" b="b"/>
              <a:pathLst>
                <a:path w="161" h="858" extrusionOk="0">
                  <a:moveTo>
                    <a:pt x="71" y="0"/>
                  </a:moveTo>
                  <a:cubicBezTo>
                    <a:pt x="67" y="0"/>
                    <a:pt x="63" y="0"/>
                    <a:pt x="59" y="1"/>
                  </a:cubicBezTo>
                  <a:cubicBezTo>
                    <a:pt x="24" y="4"/>
                    <a:pt x="0" y="36"/>
                    <a:pt x="3" y="67"/>
                  </a:cubicBezTo>
                  <a:cubicBezTo>
                    <a:pt x="3" y="71"/>
                    <a:pt x="35" y="325"/>
                    <a:pt x="18" y="794"/>
                  </a:cubicBezTo>
                  <a:cubicBezTo>
                    <a:pt x="18" y="829"/>
                    <a:pt x="45" y="857"/>
                    <a:pt x="80" y="857"/>
                  </a:cubicBezTo>
                  <a:cubicBezTo>
                    <a:pt x="115" y="857"/>
                    <a:pt x="143" y="833"/>
                    <a:pt x="143" y="798"/>
                  </a:cubicBezTo>
                  <a:cubicBezTo>
                    <a:pt x="160" y="318"/>
                    <a:pt x="129" y="64"/>
                    <a:pt x="129" y="54"/>
                  </a:cubicBezTo>
                  <a:cubicBezTo>
                    <a:pt x="123" y="23"/>
                    <a:pt x="100" y="0"/>
                    <a:pt x="7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24;p35">
              <a:extLst>
                <a:ext uri="{FF2B5EF4-FFF2-40B4-BE49-F238E27FC236}">
                  <a16:creationId xmlns:a16="http://schemas.microsoft.com/office/drawing/2014/main" id="{E7694CE7-452E-42B7-AD2E-581E614D1C8F}"/>
                </a:ext>
              </a:extLst>
            </p:cNvPr>
            <p:cNvSpPr/>
            <p:nvPr/>
          </p:nvSpPr>
          <p:spPr>
            <a:xfrm>
              <a:off x="6344033" y="3655932"/>
              <a:ext cx="300005" cy="202260"/>
            </a:xfrm>
            <a:custGeom>
              <a:avLst/>
              <a:gdLst/>
              <a:ahLst/>
              <a:cxnLst/>
              <a:rect l="l" t="t" r="r" b="b"/>
              <a:pathLst>
                <a:path w="8330" h="5616" extrusionOk="0">
                  <a:moveTo>
                    <a:pt x="2710" y="0"/>
                  </a:moveTo>
                  <a:lnTo>
                    <a:pt x="0" y="4453"/>
                  </a:lnTo>
                  <a:lnTo>
                    <a:pt x="6005" y="5616"/>
                  </a:lnTo>
                  <a:lnTo>
                    <a:pt x="8329" y="1162"/>
                  </a:lnTo>
                  <a:lnTo>
                    <a:pt x="27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25;p35">
              <a:extLst>
                <a:ext uri="{FF2B5EF4-FFF2-40B4-BE49-F238E27FC236}">
                  <a16:creationId xmlns:a16="http://schemas.microsoft.com/office/drawing/2014/main" id="{1041F1ED-E3EF-45C7-B1EF-2F206F27AC71}"/>
                </a:ext>
              </a:extLst>
            </p:cNvPr>
            <p:cNvSpPr/>
            <p:nvPr/>
          </p:nvSpPr>
          <p:spPr>
            <a:xfrm>
              <a:off x="6339351" y="3651394"/>
              <a:ext cx="309297" cy="211336"/>
            </a:xfrm>
            <a:custGeom>
              <a:avLst/>
              <a:gdLst/>
              <a:ahLst/>
              <a:cxnLst/>
              <a:rect l="l" t="t" r="r" b="b"/>
              <a:pathLst>
                <a:path w="8588" h="5868" extrusionOk="0">
                  <a:moveTo>
                    <a:pt x="2902" y="265"/>
                  </a:moveTo>
                  <a:lnTo>
                    <a:pt x="8271" y="1375"/>
                  </a:lnTo>
                  <a:lnTo>
                    <a:pt x="6065" y="5602"/>
                  </a:lnTo>
                  <a:lnTo>
                    <a:pt x="328" y="4493"/>
                  </a:lnTo>
                  <a:lnTo>
                    <a:pt x="2902" y="265"/>
                  </a:lnTo>
                  <a:close/>
                  <a:moveTo>
                    <a:pt x="2838" y="0"/>
                  </a:moveTo>
                  <a:cubicBezTo>
                    <a:pt x="2796" y="0"/>
                    <a:pt x="2758" y="23"/>
                    <a:pt x="2735" y="60"/>
                  </a:cubicBezTo>
                  <a:lnTo>
                    <a:pt x="26" y="4514"/>
                  </a:lnTo>
                  <a:cubicBezTo>
                    <a:pt x="1" y="4548"/>
                    <a:pt x="1" y="4594"/>
                    <a:pt x="15" y="4628"/>
                  </a:cubicBezTo>
                  <a:cubicBezTo>
                    <a:pt x="32" y="4666"/>
                    <a:pt x="67" y="4694"/>
                    <a:pt x="105" y="4701"/>
                  </a:cubicBezTo>
                  <a:lnTo>
                    <a:pt x="6110" y="5863"/>
                  </a:lnTo>
                  <a:cubicBezTo>
                    <a:pt x="6117" y="5863"/>
                    <a:pt x="6125" y="5867"/>
                    <a:pt x="6135" y="5867"/>
                  </a:cubicBezTo>
                  <a:cubicBezTo>
                    <a:pt x="6180" y="5867"/>
                    <a:pt x="6221" y="5839"/>
                    <a:pt x="6242" y="5797"/>
                  </a:cubicBezTo>
                  <a:lnTo>
                    <a:pt x="8567" y="1344"/>
                  </a:lnTo>
                  <a:cubicBezTo>
                    <a:pt x="8584" y="1309"/>
                    <a:pt x="8588" y="1267"/>
                    <a:pt x="8570" y="1233"/>
                  </a:cubicBezTo>
                  <a:cubicBezTo>
                    <a:pt x="8553" y="1198"/>
                    <a:pt x="8522" y="1174"/>
                    <a:pt x="8483" y="1166"/>
                  </a:cubicBezTo>
                  <a:lnTo>
                    <a:pt x="2868" y="5"/>
                  </a:lnTo>
                  <a:cubicBezTo>
                    <a:pt x="2858" y="2"/>
                    <a:pt x="2848" y="0"/>
                    <a:pt x="28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26;p35">
              <a:extLst>
                <a:ext uri="{FF2B5EF4-FFF2-40B4-BE49-F238E27FC236}">
                  <a16:creationId xmlns:a16="http://schemas.microsoft.com/office/drawing/2014/main" id="{45448C61-1F9C-4D20-AAF9-6BE796D2BB4F}"/>
                </a:ext>
              </a:extLst>
            </p:cNvPr>
            <p:cNvSpPr/>
            <p:nvPr/>
          </p:nvSpPr>
          <p:spPr>
            <a:xfrm>
              <a:off x="6511394" y="3474489"/>
              <a:ext cx="285995" cy="209283"/>
            </a:xfrm>
            <a:custGeom>
              <a:avLst/>
              <a:gdLst/>
              <a:ahLst/>
              <a:cxnLst/>
              <a:rect l="l" t="t" r="r" b="b"/>
              <a:pathLst>
                <a:path w="7941" h="5811" extrusionOk="0">
                  <a:moveTo>
                    <a:pt x="2711" y="0"/>
                  </a:moveTo>
                  <a:lnTo>
                    <a:pt x="1" y="4067"/>
                  </a:lnTo>
                  <a:lnTo>
                    <a:pt x="5616" y="5811"/>
                  </a:lnTo>
                  <a:lnTo>
                    <a:pt x="7941" y="1743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27;p35">
              <a:extLst>
                <a:ext uri="{FF2B5EF4-FFF2-40B4-BE49-F238E27FC236}">
                  <a16:creationId xmlns:a16="http://schemas.microsoft.com/office/drawing/2014/main" id="{21008034-0814-414B-AA92-DF5E313650F3}"/>
                </a:ext>
              </a:extLst>
            </p:cNvPr>
            <p:cNvSpPr/>
            <p:nvPr/>
          </p:nvSpPr>
          <p:spPr>
            <a:xfrm>
              <a:off x="6506784" y="3470060"/>
              <a:ext cx="295359" cy="218251"/>
            </a:xfrm>
            <a:custGeom>
              <a:avLst/>
              <a:gdLst/>
              <a:ahLst/>
              <a:cxnLst/>
              <a:rect l="l" t="t" r="r" b="b"/>
              <a:pathLst>
                <a:path w="8201" h="6060" extrusionOk="0">
                  <a:moveTo>
                    <a:pt x="2892" y="272"/>
                  </a:moveTo>
                  <a:lnTo>
                    <a:pt x="7887" y="1936"/>
                  </a:lnTo>
                  <a:lnTo>
                    <a:pt x="5689" y="5788"/>
                  </a:lnTo>
                  <a:lnTo>
                    <a:pt x="324" y="4121"/>
                  </a:lnTo>
                  <a:lnTo>
                    <a:pt x="2892" y="272"/>
                  </a:lnTo>
                  <a:close/>
                  <a:moveTo>
                    <a:pt x="2845" y="0"/>
                  </a:moveTo>
                  <a:cubicBezTo>
                    <a:pt x="2804" y="0"/>
                    <a:pt x="2763" y="19"/>
                    <a:pt x="2738" y="54"/>
                  </a:cubicBezTo>
                  <a:lnTo>
                    <a:pt x="24" y="4124"/>
                  </a:lnTo>
                  <a:cubicBezTo>
                    <a:pt x="3" y="4155"/>
                    <a:pt x="0" y="4197"/>
                    <a:pt x="11" y="4232"/>
                  </a:cubicBezTo>
                  <a:cubicBezTo>
                    <a:pt x="24" y="4270"/>
                    <a:pt x="56" y="4298"/>
                    <a:pt x="90" y="4309"/>
                  </a:cubicBezTo>
                  <a:lnTo>
                    <a:pt x="5710" y="6052"/>
                  </a:lnTo>
                  <a:cubicBezTo>
                    <a:pt x="5720" y="6055"/>
                    <a:pt x="5734" y="6059"/>
                    <a:pt x="5744" y="6059"/>
                  </a:cubicBezTo>
                  <a:cubicBezTo>
                    <a:pt x="5789" y="6059"/>
                    <a:pt x="5831" y="6034"/>
                    <a:pt x="5852" y="5996"/>
                  </a:cubicBezTo>
                  <a:lnTo>
                    <a:pt x="8176" y="1929"/>
                  </a:lnTo>
                  <a:cubicBezTo>
                    <a:pt x="8197" y="1897"/>
                    <a:pt x="8201" y="1856"/>
                    <a:pt x="8186" y="1821"/>
                  </a:cubicBezTo>
                  <a:cubicBezTo>
                    <a:pt x="8173" y="1790"/>
                    <a:pt x="8145" y="1762"/>
                    <a:pt x="8110" y="1748"/>
                  </a:cubicBezTo>
                  <a:lnTo>
                    <a:pt x="2881" y="5"/>
                  </a:lnTo>
                  <a:cubicBezTo>
                    <a:pt x="2869" y="2"/>
                    <a:pt x="2857" y="0"/>
                    <a:pt x="284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28;p35">
              <a:extLst>
                <a:ext uri="{FF2B5EF4-FFF2-40B4-BE49-F238E27FC236}">
                  <a16:creationId xmlns:a16="http://schemas.microsoft.com/office/drawing/2014/main" id="{C378190C-8EFC-4077-AF5D-F97A8A7AD233}"/>
                </a:ext>
              </a:extLst>
            </p:cNvPr>
            <p:cNvSpPr/>
            <p:nvPr/>
          </p:nvSpPr>
          <p:spPr>
            <a:xfrm>
              <a:off x="6650879" y="3753497"/>
              <a:ext cx="272201" cy="160447"/>
            </a:xfrm>
            <a:custGeom>
              <a:avLst/>
              <a:gdLst/>
              <a:ahLst/>
              <a:cxnLst/>
              <a:rect l="l" t="t" r="r" b="b"/>
              <a:pathLst>
                <a:path w="7558" h="4455" extrusionOk="0">
                  <a:moveTo>
                    <a:pt x="4843" y="1"/>
                  </a:moveTo>
                  <a:lnTo>
                    <a:pt x="0" y="1358"/>
                  </a:lnTo>
                  <a:lnTo>
                    <a:pt x="1938" y="4455"/>
                  </a:lnTo>
                  <a:lnTo>
                    <a:pt x="7557" y="3101"/>
                  </a:lnTo>
                  <a:lnTo>
                    <a:pt x="4843" y="1"/>
                  </a:ln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29;p35">
              <a:extLst>
                <a:ext uri="{FF2B5EF4-FFF2-40B4-BE49-F238E27FC236}">
                  <a16:creationId xmlns:a16="http://schemas.microsoft.com/office/drawing/2014/main" id="{422ED0C1-05DC-4C8A-A887-F6F7CCA57427}"/>
                </a:ext>
              </a:extLst>
            </p:cNvPr>
            <p:cNvSpPr/>
            <p:nvPr/>
          </p:nvSpPr>
          <p:spPr>
            <a:xfrm>
              <a:off x="6646233" y="3749067"/>
              <a:ext cx="281457" cy="169415"/>
            </a:xfrm>
            <a:custGeom>
              <a:avLst/>
              <a:gdLst/>
              <a:ahLst/>
              <a:cxnLst/>
              <a:rect l="l" t="t" r="r" b="b"/>
              <a:pathLst>
                <a:path w="7815" h="4704" extrusionOk="0">
                  <a:moveTo>
                    <a:pt x="4931" y="263"/>
                  </a:moveTo>
                  <a:lnTo>
                    <a:pt x="7457" y="3151"/>
                  </a:lnTo>
                  <a:lnTo>
                    <a:pt x="2126" y="4438"/>
                  </a:lnTo>
                  <a:lnTo>
                    <a:pt x="324" y="1554"/>
                  </a:lnTo>
                  <a:lnTo>
                    <a:pt x="4931" y="263"/>
                  </a:lnTo>
                  <a:close/>
                  <a:moveTo>
                    <a:pt x="4976" y="1"/>
                  </a:moveTo>
                  <a:cubicBezTo>
                    <a:pt x="4964" y="1"/>
                    <a:pt x="4952" y="3"/>
                    <a:pt x="4941" y="6"/>
                  </a:cubicBezTo>
                  <a:lnTo>
                    <a:pt x="98" y="1360"/>
                  </a:lnTo>
                  <a:cubicBezTo>
                    <a:pt x="59" y="1370"/>
                    <a:pt x="28" y="1397"/>
                    <a:pt x="14" y="1436"/>
                  </a:cubicBezTo>
                  <a:cubicBezTo>
                    <a:pt x="1" y="1471"/>
                    <a:pt x="4" y="1513"/>
                    <a:pt x="25" y="1543"/>
                  </a:cubicBezTo>
                  <a:lnTo>
                    <a:pt x="1963" y="4644"/>
                  </a:lnTo>
                  <a:cubicBezTo>
                    <a:pt x="1987" y="4682"/>
                    <a:pt x="2026" y="4703"/>
                    <a:pt x="2067" y="4703"/>
                  </a:cubicBezTo>
                  <a:cubicBezTo>
                    <a:pt x="2077" y="4703"/>
                    <a:pt x="2088" y="4703"/>
                    <a:pt x="2095" y="4700"/>
                  </a:cubicBezTo>
                  <a:lnTo>
                    <a:pt x="7714" y="3343"/>
                  </a:lnTo>
                  <a:cubicBezTo>
                    <a:pt x="7755" y="3332"/>
                    <a:pt x="7791" y="3301"/>
                    <a:pt x="7801" y="3259"/>
                  </a:cubicBezTo>
                  <a:cubicBezTo>
                    <a:pt x="7815" y="3221"/>
                    <a:pt x="7804" y="3176"/>
                    <a:pt x="7776" y="3141"/>
                  </a:cubicBezTo>
                  <a:lnTo>
                    <a:pt x="5066" y="45"/>
                  </a:lnTo>
                  <a:cubicBezTo>
                    <a:pt x="5043" y="16"/>
                    <a:pt x="5010" y="1"/>
                    <a:pt x="49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30;p35">
              <a:extLst>
                <a:ext uri="{FF2B5EF4-FFF2-40B4-BE49-F238E27FC236}">
                  <a16:creationId xmlns:a16="http://schemas.microsoft.com/office/drawing/2014/main" id="{72CB2D13-8EB4-4A1E-95D1-23100C933116}"/>
                </a:ext>
              </a:extLst>
            </p:cNvPr>
            <p:cNvSpPr/>
            <p:nvPr/>
          </p:nvSpPr>
          <p:spPr>
            <a:xfrm>
              <a:off x="7355183" y="1746172"/>
              <a:ext cx="714502" cy="1479100"/>
            </a:xfrm>
            <a:custGeom>
              <a:avLst/>
              <a:gdLst/>
              <a:ahLst/>
              <a:cxnLst/>
              <a:rect l="l" t="t" r="r" b="b"/>
              <a:pathLst>
                <a:path w="19839" h="41069" extrusionOk="0">
                  <a:moveTo>
                    <a:pt x="5626" y="1"/>
                  </a:moveTo>
                  <a:lnTo>
                    <a:pt x="2877" y="2043"/>
                  </a:lnTo>
                  <a:cubicBezTo>
                    <a:pt x="2877" y="2043"/>
                    <a:pt x="4218" y="4726"/>
                    <a:pt x="3261" y="7311"/>
                  </a:cubicBezTo>
                  <a:cubicBezTo>
                    <a:pt x="2301" y="9900"/>
                    <a:pt x="1" y="10665"/>
                    <a:pt x="1" y="13253"/>
                  </a:cubicBezTo>
                  <a:cubicBezTo>
                    <a:pt x="1" y="15838"/>
                    <a:pt x="2109" y="16990"/>
                    <a:pt x="3738" y="18809"/>
                  </a:cubicBezTo>
                  <a:cubicBezTo>
                    <a:pt x="5369" y="20629"/>
                    <a:pt x="4409" y="23409"/>
                    <a:pt x="2686" y="27719"/>
                  </a:cubicBezTo>
                  <a:cubicBezTo>
                    <a:pt x="1257" y="31289"/>
                    <a:pt x="2217" y="35906"/>
                    <a:pt x="5007" y="38561"/>
                  </a:cubicBezTo>
                  <a:cubicBezTo>
                    <a:pt x="6539" y="40016"/>
                    <a:pt x="8742" y="41069"/>
                    <a:pt x="10868" y="41069"/>
                  </a:cubicBezTo>
                  <a:cubicBezTo>
                    <a:pt x="12189" y="41069"/>
                    <a:pt x="13481" y="40663"/>
                    <a:pt x="14564" y="39695"/>
                  </a:cubicBezTo>
                  <a:cubicBezTo>
                    <a:pt x="17247" y="37301"/>
                    <a:pt x="15139" y="34041"/>
                    <a:pt x="14662" y="31742"/>
                  </a:cubicBezTo>
                  <a:cubicBezTo>
                    <a:pt x="14178" y="29431"/>
                    <a:pt x="17745" y="28569"/>
                    <a:pt x="18548" y="26648"/>
                  </a:cubicBezTo>
                  <a:cubicBezTo>
                    <a:pt x="19839" y="23559"/>
                    <a:pt x="18559" y="20723"/>
                    <a:pt x="16088" y="18712"/>
                  </a:cubicBezTo>
                  <a:cubicBezTo>
                    <a:pt x="14982" y="17815"/>
                    <a:pt x="13190" y="16437"/>
                    <a:pt x="13799" y="14784"/>
                  </a:cubicBezTo>
                  <a:cubicBezTo>
                    <a:pt x="14471" y="12964"/>
                    <a:pt x="15908" y="7694"/>
                    <a:pt x="13893" y="4343"/>
                  </a:cubicBezTo>
                  <a:cubicBezTo>
                    <a:pt x="11882" y="989"/>
                    <a:pt x="5626" y="1"/>
                    <a:pt x="562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631;p35">
              <a:extLst>
                <a:ext uri="{FF2B5EF4-FFF2-40B4-BE49-F238E27FC236}">
                  <a16:creationId xmlns:a16="http://schemas.microsoft.com/office/drawing/2014/main" id="{D505BEDA-6789-40E2-B795-3BEF6438958E}"/>
                </a:ext>
              </a:extLst>
            </p:cNvPr>
            <p:cNvSpPr/>
            <p:nvPr/>
          </p:nvSpPr>
          <p:spPr>
            <a:xfrm>
              <a:off x="7350826" y="1741743"/>
              <a:ext cx="719616" cy="1488176"/>
            </a:xfrm>
            <a:custGeom>
              <a:avLst/>
              <a:gdLst/>
              <a:ahLst/>
              <a:cxnLst/>
              <a:rect l="l" t="t" r="r" b="b"/>
              <a:pathLst>
                <a:path w="19981" h="41321" extrusionOk="0">
                  <a:moveTo>
                    <a:pt x="5779" y="256"/>
                  </a:moveTo>
                  <a:cubicBezTo>
                    <a:pt x="6377" y="358"/>
                    <a:pt x="12045" y="1422"/>
                    <a:pt x="13909" y="4528"/>
                  </a:cubicBezTo>
                  <a:cubicBezTo>
                    <a:pt x="16140" y="8244"/>
                    <a:pt x="14049" y="14198"/>
                    <a:pt x="13805" y="14866"/>
                  </a:cubicBezTo>
                  <a:cubicBezTo>
                    <a:pt x="13185" y="16546"/>
                    <a:pt x="14891" y="17927"/>
                    <a:pt x="16018" y="18842"/>
                  </a:cubicBezTo>
                  <a:lnTo>
                    <a:pt x="16129" y="18932"/>
                  </a:lnTo>
                  <a:cubicBezTo>
                    <a:pt x="18822" y="21121"/>
                    <a:pt x="19709" y="23960"/>
                    <a:pt x="18555" y="26723"/>
                  </a:cubicBezTo>
                  <a:cubicBezTo>
                    <a:pt x="18237" y="27481"/>
                    <a:pt x="17444" y="28090"/>
                    <a:pt x="16676" y="28677"/>
                  </a:cubicBezTo>
                  <a:cubicBezTo>
                    <a:pt x="15538" y="29551"/>
                    <a:pt x="14362" y="30452"/>
                    <a:pt x="14661" y="31892"/>
                  </a:cubicBezTo>
                  <a:cubicBezTo>
                    <a:pt x="14769" y="32417"/>
                    <a:pt x="14960" y="32981"/>
                    <a:pt x="15162" y="33583"/>
                  </a:cubicBezTo>
                  <a:cubicBezTo>
                    <a:pt x="15847" y="35619"/>
                    <a:pt x="16623" y="37925"/>
                    <a:pt x="14605" y="39728"/>
                  </a:cubicBezTo>
                  <a:cubicBezTo>
                    <a:pt x="13545" y="40672"/>
                    <a:pt x="12278" y="41073"/>
                    <a:pt x="10978" y="41073"/>
                  </a:cubicBezTo>
                  <a:cubicBezTo>
                    <a:pt x="8907" y="41073"/>
                    <a:pt x="6752" y="40055"/>
                    <a:pt x="5215" y="38593"/>
                  </a:cubicBezTo>
                  <a:cubicBezTo>
                    <a:pt x="2497" y="36012"/>
                    <a:pt x="1513" y="31409"/>
                    <a:pt x="2923" y="27887"/>
                  </a:cubicBezTo>
                  <a:cubicBezTo>
                    <a:pt x="4673" y="23508"/>
                    <a:pt x="5619" y="20711"/>
                    <a:pt x="3952" y="18849"/>
                  </a:cubicBezTo>
                  <a:cubicBezTo>
                    <a:pt x="3545" y="18397"/>
                    <a:pt x="3110" y="17983"/>
                    <a:pt x="2690" y="17586"/>
                  </a:cubicBezTo>
                  <a:cubicBezTo>
                    <a:pt x="1433" y="16396"/>
                    <a:pt x="247" y="15269"/>
                    <a:pt x="247" y="13376"/>
                  </a:cubicBezTo>
                  <a:cubicBezTo>
                    <a:pt x="247" y="11943"/>
                    <a:pt x="960" y="11101"/>
                    <a:pt x="1788" y="10127"/>
                  </a:cubicBezTo>
                  <a:cubicBezTo>
                    <a:pt x="2425" y="9379"/>
                    <a:pt x="3079" y="8606"/>
                    <a:pt x="3496" y="7479"/>
                  </a:cubicBezTo>
                  <a:cubicBezTo>
                    <a:pt x="4373" y="5113"/>
                    <a:pt x="3385" y="2712"/>
                    <a:pt x="3152" y="2205"/>
                  </a:cubicBezTo>
                  <a:lnTo>
                    <a:pt x="5779" y="256"/>
                  </a:lnTo>
                  <a:close/>
                  <a:moveTo>
                    <a:pt x="5744" y="0"/>
                  </a:moveTo>
                  <a:cubicBezTo>
                    <a:pt x="5719" y="0"/>
                    <a:pt x="5694" y="10"/>
                    <a:pt x="5675" y="24"/>
                  </a:cubicBezTo>
                  <a:lnTo>
                    <a:pt x="2923" y="2065"/>
                  </a:lnTo>
                  <a:cubicBezTo>
                    <a:pt x="2873" y="2100"/>
                    <a:pt x="2860" y="2166"/>
                    <a:pt x="2887" y="2222"/>
                  </a:cubicBezTo>
                  <a:cubicBezTo>
                    <a:pt x="2902" y="2246"/>
                    <a:pt x="4193" y="4883"/>
                    <a:pt x="3263" y="7392"/>
                  </a:cubicBezTo>
                  <a:cubicBezTo>
                    <a:pt x="2860" y="8481"/>
                    <a:pt x="2219" y="9236"/>
                    <a:pt x="1600" y="9967"/>
                  </a:cubicBezTo>
                  <a:cubicBezTo>
                    <a:pt x="776" y="10937"/>
                    <a:pt x="0" y="11852"/>
                    <a:pt x="0" y="13376"/>
                  </a:cubicBezTo>
                  <a:cubicBezTo>
                    <a:pt x="0" y="15377"/>
                    <a:pt x="1224" y="16539"/>
                    <a:pt x="2523" y="17767"/>
                  </a:cubicBezTo>
                  <a:cubicBezTo>
                    <a:pt x="2936" y="18160"/>
                    <a:pt x="3368" y="18571"/>
                    <a:pt x="3768" y="19016"/>
                  </a:cubicBezTo>
                  <a:cubicBezTo>
                    <a:pt x="5336" y="20769"/>
                    <a:pt x="4408" y="23504"/>
                    <a:pt x="2693" y="27797"/>
                  </a:cubicBezTo>
                  <a:cubicBezTo>
                    <a:pt x="1224" y="31465"/>
                    <a:pt x="2213" y="36081"/>
                    <a:pt x="5044" y="38774"/>
                  </a:cubicBezTo>
                  <a:cubicBezTo>
                    <a:pt x="6624" y="40274"/>
                    <a:pt x="8843" y="41321"/>
                    <a:pt x="10980" y="41321"/>
                  </a:cubicBezTo>
                  <a:cubicBezTo>
                    <a:pt x="12337" y="41321"/>
                    <a:pt x="13659" y="40900"/>
                    <a:pt x="14769" y="39911"/>
                  </a:cubicBezTo>
                  <a:cubicBezTo>
                    <a:pt x="16909" y="37998"/>
                    <a:pt x="16070" y="35507"/>
                    <a:pt x="15395" y="33503"/>
                  </a:cubicBezTo>
                  <a:cubicBezTo>
                    <a:pt x="15197" y="32912"/>
                    <a:pt x="15009" y="32351"/>
                    <a:pt x="14905" y="31840"/>
                  </a:cubicBezTo>
                  <a:cubicBezTo>
                    <a:pt x="14637" y="30556"/>
                    <a:pt x="15701" y="29739"/>
                    <a:pt x="16829" y="28876"/>
                  </a:cubicBezTo>
                  <a:cubicBezTo>
                    <a:pt x="17622" y="28267"/>
                    <a:pt x="18439" y="27637"/>
                    <a:pt x="18784" y="26820"/>
                  </a:cubicBezTo>
                  <a:cubicBezTo>
                    <a:pt x="19981" y="23950"/>
                    <a:pt x="19072" y="21003"/>
                    <a:pt x="16286" y="18738"/>
                  </a:cubicBezTo>
                  <a:lnTo>
                    <a:pt x="16175" y="18647"/>
                  </a:lnTo>
                  <a:cubicBezTo>
                    <a:pt x="15099" y="17777"/>
                    <a:pt x="13478" y="16462"/>
                    <a:pt x="14035" y="14952"/>
                  </a:cubicBezTo>
                  <a:cubicBezTo>
                    <a:pt x="14285" y="14274"/>
                    <a:pt x="16411" y="8217"/>
                    <a:pt x="14122" y="4400"/>
                  </a:cubicBezTo>
                  <a:cubicBezTo>
                    <a:pt x="12104" y="1036"/>
                    <a:pt x="6025" y="44"/>
                    <a:pt x="5765" y="3"/>
                  </a:cubicBezTo>
                  <a:cubicBezTo>
                    <a:pt x="5758" y="1"/>
                    <a:pt x="5751" y="0"/>
                    <a:pt x="574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632;p35">
              <a:extLst>
                <a:ext uri="{FF2B5EF4-FFF2-40B4-BE49-F238E27FC236}">
                  <a16:creationId xmlns:a16="http://schemas.microsoft.com/office/drawing/2014/main" id="{7C456865-7C26-49BB-BE51-890F6D93DE2A}"/>
                </a:ext>
              </a:extLst>
            </p:cNvPr>
            <p:cNvSpPr/>
            <p:nvPr/>
          </p:nvSpPr>
          <p:spPr>
            <a:xfrm>
              <a:off x="7708020" y="1903701"/>
              <a:ext cx="220448" cy="896449"/>
            </a:xfrm>
            <a:custGeom>
              <a:avLst/>
              <a:gdLst/>
              <a:ahLst/>
              <a:cxnLst/>
              <a:rect l="l" t="t" r="r" b="b"/>
              <a:pathLst>
                <a:path w="6121" h="24891" extrusionOk="0">
                  <a:moveTo>
                    <a:pt x="1772" y="0"/>
                  </a:moveTo>
                  <a:lnTo>
                    <a:pt x="1623" y="195"/>
                  </a:lnTo>
                  <a:cubicBezTo>
                    <a:pt x="3181" y="1375"/>
                    <a:pt x="3810" y="3003"/>
                    <a:pt x="3501" y="5038"/>
                  </a:cubicBezTo>
                  <a:cubicBezTo>
                    <a:pt x="3171" y="7209"/>
                    <a:pt x="2294" y="8493"/>
                    <a:pt x="1587" y="9529"/>
                  </a:cubicBezTo>
                  <a:cubicBezTo>
                    <a:pt x="666" y="10876"/>
                    <a:pt x="1" y="11851"/>
                    <a:pt x="1430" y="13736"/>
                  </a:cubicBezTo>
                  <a:cubicBezTo>
                    <a:pt x="2398" y="15010"/>
                    <a:pt x="3327" y="15559"/>
                    <a:pt x="4075" y="16001"/>
                  </a:cubicBezTo>
                  <a:cubicBezTo>
                    <a:pt x="5185" y="16655"/>
                    <a:pt x="5856" y="17052"/>
                    <a:pt x="5599" y="19382"/>
                  </a:cubicBezTo>
                  <a:cubicBezTo>
                    <a:pt x="5167" y="23255"/>
                    <a:pt x="3773" y="24699"/>
                    <a:pt x="3758" y="24716"/>
                  </a:cubicBezTo>
                  <a:lnTo>
                    <a:pt x="3932" y="24890"/>
                  </a:lnTo>
                  <a:cubicBezTo>
                    <a:pt x="3991" y="24831"/>
                    <a:pt x="5404" y="23380"/>
                    <a:pt x="5843" y="19411"/>
                  </a:cubicBezTo>
                  <a:cubicBezTo>
                    <a:pt x="6121" y="16919"/>
                    <a:pt x="5355" y="16467"/>
                    <a:pt x="4200" y="15785"/>
                  </a:cubicBezTo>
                  <a:cubicBezTo>
                    <a:pt x="3473" y="15358"/>
                    <a:pt x="2565" y="14822"/>
                    <a:pt x="1626" y="13587"/>
                  </a:cubicBezTo>
                  <a:cubicBezTo>
                    <a:pt x="307" y="11843"/>
                    <a:pt x="864" y="11026"/>
                    <a:pt x="1790" y="9669"/>
                  </a:cubicBezTo>
                  <a:cubicBezTo>
                    <a:pt x="2509" y="8615"/>
                    <a:pt x="3407" y="7300"/>
                    <a:pt x="3748" y="5073"/>
                  </a:cubicBezTo>
                  <a:cubicBezTo>
                    <a:pt x="4152" y="2419"/>
                    <a:pt x="2896" y="850"/>
                    <a:pt x="17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633;p35">
              <a:extLst>
                <a:ext uri="{FF2B5EF4-FFF2-40B4-BE49-F238E27FC236}">
                  <a16:creationId xmlns:a16="http://schemas.microsoft.com/office/drawing/2014/main" id="{7E9B33F9-4C05-4BF8-8CDA-59BB88B601CB}"/>
                </a:ext>
              </a:extLst>
            </p:cNvPr>
            <p:cNvSpPr/>
            <p:nvPr/>
          </p:nvSpPr>
          <p:spPr>
            <a:xfrm>
              <a:off x="7674706" y="1858935"/>
              <a:ext cx="53266" cy="26363"/>
            </a:xfrm>
            <a:custGeom>
              <a:avLst/>
              <a:gdLst/>
              <a:ahLst/>
              <a:cxnLst/>
              <a:rect l="l" t="t" r="r" b="b"/>
              <a:pathLst>
                <a:path w="1479" h="732" extrusionOk="0">
                  <a:moveTo>
                    <a:pt x="53" y="1"/>
                  </a:moveTo>
                  <a:lnTo>
                    <a:pt x="1" y="241"/>
                  </a:lnTo>
                  <a:cubicBezTo>
                    <a:pt x="7" y="245"/>
                    <a:pt x="616" y="373"/>
                    <a:pt x="1374" y="732"/>
                  </a:cubicBezTo>
                  <a:lnTo>
                    <a:pt x="1479" y="509"/>
                  </a:lnTo>
                  <a:cubicBezTo>
                    <a:pt x="693" y="137"/>
                    <a:pt x="77" y="5"/>
                    <a:pt x="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634;p35">
              <a:extLst>
                <a:ext uri="{FF2B5EF4-FFF2-40B4-BE49-F238E27FC236}">
                  <a16:creationId xmlns:a16="http://schemas.microsoft.com/office/drawing/2014/main" id="{A0D82D18-EC02-43EE-B3AF-E69A0301BD58}"/>
                </a:ext>
              </a:extLst>
            </p:cNvPr>
            <p:cNvSpPr/>
            <p:nvPr/>
          </p:nvSpPr>
          <p:spPr>
            <a:xfrm>
              <a:off x="7630732" y="1910580"/>
              <a:ext cx="179571" cy="366561"/>
            </a:xfrm>
            <a:custGeom>
              <a:avLst/>
              <a:gdLst/>
              <a:ahLst/>
              <a:cxnLst/>
              <a:rect l="l" t="t" r="r" b="b"/>
              <a:pathLst>
                <a:path w="4986" h="10178" extrusionOk="0">
                  <a:moveTo>
                    <a:pt x="66" y="1"/>
                  </a:moveTo>
                  <a:lnTo>
                    <a:pt x="0" y="241"/>
                  </a:lnTo>
                  <a:cubicBezTo>
                    <a:pt x="32" y="248"/>
                    <a:pt x="3152" y="1139"/>
                    <a:pt x="4109" y="3696"/>
                  </a:cubicBezTo>
                  <a:cubicBezTo>
                    <a:pt x="4700" y="5268"/>
                    <a:pt x="3438" y="6702"/>
                    <a:pt x="2324" y="7965"/>
                  </a:cubicBezTo>
                  <a:cubicBezTo>
                    <a:pt x="1611" y="8779"/>
                    <a:pt x="992" y="9478"/>
                    <a:pt x="904" y="10143"/>
                  </a:cubicBezTo>
                  <a:lnTo>
                    <a:pt x="1148" y="10178"/>
                  </a:lnTo>
                  <a:cubicBezTo>
                    <a:pt x="1228" y="9586"/>
                    <a:pt x="1851" y="8879"/>
                    <a:pt x="2512" y="8128"/>
                  </a:cubicBezTo>
                  <a:cubicBezTo>
                    <a:pt x="3671" y="6813"/>
                    <a:pt x="4986" y="5320"/>
                    <a:pt x="4342" y="3609"/>
                  </a:cubicBezTo>
                  <a:cubicBezTo>
                    <a:pt x="3337" y="933"/>
                    <a:pt x="199" y="39"/>
                    <a:pt x="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635;p35">
              <a:extLst>
                <a:ext uri="{FF2B5EF4-FFF2-40B4-BE49-F238E27FC236}">
                  <a16:creationId xmlns:a16="http://schemas.microsoft.com/office/drawing/2014/main" id="{AC281782-9007-4B5E-AFB9-ED3AF7057795}"/>
                </a:ext>
              </a:extLst>
            </p:cNvPr>
            <p:cNvSpPr/>
            <p:nvPr/>
          </p:nvSpPr>
          <p:spPr>
            <a:xfrm>
              <a:off x="7217103" y="2651226"/>
              <a:ext cx="621295" cy="818909"/>
            </a:xfrm>
            <a:custGeom>
              <a:avLst/>
              <a:gdLst/>
              <a:ahLst/>
              <a:cxnLst/>
              <a:rect l="l" t="t" r="r" b="b"/>
              <a:pathLst>
                <a:path w="17251" h="22738" extrusionOk="0">
                  <a:moveTo>
                    <a:pt x="6326" y="1"/>
                  </a:moveTo>
                  <a:cubicBezTo>
                    <a:pt x="1472" y="3191"/>
                    <a:pt x="290" y="12467"/>
                    <a:pt x="1" y="16795"/>
                  </a:cubicBezTo>
                  <a:lnTo>
                    <a:pt x="11377" y="22737"/>
                  </a:lnTo>
                  <a:cubicBezTo>
                    <a:pt x="11332" y="21221"/>
                    <a:pt x="11312" y="19196"/>
                    <a:pt x="11405" y="17056"/>
                  </a:cubicBezTo>
                  <a:cubicBezTo>
                    <a:pt x="11596" y="12648"/>
                    <a:pt x="16868" y="6806"/>
                    <a:pt x="17059" y="5752"/>
                  </a:cubicBezTo>
                  <a:cubicBezTo>
                    <a:pt x="17250" y="4698"/>
                    <a:pt x="16770" y="4507"/>
                    <a:pt x="16770" y="4507"/>
                  </a:cubicBezTo>
                  <a:lnTo>
                    <a:pt x="6326" y="1"/>
                  </a:ln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636;p35">
              <a:extLst>
                <a:ext uri="{FF2B5EF4-FFF2-40B4-BE49-F238E27FC236}">
                  <a16:creationId xmlns:a16="http://schemas.microsoft.com/office/drawing/2014/main" id="{4A477B92-2E7B-4FFF-920F-935A26E7C237}"/>
                </a:ext>
              </a:extLst>
            </p:cNvPr>
            <p:cNvSpPr/>
            <p:nvPr/>
          </p:nvSpPr>
          <p:spPr>
            <a:xfrm>
              <a:off x="7212601" y="2646832"/>
              <a:ext cx="630695" cy="827805"/>
            </a:xfrm>
            <a:custGeom>
              <a:avLst/>
              <a:gdLst/>
              <a:ahLst/>
              <a:cxnLst/>
              <a:rect l="l" t="t" r="r" b="b"/>
              <a:pathLst>
                <a:path w="17512" h="22985" extrusionOk="0">
                  <a:moveTo>
                    <a:pt x="6465" y="266"/>
                  </a:moveTo>
                  <a:lnTo>
                    <a:pt x="16846" y="4740"/>
                  </a:lnTo>
                  <a:cubicBezTo>
                    <a:pt x="16850" y="4744"/>
                    <a:pt x="17229" y="4927"/>
                    <a:pt x="17062" y="5850"/>
                  </a:cubicBezTo>
                  <a:cubicBezTo>
                    <a:pt x="17007" y="6142"/>
                    <a:pt x="16471" y="6918"/>
                    <a:pt x="15796" y="7899"/>
                  </a:cubicBezTo>
                  <a:cubicBezTo>
                    <a:pt x="14205" y="10206"/>
                    <a:pt x="11541" y="14064"/>
                    <a:pt x="11405" y="17174"/>
                  </a:cubicBezTo>
                  <a:cubicBezTo>
                    <a:pt x="11332" y="18897"/>
                    <a:pt x="11321" y="20737"/>
                    <a:pt x="11374" y="22650"/>
                  </a:cubicBezTo>
                  <a:lnTo>
                    <a:pt x="254" y="16844"/>
                  </a:lnTo>
                  <a:cubicBezTo>
                    <a:pt x="526" y="12857"/>
                    <a:pt x="1674" y="3477"/>
                    <a:pt x="6465" y="266"/>
                  </a:cubicBezTo>
                  <a:close/>
                  <a:moveTo>
                    <a:pt x="6452" y="1"/>
                  </a:moveTo>
                  <a:cubicBezTo>
                    <a:pt x="6428" y="1"/>
                    <a:pt x="6405" y="8"/>
                    <a:pt x="6385" y="22"/>
                  </a:cubicBezTo>
                  <a:cubicBezTo>
                    <a:pt x="1420" y="3278"/>
                    <a:pt x="268" y="12916"/>
                    <a:pt x="4" y="16906"/>
                  </a:cubicBezTo>
                  <a:cubicBezTo>
                    <a:pt x="0" y="16956"/>
                    <a:pt x="25" y="17004"/>
                    <a:pt x="70" y="17025"/>
                  </a:cubicBezTo>
                  <a:lnTo>
                    <a:pt x="11443" y="22971"/>
                  </a:lnTo>
                  <a:cubicBezTo>
                    <a:pt x="11464" y="22978"/>
                    <a:pt x="11482" y="22984"/>
                    <a:pt x="11502" y="22984"/>
                  </a:cubicBezTo>
                  <a:cubicBezTo>
                    <a:pt x="11523" y="22984"/>
                    <a:pt x="11548" y="22978"/>
                    <a:pt x="11568" y="22963"/>
                  </a:cubicBezTo>
                  <a:cubicBezTo>
                    <a:pt x="11604" y="22943"/>
                    <a:pt x="11628" y="22901"/>
                    <a:pt x="11624" y="22856"/>
                  </a:cubicBezTo>
                  <a:cubicBezTo>
                    <a:pt x="11568" y="20873"/>
                    <a:pt x="11575" y="18963"/>
                    <a:pt x="11655" y="17185"/>
                  </a:cubicBezTo>
                  <a:cubicBezTo>
                    <a:pt x="11784" y="14144"/>
                    <a:pt x="14422" y="10324"/>
                    <a:pt x="15997" y="8042"/>
                  </a:cubicBezTo>
                  <a:cubicBezTo>
                    <a:pt x="16749" y="6957"/>
                    <a:pt x="17243" y="6239"/>
                    <a:pt x="17306" y="5895"/>
                  </a:cubicBezTo>
                  <a:cubicBezTo>
                    <a:pt x="17511" y="4754"/>
                    <a:pt x="16965" y="4521"/>
                    <a:pt x="16944" y="4514"/>
                  </a:cubicBezTo>
                  <a:lnTo>
                    <a:pt x="6502" y="12"/>
                  </a:lnTo>
                  <a:cubicBezTo>
                    <a:pt x="6487" y="4"/>
                    <a:pt x="6469" y="1"/>
                    <a:pt x="645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637;p35">
              <a:extLst>
                <a:ext uri="{FF2B5EF4-FFF2-40B4-BE49-F238E27FC236}">
                  <a16:creationId xmlns:a16="http://schemas.microsoft.com/office/drawing/2014/main" id="{701A0DA8-4EFA-41ED-A86E-1F1AD5355DEF}"/>
                </a:ext>
              </a:extLst>
            </p:cNvPr>
            <p:cNvSpPr/>
            <p:nvPr/>
          </p:nvSpPr>
          <p:spPr>
            <a:xfrm>
              <a:off x="7623817" y="2821576"/>
              <a:ext cx="173736" cy="300437"/>
            </a:xfrm>
            <a:custGeom>
              <a:avLst/>
              <a:gdLst/>
              <a:ahLst/>
              <a:cxnLst/>
              <a:rect l="l" t="t" r="r" b="b"/>
              <a:pathLst>
                <a:path w="4824" h="8342" extrusionOk="0">
                  <a:moveTo>
                    <a:pt x="4344" y="0"/>
                  </a:moveTo>
                  <a:cubicBezTo>
                    <a:pt x="4323" y="0"/>
                    <a:pt x="4304" y="10"/>
                    <a:pt x="4290" y="30"/>
                  </a:cubicBezTo>
                  <a:cubicBezTo>
                    <a:pt x="4274" y="59"/>
                    <a:pt x="4284" y="96"/>
                    <a:pt x="4311" y="114"/>
                  </a:cubicBezTo>
                  <a:cubicBezTo>
                    <a:pt x="4315" y="117"/>
                    <a:pt x="4629" y="316"/>
                    <a:pt x="4666" y="657"/>
                  </a:cubicBezTo>
                  <a:cubicBezTo>
                    <a:pt x="4698" y="907"/>
                    <a:pt x="4573" y="1172"/>
                    <a:pt x="4301" y="1443"/>
                  </a:cubicBezTo>
                  <a:cubicBezTo>
                    <a:pt x="3404" y="2341"/>
                    <a:pt x="992" y="6081"/>
                    <a:pt x="15" y="8255"/>
                  </a:cubicBezTo>
                  <a:cubicBezTo>
                    <a:pt x="1" y="8287"/>
                    <a:pt x="15" y="8325"/>
                    <a:pt x="46" y="8339"/>
                  </a:cubicBezTo>
                  <a:cubicBezTo>
                    <a:pt x="53" y="8342"/>
                    <a:pt x="60" y="8342"/>
                    <a:pt x="70" y="8342"/>
                  </a:cubicBezTo>
                  <a:cubicBezTo>
                    <a:pt x="94" y="8342"/>
                    <a:pt x="115" y="8329"/>
                    <a:pt x="126" y="8308"/>
                  </a:cubicBezTo>
                  <a:cubicBezTo>
                    <a:pt x="1101" y="6143"/>
                    <a:pt x="3497" y="2421"/>
                    <a:pt x="4388" y="1530"/>
                  </a:cubicBezTo>
                  <a:cubicBezTo>
                    <a:pt x="4687" y="1231"/>
                    <a:pt x="4823" y="931"/>
                    <a:pt x="4791" y="643"/>
                  </a:cubicBezTo>
                  <a:cubicBezTo>
                    <a:pt x="4746" y="242"/>
                    <a:pt x="4391" y="20"/>
                    <a:pt x="4378" y="10"/>
                  </a:cubicBezTo>
                  <a:cubicBezTo>
                    <a:pt x="4367" y="3"/>
                    <a:pt x="4355" y="0"/>
                    <a:pt x="434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638;p35">
              <a:extLst>
                <a:ext uri="{FF2B5EF4-FFF2-40B4-BE49-F238E27FC236}">
                  <a16:creationId xmlns:a16="http://schemas.microsoft.com/office/drawing/2014/main" id="{CB384179-1580-4563-B376-915B30F9ADC0}"/>
                </a:ext>
              </a:extLst>
            </p:cNvPr>
            <p:cNvSpPr/>
            <p:nvPr/>
          </p:nvSpPr>
          <p:spPr>
            <a:xfrm>
              <a:off x="7580744" y="3157018"/>
              <a:ext cx="32377" cy="253221"/>
            </a:xfrm>
            <a:custGeom>
              <a:avLst/>
              <a:gdLst/>
              <a:ahLst/>
              <a:cxnLst/>
              <a:rect l="l" t="t" r="r" b="b"/>
              <a:pathLst>
                <a:path w="899" h="7031" extrusionOk="0">
                  <a:moveTo>
                    <a:pt x="828" y="1"/>
                  </a:moveTo>
                  <a:cubicBezTo>
                    <a:pt x="804" y="1"/>
                    <a:pt x="783" y="14"/>
                    <a:pt x="773" y="37"/>
                  </a:cubicBezTo>
                  <a:cubicBezTo>
                    <a:pt x="762" y="55"/>
                    <a:pt x="0" y="1825"/>
                    <a:pt x="108" y="3572"/>
                  </a:cubicBezTo>
                  <a:cubicBezTo>
                    <a:pt x="216" y="5305"/>
                    <a:pt x="219" y="6950"/>
                    <a:pt x="219" y="6968"/>
                  </a:cubicBezTo>
                  <a:cubicBezTo>
                    <a:pt x="219" y="7002"/>
                    <a:pt x="247" y="7031"/>
                    <a:pt x="278" y="7031"/>
                  </a:cubicBezTo>
                  <a:cubicBezTo>
                    <a:pt x="314" y="7031"/>
                    <a:pt x="341" y="7002"/>
                    <a:pt x="341" y="6968"/>
                  </a:cubicBezTo>
                  <a:cubicBezTo>
                    <a:pt x="341" y="6950"/>
                    <a:pt x="341" y="5301"/>
                    <a:pt x="233" y="3565"/>
                  </a:cubicBezTo>
                  <a:cubicBezTo>
                    <a:pt x="126" y="1850"/>
                    <a:pt x="877" y="107"/>
                    <a:pt x="884" y="89"/>
                  </a:cubicBezTo>
                  <a:cubicBezTo>
                    <a:pt x="898" y="58"/>
                    <a:pt x="884" y="20"/>
                    <a:pt x="852" y="6"/>
                  </a:cubicBezTo>
                  <a:cubicBezTo>
                    <a:pt x="844" y="2"/>
                    <a:pt x="836" y="1"/>
                    <a:pt x="82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639;p35">
              <a:extLst>
                <a:ext uri="{FF2B5EF4-FFF2-40B4-BE49-F238E27FC236}">
                  <a16:creationId xmlns:a16="http://schemas.microsoft.com/office/drawing/2014/main" id="{844ED0BB-E637-4EB8-ADEB-F8E1DE8813FC}"/>
                </a:ext>
              </a:extLst>
            </p:cNvPr>
            <p:cNvSpPr/>
            <p:nvPr/>
          </p:nvSpPr>
          <p:spPr>
            <a:xfrm>
              <a:off x="6845611" y="1955167"/>
              <a:ext cx="700600" cy="1371883"/>
            </a:xfrm>
            <a:custGeom>
              <a:avLst/>
              <a:gdLst/>
              <a:ahLst/>
              <a:cxnLst/>
              <a:rect l="l" t="t" r="r" b="b"/>
              <a:pathLst>
                <a:path w="19453" h="38092" extrusionOk="0">
                  <a:moveTo>
                    <a:pt x="14386" y="1"/>
                  </a:moveTo>
                  <a:lnTo>
                    <a:pt x="9505" y="2949"/>
                  </a:lnTo>
                  <a:cubicBezTo>
                    <a:pt x="9505" y="2949"/>
                    <a:pt x="8952" y="5621"/>
                    <a:pt x="8398" y="6263"/>
                  </a:cubicBezTo>
                  <a:cubicBezTo>
                    <a:pt x="7846" y="6911"/>
                    <a:pt x="3333" y="7829"/>
                    <a:pt x="2042" y="9489"/>
                  </a:cubicBezTo>
                  <a:cubicBezTo>
                    <a:pt x="755" y="11148"/>
                    <a:pt x="1214" y="16214"/>
                    <a:pt x="1214" y="16489"/>
                  </a:cubicBezTo>
                  <a:cubicBezTo>
                    <a:pt x="1214" y="16768"/>
                    <a:pt x="292" y="20542"/>
                    <a:pt x="755" y="21739"/>
                  </a:cubicBezTo>
                  <a:cubicBezTo>
                    <a:pt x="1214" y="22939"/>
                    <a:pt x="1767" y="25518"/>
                    <a:pt x="1399" y="26989"/>
                  </a:cubicBezTo>
                  <a:cubicBezTo>
                    <a:pt x="1207" y="27755"/>
                    <a:pt x="570" y="29362"/>
                    <a:pt x="0" y="30733"/>
                  </a:cubicBezTo>
                  <a:lnTo>
                    <a:pt x="14083" y="38091"/>
                  </a:lnTo>
                  <a:cubicBezTo>
                    <a:pt x="14070" y="35159"/>
                    <a:pt x="14108" y="30531"/>
                    <a:pt x="14480" y="29661"/>
                  </a:cubicBezTo>
                  <a:cubicBezTo>
                    <a:pt x="15030" y="28374"/>
                    <a:pt x="19452" y="16214"/>
                    <a:pt x="19177" y="13449"/>
                  </a:cubicBezTo>
                  <a:cubicBezTo>
                    <a:pt x="18899" y="10686"/>
                    <a:pt x="13558" y="6727"/>
                    <a:pt x="13558" y="6727"/>
                  </a:cubicBezTo>
                  <a:lnTo>
                    <a:pt x="143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640;p35">
              <a:extLst>
                <a:ext uri="{FF2B5EF4-FFF2-40B4-BE49-F238E27FC236}">
                  <a16:creationId xmlns:a16="http://schemas.microsoft.com/office/drawing/2014/main" id="{4239FF3C-4410-43AC-A50D-20031DF915BE}"/>
                </a:ext>
              </a:extLst>
            </p:cNvPr>
            <p:cNvSpPr/>
            <p:nvPr/>
          </p:nvSpPr>
          <p:spPr>
            <a:xfrm>
              <a:off x="6840569" y="1950737"/>
              <a:ext cx="710252" cy="1380707"/>
            </a:xfrm>
            <a:custGeom>
              <a:avLst/>
              <a:gdLst/>
              <a:ahLst/>
              <a:cxnLst/>
              <a:rect l="l" t="t" r="r" b="b"/>
              <a:pathLst>
                <a:path w="19721" h="38337" extrusionOk="0">
                  <a:moveTo>
                    <a:pt x="14373" y="361"/>
                  </a:moveTo>
                  <a:lnTo>
                    <a:pt x="13576" y="6832"/>
                  </a:lnTo>
                  <a:cubicBezTo>
                    <a:pt x="13569" y="6877"/>
                    <a:pt x="13587" y="6923"/>
                    <a:pt x="13625" y="6947"/>
                  </a:cubicBezTo>
                  <a:cubicBezTo>
                    <a:pt x="13677" y="6989"/>
                    <a:pt x="18924" y="10910"/>
                    <a:pt x="19191" y="13585"/>
                  </a:cubicBezTo>
                  <a:cubicBezTo>
                    <a:pt x="19470" y="16344"/>
                    <a:pt x="15051" y="28462"/>
                    <a:pt x="14505" y="29736"/>
                  </a:cubicBezTo>
                  <a:cubicBezTo>
                    <a:pt x="14147" y="30574"/>
                    <a:pt x="14085" y="34648"/>
                    <a:pt x="14098" y="38009"/>
                  </a:cubicBezTo>
                  <a:lnTo>
                    <a:pt x="300" y="30797"/>
                  </a:lnTo>
                  <a:cubicBezTo>
                    <a:pt x="1044" y="28994"/>
                    <a:pt x="1504" y="27767"/>
                    <a:pt x="1661" y="27144"/>
                  </a:cubicBezTo>
                  <a:cubicBezTo>
                    <a:pt x="2019" y="25707"/>
                    <a:pt x="1514" y="23128"/>
                    <a:pt x="1009" y="21821"/>
                  </a:cubicBezTo>
                  <a:cubicBezTo>
                    <a:pt x="662" y="20915"/>
                    <a:pt x="1155" y="18348"/>
                    <a:pt x="1368" y="17249"/>
                  </a:cubicBezTo>
                  <a:cubicBezTo>
                    <a:pt x="1444" y="16859"/>
                    <a:pt x="1479" y="16682"/>
                    <a:pt x="1479" y="16612"/>
                  </a:cubicBezTo>
                  <a:cubicBezTo>
                    <a:pt x="1479" y="16584"/>
                    <a:pt x="1473" y="16508"/>
                    <a:pt x="1465" y="16390"/>
                  </a:cubicBezTo>
                  <a:cubicBezTo>
                    <a:pt x="1205" y="12054"/>
                    <a:pt x="1765" y="10353"/>
                    <a:pt x="2279" y="9689"/>
                  </a:cubicBezTo>
                  <a:cubicBezTo>
                    <a:pt x="3059" y="8687"/>
                    <a:pt x="5126" y="7931"/>
                    <a:pt x="6635" y="7382"/>
                  </a:cubicBezTo>
                  <a:cubicBezTo>
                    <a:pt x="7662" y="7009"/>
                    <a:pt x="8403" y="6738"/>
                    <a:pt x="8633" y="6467"/>
                  </a:cubicBezTo>
                  <a:cubicBezTo>
                    <a:pt x="9161" y="5851"/>
                    <a:pt x="9669" y="3541"/>
                    <a:pt x="9753" y="3151"/>
                  </a:cubicBezTo>
                  <a:lnTo>
                    <a:pt x="14373" y="361"/>
                  </a:lnTo>
                  <a:close/>
                  <a:moveTo>
                    <a:pt x="14526" y="0"/>
                  </a:moveTo>
                  <a:cubicBezTo>
                    <a:pt x="14504" y="0"/>
                    <a:pt x="14482" y="6"/>
                    <a:pt x="14464" y="20"/>
                  </a:cubicBezTo>
                  <a:lnTo>
                    <a:pt x="9579" y="2967"/>
                  </a:lnTo>
                  <a:cubicBezTo>
                    <a:pt x="9551" y="2984"/>
                    <a:pt x="9530" y="3012"/>
                    <a:pt x="9523" y="3046"/>
                  </a:cubicBezTo>
                  <a:cubicBezTo>
                    <a:pt x="9516" y="3075"/>
                    <a:pt x="8970" y="5694"/>
                    <a:pt x="8445" y="6307"/>
                  </a:cubicBezTo>
                  <a:cubicBezTo>
                    <a:pt x="8257" y="6526"/>
                    <a:pt x="7429" y="6829"/>
                    <a:pt x="6552" y="7149"/>
                  </a:cubicBezTo>
                  <a:cubicBezTo>
                    <a:pt x="4927" y="7740"/>
                    <a:pt x="2909" y="8478"/>
                    <a:pt x="2085" y="9535"/>
                  </a:cubicBezTo>
                  <a:cubicBezTo>
                    <a:pt x="1542" y="10235"/>
                    <a:pt x="951" y="11992"/>
                    <a:pt x="1218" y="16406"/>
                  </a:cubicBezTo>
                  <a:cubicBezTo>
                    <a:pt x="1226" y="16515"/>
                    <a:pt x="1229" y="16588"/>
                    <a:pt x="1229" y="16612"/>
                  </a:cubicBezTo>
                  <a:cubicBezTo>
                    <a:pt x="1229" y="16661"/>
                    <a:pt x="1180" y="16925"/>
                    <a:pt x="1124" y="17204"/>
                  </a:cubicBezTo>
                  <a:cubicBezTo>
                    <a:pt x="892" y="18415"/>
                    <a:pt x="404" y="20936"/>
                    <a:pt x="776" y="21907"/>
                  </a:cubicBezTo>
                  <a:cubicBezTo>
                    <a:pt x="1271" y="23184"/>
                    <a:pt x="1765" y="25696"/>
                    <a:pt x="1417" y="27084"/>
                  </a:cubicBezTo>
                  <a:cubicBezTo>
                    <a:pt x="1264" y="27697"/>
                    <a:pt x="784" y="28984"/>
                    <a:pt x="25" y="30807"/>
                  </a:cubicBezTo>
                  <a:cubicBezTo>
                    <a:pt x="1" y="30866"/>
                    <a:pt x="25" y="30935"/>
                    <a:pt x="84" y="30964"/>
                  </a:cubicBezTo>
                  <a:lnTo>
                    <a:pt x="14165" y="38322"/>
                  </a:lnTo>
                  <a:cubicBezTo>
                    <a:pt x="14186" y="38333"/>
                    <a:pt x="14202" y="38336"/>
                    <a:pt x="14223" y="38336"/>
                  </a:cubicBezTo>
                  <a:cubicBezTo>
                    <a:pt x="14244" y="38336"/>
                    <a:pt x="14269" y="38329"/>
                    <a:pt x="14286" y="38319"/>
                  </a:cubicBezTo>
                  <a:cubicBezTo>
                    <a:pt x="14324" y="38294"/>
                    <a:pt x="14348" y="38256"/>
                    <a:pt x="14348" y="38211"/>
                  </a:cubicBezTo>
                  <a:cubicBezTo>
                    <a:pt x="14324" y="33445"/>
                    <a:pt x="14460" y="30470"/>
                    <a:pt x="14732" y="29833"/>
                  </a:cubicBezTo>
                  <a:cubicBezTo>
                    <a:pt x="15281" y="28552"/>
                    <a:pt x="19721" y="16358"/>
                    <a:pt x="19439" y="13561"/>
                  </a:cubicBezTo>
                  <a:cubicBezTo>
                    <a:pt x="19175" y="10900"/>
                    <a:pt x="14443" y="7253"/>
                    <a:pt x="13831" y="6794"/>
                  </a:cubicBezTo>
                  <a:lnTo>
                    <a:pt x="14648" y="138"/>
                  </a:lnTo>
                  <a:cubicBezTo>
                    <a:pt x="14655" y="93"/>
                    <a:pt x="14634" y="48"/>
                    <a:pt x="14596" y="20"/>
                  </a:cubicBezTo>
                  <a:cubicBezTo>
                    <a:pt x="14574" y="7"/>
                    <a:pt x="14550" y="0"/>
                    <a:pt x="1452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641;p35">
              <a:extLst>
                <a:ext uri="{FF2B5EF4-FFF2-40B4-BE49-F238E27FC236}">
                  <a16:creationId xmlns:a16="http://schemas.microsoft.com/office/drawing/2014/main" id="{333E96F9-4791-4B74-AB6B-541E7186C899}"/>
                </a:ext>
              </a:extLst>
            </p:cNvPr>
            <p:cNvSpPr/>
            <p:nvPr/>
          </p:nvSpPr>
          <p:spPr>
            <a:xfrm>
              <a:off x="7178531" y="2002814"/>
              <a:ext cx="211120" cy="278828"/>
            </a:xfrm>
            <a:custGeom>
              <a:avLst/>
              <a:gdLst/>
              <a:ahLst/>
              <a:cxnLst/>
              <a:rect l="l" t="t" r="r" b="b"/>
              <a:pathLst>
                <a:path w="5862" h="7742" extrusionOk="0">
                  <a:moveTo>
                    <a:pt x="4853" y="1"/>
                  </a:moveTo>
                  <a:lnTo>
                    <a:pt x="4853" y="1"/>
                  </a:lnTo>
                  <a:cubicBezTo>
                    <a:pt x="3440" y="964"/>
                    <a:pt x="1659" y="1966"/>
                    <a:pt x="212" y="2394"/>
                  </a:cubicBezTo>
                  <a:cubicBezTo>
                    <a:pt x="153" y="2634"/>
                    <a:pt x="80" y="2912"/>
                    <a:pt x="0" y="3198"/>
                  </a:cubicBezTo>
                  <a:cubicBezTo>
                    <a:pt x="278" y="3170"/>
                    <a:pt x="588" y="3129"/>
                    <a:pt x="929" y="3069"/>
                  </a:cubicBezTo>
                  <a:cubicBezTo>
                    <a:pt x="2790" y="2742"/>
                    <a:pt x="3778" y="2085"/>
                    <a:pt x="3779" y="2085"/>
                  </a:cubicBezTo>
                  <a:lnTo>
                    <a:pt x="3779" y="2085"/>
                  </a:lnTo>
                  <a:lnTo>
                    <a:pt x="2790" y="6249"/>
                  </a:lnTo>
                  <a:cubicBezTo>
                    <a:pt x="2790" y="6249"/>
                    <a:pt x="3747" y="6809"/>
                    <a:pt x="4933" y="7742"/>
                  </a:cubicBezTo>
                  <a:cubicBezTo>
                    <a:pt x="5295" y="7411"/>
                    <a:pt x="5608" y="7098"/>
                    <a:pt x="5862" y="6830"/>
                  </a:cubicBezTo>
                  <a:cubicBezTo>
                    <a:pt x="4961" y="6040"/>
                    <a:pt x="4259" y="5515"/>
                    <a:pt x="4241" y="5501"/>
                  </a:cubicBezTo>
                  <a:cubicBezTo>
                    <a:pt x="4203" y="5477"/>
                    <a:pt x="4185" y="5431"/>
                    <a:pt x="4192" y="5386"/>
                  </a:cubicBezTo>
                  <a:lnTo>
                    <a:pt x="4853" y="1"/>
                  </a:ln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642;p35">
              <a:extLst>
                <a:ext uri="{FF2B5EF4-FFF2-40B4-BE49-F238E27FC236}">
                  <a16:creationId xmlns:a16="http://schemas.microsoft.com/office/drawing/2014/main" id="{047ACF28-563E-4480-8EA7-8C171F2431F5}"/>
                </a:ext>
              </a:extLst>
            </p:cNvPr>
            <p:cNvSpPr/>
            <p:nvPr/>
          </p:nvSpPr>
          <p:spPr>
            <a:xfrm>
              <a:off x="6845611" y="2217211"/>
              <a:ext cx="700600" cy="1109838"/>
            </a:xfrm>
            <a:custGeom>
              <a:avLst/>
              <a:gdLst/>
              <a:ahLst/>
              <a:cxnLst/>
              <a:rect l="l" t="t" r="r" b="b"/>
              <a:pathLst>
                <a:path w="19453" h="30816" extrusionOk="0">
                  <a:moveTo>
                    <a:pt x="6088" y="0"/>
                  </a:moveTo>
                  <a:cubicBezTo>
                    <a:pt x="4585" y="553"/>
                    <a:pt x="2783" y="1263"/>
                    <a:pt x="2042" y="2213"/>
                  </a:cubicBezTo>
                  <a:cubicBezTo>
                    <a:pt x="755" y="3872"/>
                    <a:pt x="1214" y="8938"/>
                    <a:pt x="1214" y="9213"/>
                  </a:cubicBezTo>
                  <a:cubicBezTo>
                    <a:pt x="1214" y="9492"/>
                    <a:pt x="292" y="13266"/>
                    <a:pt x="755" y="14463"/>
                  </a:cubicBezTo>
                  <a:cubicBezTo>
                    <a:pt x="1214" y="15663"/>
                    <a:pt x="1767" y="18242"/>
                    <a:pt x="1399" y="19713"/>
                  </a:cubicBezTo>
                  <a:cubicBezTo>
                    <a:pt x="1207" y="20479"/>
                    <a:pt x="570" y="22086"/>
                    <a:pt x="0" y="23457"/>
                  </a:cubicBezTo>
                  <a:lnTo>
                    <a:pt x="14083" y="30815"/>
                  </a:lnTo>
                  <a:cubicBezTo>
                    <a:pt x="14070" y="27883"/>
                    <a:pt x="14108" y="23255"/>
                    <a:pt x="14480" y="22385"/>
                  </a:cubicBezTo>
                  <a:cubicBezTo>
                    <a:pt x="15030" y="21098"/>
                    <a:pt x="19452" y="8938"/>
                    <a:pt x="19177" y="6173"/>
                  </a:cubicBezTo>
                  <a:cubicBezTo>
                    <a:pt x="19003" y="4453"/>
                    <a:pt x="16874" y="2272"/>
                    <a:pt x="15284" y="870"/>
                  </a:cubicBezTo>
                  <a:cubicBezTo>
                    <a:pt x="13994" y="2235"/>
                    <a:pt x="11450" y="4582"/>
                    <a:pt x="9209" y="4582"/>
                  </a:cubicBezTo>
                  <a:cubicBezTo>
                    <a:pt x="8736" y="4582"/>
                    <a:pt x="8277" y="4478"/>
                    <a:pt x="7846" y="4238"/>
                  </a:cubicBezTo>
                  <a:cubicBezTo>
                    <a:pt x="5629" y="3006"/>
                    <a:pt x="5758" y="1117"/>
                    <a:pt x="60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643;p35">
              <a:extLst>
                <a:ext uri="{FF2B5EF4-FFF2-40B4-BE49-F238E27FC236}">
                  <a16:creationId xmlns:a16="http://schemas.microsoft.com/office/drawing/2014/main" id="{769C3ECB-901A-48F8-946D-A9C1E97D5587}"/>
                </a:ext>
              </a:extLst>
            </p:cNvPr>
            <p:cNvSpPr/>
            <p:nvPr/>
          </p:nvSpPr>
          <p:spPr>
            <a:xfrm>
              <a:off x="6840569" y="2212781"/>
              <a:ext cx="710252" cy="1118662"/>
            </a:xfrm>
            <a:custGeom>
              <a:avLst/>
              <a:gdLst/>
              <a:ahLst/>
              <a:cxnLst/>
              <a:rect l="l" t="t" r="r" b="b"/>
              <a:pathLst>
                <a:path w="19721" h="31061" extrusionOk="0">
                  <a:moveTo>
                    <a:pt x="6048" y="321"/>
                  </a:moveTo>
                  <a:lnTo>
                    <a:pt x="6048" y="321"/>
                  </a:lnTo>
                  <a:cubicBezTo>
                    <a:pt x="5776" y="1442"/>
                    <a:pt x="5762" y="3269"/>
                    <a:pt x="7926" y="4472"/>
                  </a:cubicBezTo>
                  <a:cubicBezTo>
                    <a:pt x="8381" y="4724"/>
                    <a:pt x="8863" y="4834"/>
                    <a:pt x="9357" y="4834"/>
                  </a:cubicBezTo>
                  <a:cubicBezTo>
                    <a:pt x="11543" y="4834"/>
                    <a:pt x="13981" y="2684"/>
                    <a:pt x="15434" y="1164"/>
                  </a:cubicBezTo>
                  <a:cubicBezTo>
                    <a:pt x="17080" y="2632"/>
                    <a:pt x="19032" y="4692"/>
                    <a:pt x="19191" y="6309"/>
                  </a:cubicBezTo>
                  <a:cubicBezTo>
                    <a:pt x="19470" y="9068"/>
                    <a:pt x="15051" y="21186"/>
                    <a:pt x="14505" y="22460"/>
                  </a:cubicBezTo>
                  <a:cubicBezTo>
                    <a:pt x="14147" y="23298"/>
                    <a:pt x="14085" y="27372"/>
                    <a:pt x="14098" y="30733"/>
                  </a:cubicBezTo>
                  <a:lnTo>
                    <a:pt x="300" y="23521"/>
                  </a:lnTo>
                  <a:cubicBezTo>
                    <a:pt x="1044" y="21718"/>
                    <a:pt x="1504" y="20491"/>
                    <a:pt x="1661" y="19868"/>
                  </a:cubicBezTo>
                  <a:cubicBezTo>
                    <a:pt x="2019" y="18431"/>
                    <a:pt x="1514" y="15852"/>
                    <a:pt x="1009" y="14545"/>
                  </a:cubicBezTo>
                  <a:cubicBezTo>
                    <a:pt x="662" y="13639"/>
                    <a:pt x="1155" y="11072"/>
                    <a:pt x="1368" y="9973"/>
                  </a:cubicBezTo>
                  <a:cubicBezTo>
                    <a:pt x="1444" y="9583"/>
                    <a:pt x="1479" y="9406"/>
                    <a:pt x="1479" y="9336"/>
                  </a:cubicBezTo>
                  <a:cubicBezTo>
                    <a:pt x="1479" y="9308"/>
                    <a:pt x="1473" y="9232"/>
                    <a:pt x="1465" y="9114"/>
                  </a:cubicBezTo>
                  <a:cubicBezTo>
                    <a:pt x="1205" y="4778"/>
                    <a:pt x="1765" y="3077"/>
                    <a:pt x="2279" y="2413"/>
                  </a:cubicBezTo>
                  <a:cubicBezTo>
                    <a:pt x="2958" y="1543"/>
                    <a:pt x="4551" y="878"/>
                    <a:pt x="6048" y="321"/>
                  </a:cubicBezTo>
                  <a:close/>
                  <a:moveTo>
                    <a:pt x="6231" y="0"/>
                  </a:moveTo>
                  <a:cubicBezTo>
                    <a:pt x="6216" y="0"/>
                    <a:pt x="6201" y="3"/>
                    <a:pt x="6186" y="8"/>
                  </a:cubicBezTo>
                  <a:cubicBezTo>
                    <a:pt x="4596" y="593"/>
                    <a:pt x="2836" y="1296"/>
                    <a:pt x="2085" y="2259"/>
                  </a:cubicBezTo>
                  <a:cubicBezTo>
                    <a:pt x="1542" y="2959"/>
                    <a:pt x="951" y="4716"/>
                    <a:pt x="1218" y="9130"/>
                  </a:cubicBezTo>
                  <a:cubicBezTo>
                    <a:pt x="1226" y="9239"/>
                    <a:pt x="1229" y="9312"/>
                    <a:pt x="1229" y="9336"/>
                  </a:cubicBezTo>
                  <a:cubicBezTo>
                    <a:pt x="1229" y="9385"/>
                    <a:pt x="1180" y="9649"/>
                    <a:pt x="1124" y="9928"/>
                  </a:cubicBezTo>
                  <a:cubicBezTo>
                    <a:pt x="892" y="11139"/>
                    <a:pt x="404" y="13660"/>
                    <a:pt x="776" y="14631"/>
                  </a:cubicBezTo>
                  <a:cubicBezTo>
                    <a:pt x="1271" y="15908"/>
                    <a:pt x="1765" y="18420"/>
                    <a:pt x="1417" y="19808"/>
                  </a:cubicBezTo>
                  <a:cubicBezTo>
                    <a:pt x="1264" y="20421"/>
                    <a:pt x="784" y="21708"/>
                    <a:pt x="25" y="23531"/>
                  </a:cubicBezTo>
                  <a:cubicBezTo>
                    <a:pt x="1" y="23590"/>
                    <a:pt x="25" y="23659"/>
                    <a:pt x="84" y="23688"/>
                  </a:cubicBezTo>
                  <a:lnTo>
                    <a:pt x="14165" y="31046"/>
                  </a:lnTo>
                  <a:cubicBezTo>
                    <a:pt x="14186" y="31057"/>
                    <a:pt x="14202" y="31060"/>
                    <a:pt x="14223" y="31060"/>
                  </a:cubicBezTo>
                  <a:cubicBezTo>
                    <a:pt x="14244" y="31060"/>
                    <a:pt x="14269" y="31053"/>
                    <a:pt x="14286" y="31043"/>
                  </a:cubicBezTo>
                  <a:cubicBezTo>
                    <a:pt x="14324" y="31018"/>
                    <a:pt x="14348" y="30980"/>
                    <a:pt x="14348" y="30935"/>
                  </a:cubicBezTo>
                  <a:cubicBezTo>
                    <a:pt x="14324" y="26169"/>
                    <a:pt x="14460" y="23194"/>
                    <a:pt x="14732" y="22557"/>
                  </a:cubicBezTo>
                  <a:cubicBezTo>
                    <a:pt x="15281" y="21276"/>
                    <a:pt x="19721" y="9082"/>
                    <a:pt x="19439" y="6285"/>
                  </a:cubicBezTo>
                  <a:cubicBezTo>
                    <a:pt x="19268" y="4556"/>
                    <a:pt x="17205" y="2402"/>
                    <a:pt x="15507" y="899"/>
                  </a:cubicBezTo>
                  <a:cubicBezTo>
                    <a:pt x="15484" y="878"/>
                    <a:pt x="15455" y="867"/>
                    <a:pt x="15426" y="867"/>
                  </a:cubicBezTo>
                  <a:cubicBezTo>
                    <a:pt x="15393" y="867"/>
                    <a:pt x="15361" y="880"/>
                    <a:pt x="15337" y="906"/>
                  </a:cubicBezTo>
                  <a:cubicBezTo>
                    <a:pt x="14186" y="2121"/>
                    <a:pt x="11585" y="4578"/>
                    <a:pt x="9339" y="4578"/>
                  </a:cubicBezTo>
                  <a:cubicBezTo>
                    <a:pt x="8890" y="4578"/>
                    <a:pt x="8455" y="4479"/>
                    <a:pt x="8048" y="4253"/>
                  </a:cubicBezTo>
                  <a:cubicBezTo>
                    <a:pt x="5982" y="3108"/>
                    <a:pt x="5985" y="1393"/>
                    <a:pt x="6347" y="158"/>
                  </a:cubicBezTo>
                  <a:cubicBezTo>
                    <a:pt x="6361" y="112"/>
                    <a:pt x="6347" y="64"/>
                    <a:pt x="6316" y="33"/>
                  </a:cubicBezTo>
                  <a:cubicBezTo>
                    <a:pt x="6292" y="12"/>
                    <a:pt x="6262" y="0"/>
                    <a:pt x="623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644;p35">
              <a:extLst>
                <a:ext uri="{FF2B5EF4-FFF2-40B4-BE49-F238E27FC236}">
                  <a16:creationId xmlns:a16="http://schemas.microsoft.com/office/drawing/2014/main" id="{861DD951-21BE-478A-8C33-024FF6A6FA19}"/>
                </a:ext>
              </a:extLst>
            </p:cNvPr>
            <p:cNvSpPr/>
            <p:nvPr/>
          </p:nvSpPr>
          <p:spPr>
            <a:xfrm>
              <a:off x="6923907" y="2516674"/>
              <a:ext cx="314051" cy="296728"/>
            </a:xfrm>
            <a:custGeom>
              <a:avLst/>
              <a:gdLst/>
              <a:ahLst/>
              <a:cxnLst/>
              <a:rect l="l" t="t" r="r" b="b"/>
              <a:pathLst>
                <a:path w="8720" h="8239" extrusionOk="0">
                  <a:moveTo>
                    <a:pt x="2398" y="0"/>
                  </a:moveTo>
                  <a:cubicBezTo>
                    <a:pt x="1918" y="0"/>
                    <a:pt x="1629" y="2015"/>
                    <a:pt x="1629" y="2015"/>
                  </a:cubicBezTo>
                  <a:cubicBezTo>
                    <a:pt x="1629" y="2015"/>
                    <a:pt x="0" y="3546"/>
                    <a:pt x="574" y="5080"/>
                  </a:cubicBezTo>
                  <a:cubicBezTo>
                    <a:pt x="1065" y="6381"/>
                    <a:pt x="2662" y="8238"/>
                    <a:pt x="4718" y="8238"/>
                  </a:cubicBezTo>
                  <a:cubicBezTo>
                    <a:pt x="5081" y="8238"/>
                    <a:pt x="5458" y="8180"/>
                    <a:pt x="5845" y="8051"/>
                  </a:cubicBezTo>
                  <a:cubicBezTo>
                    <a:pt x="8434" y="7189"/>
                    <a:pt x="7665" y="4506"/>
                    <a:pt x="7665" y="4506"/>
                  </a:cubicBezTo>
                  <a:cubicBezTo>
                    <a:pt x="7665" y="4506"/>
                    <a:pt x="8719" y="2683"/>
                    <a:pt x="8719" y="2300"/>
                  </a:cubicBezTo>
                  <a:cubicBezTo>
                    <a:pt x="8719" y="2236"/>
                    <a:pt x="8667" y="2210"/>
                    <a:pt x="8578" y="2210"/>
                  </a:cubicBezTo>
                  <a:cubicBezTo>
                    <a:pt x="8136" y="2210"/>
                    <a:pt x="6802" y="2878"/>
                    <a:pt x="6802" y="2878"/>
                  </a:cubicBezTo>
                  <a:lnTo>
                    <a:pt x="3737" y="1437"/>
                  </a:lnTo>
                  <a:cubicBezTo>
                    <a:pt x="3737" y="1437"/>
                    <a:pt x="2874" y="0"/>
                    <a:pt x="23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645;p35">
              <a:extLst>
                <a:ext uri="{FF2B5EF4-FFF2-40B4-BE49-F238E27FC236}">
                  <a16:creationId xmlns:a16="http://schemas.microsoft.com/office/drawing/2014/main" id="{DB9758EB-3D27-4963-B36B-0E29EFF88602}"/>
                </a:ext>
              </a:extLst>
            </p:cNvPr>
            <p:cNvSpPr/>
            <p:nvPr/>
          </p:nvSpPr>
          <p:spPr>
            <a:xfrm>
              <a:off x="6920377" y="2512281"/>
              <a:ext cx="322082" cy="305551"/>
            </a:xfrm>
            <a:custGeom>
              <a:avLst/>
              <a:gdLst/>
              <a:ahLst/>
              <a:cxnLst/>
              <a:rect l="l" t="t" r="r" b="b"/>
              <a:pathLst>
                <a:path w="8943" h="8484" extrusionOk="0">
                  <a:moveTo>
                    <a:pt x="2496" y="248"/>
                  </a:moveTo>
                  <a:cubicBezTo>
                    <a:pt x="2777" y="248"/>
                    <a:pt x="3386" y="1052"/>
                    <a:pt x="3731" y="1625"/>
                  </a:cubicBezTo>
                  <a:cubicBezTo>
                    <a:pt x="3741" y="1646"/>
                    <a:pt x="3762" y="1664"/>
                    <a:pt x="3782" y="1675"/>
                  </a:cubicBezTo>
                  <a:lnTo>
                    <a:pt x="6848" y="3111"/>
                  </a:lnTo>
                  <a:cubicBezTo>
                    <a:pt x="6864" y="3117"/>
                    <a:pt x="6882" y="3121"/>
                    <a:pt x="6900" y="3121"/>
                  </a:cubicBezTo>
                  <a:cubicBezTo>
                    <a:pt x="6920" y="3121"/>
                    <a:pt x="6939" y="3117"/>
                    <a:pt x="6955" y="3107"/>
                  </a:cubicBezTo>
                  <a:cubicBezTo>
                    <a:pt x="7631" y="2774"/>
                    <a:pt x="8433" y="2453"/>
                    <a:pt x="8672" y="2453"/>
                  </a:cubicBezTo>
                  <a:cubicBezTo>
                    <a:pt x="8679" y="2453"/>
                    <a:pt x="8686" y="2453"/>
                    <a:pt x="8692" y="2454"/>
                  </a:cubicBezTo>
                  <a:cubicBezTo>
                    <a:pt x="8646" y="2763"/>
                    <a:pt x="8045" y="3897"/>
                    <a:pt x="7655" y="4565"/>
                  </a:cubicBezTo>
                  <a:cubicBezTo>
                    <a:pt x="7641" y="4593"/>
                    <a:pt x="7634" y="4628"/>
                    <a:pt x="7644" y="4660"/>
                  </a:cubicBezTo>
                  <a:cubicBezTo>
                    <a:pt x="7676" y="4767"/>
                    <a:pt x="8351" y="7237"/>
                    <a:pt x="5905" y="8055"/>
                  </a:cubicBezTo>
                  <a:cubicBezTo>
                    <a:pt x="5532" y="8179"/>
                    <a:pt x="5170" y="8235"/>
                    <a:pt x="4821" y="8235"/>
                  </a:cubicBezTo>
                  <a:cubicBezTo>
                    <a:pt x="2804" y="8235"/>
                    <a:pt x="1245" y="6373"/>
                    <a:pt x="791" y="5156"/>
                  </a:cubicBezTo>
                  <a:cubicBezTo>
                    <a:pt x="251" y="3720"/>
                    <a:pt x="1796" y="2241"/>
                    <a:pt x="1813" y="2227"/>
                  </a:cubicBezTo>
                  <a:cubicBezTo>
                    <a:pt x="1834" y="2206"/>
                    <a:pt x="1845" y="2182"/>
                    <a:pt x="1852" y="2155"/>
                  </a:cubicBezTo>
                  <a:cubicBezTo>
                    <a:pt x="1980" y="1253"/>
                    <a:pt x="2276" y="248"/>
                    <a:pt x="2496" y="248"/>
                  </a:cubicBezTo>
                  <a:close/>
                  <a:moveTo>
                    <a:pt x="2496" y="0"/>
                  </a:moveTo>
                  <a:cubicBezTo>
                    <a:pt x="1963" y="0"/>
                    <a:pt x="1692" y="1535"/>
                    <a:pt x="1611" y="2078"/>
                  </a:cubicBezTo>
                  <a:cubicBezTo>
                    <a:pt x="1375" y="2311"/>
                    <a:pt x="1" y="3755"/>
                    <a:pt x="558" y="5244"/>
                  </a:cubicBezTo>
                  <a:cubicBezTo>
                    <a:pt x="1038" y="6524"/>
                    <a:pt x="2684" y="8483"/>
                    <a:pt x="4819" y="8483"/>
                  </a:cubicBezTo>
                  <a:cubicBezTo>
                    <a:pt x="5195" y="8483"/>
                    <a:pt x="5582" y="8424"/>
                    <a:pt x="5982" y="8288"/>
                  </a:cubicBezTo>
                  <a:cubicBezTo>
                    <a:pt x="8448" y="7467"/>
                    <a:pt x="7986" y="5035"/>
                    <a:pt x="7895" y="4645"/>
                  </a:cubicBezTo>
                  <a:cubicBezTo>
                    <a:pt x="8121" y="4256"/>
                    <a:pt x="8943" y="2805"/>
                    <a:pt x="8943" y="2422"/>
                  </a:cubicBezTo>
                  <a:cubicBezTo>
                    <a:pt x="8943" y="2349"/>
                    <a:pt x="8908" y="2287"/>
                    <a:pt x="8845" y="2248"/>
                  </a:cubicBezTo>
                  <a:cubicBezTo>
                    <a:pt x="8806" y="2224"/>
                    <a:pt x="8751" y="2213"/>
                    <a:pt x="8684" y="2213"/>
                  </a:cubicBezTo>
                  <a:cubicBezTo>
                    <a:pt x="8262" y="2213"/>
                    <a:pt x="7359" y="2633"/>
                    <a:pt x="6900" y="2860"/>
                  </a:cubicBezTo>
                  <a:lnTo>
                    <a:pt x="3922" y="1466"/>
                  </a:lnTo>
                  <a:cubicBezTo>
                    <a:pt x="3734" y="1156"/>
                    <a:pt x="2997" y="0"/>
                    <a:pt x="2496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646;p35">
              <a:extLst>
                <a:ext uri="{FF2B5EF4-FFF2-40B4-BE49-F238E27FC236}">
                  <a16:creationId xmlns:a16="http://schemas.microsoft.com/office/drawing/2014/main" id="{35DCCB54-27FB-41DB-8A9C-EC7AEF0A6ABE}"/>
                </a:ext>
              </a:extLst>
            </p:cNvPr>
            <p:cNvSpPr/>
            <p:nvPr/>
          </p:nvSpPr>
          <p:spPr>
            <a:xfrm>
              <a:off x="6915875" y="1365964"/>
              <a:ext cx="563995" cy="726278"/>
            </a:xfrm>
            <a:custGeom>
              <a:avLst/>
              <a:gdLst/>
              <a:ahLst/>
              <a:cxnLst/>
              <a:rect l="l" t="t" r="r" b="b"/>
              <a:pathLst>
                <a:path w="15660" h="20166" extrusionOk="0">
                  <a:moveTo>
                    <a:pt x="7180" y="0"/>
                  </a:moveTo>
                  <a:cubicBezTo>
                    <a:pt x="4303" y="0"/>
                    <a:pt x="1253" y="1502"/>
                    <a:pt x="460" y="5124"/>
                  </a:cubicBezTo>
                  <a:cubicBezTo>
                    <a:pt x="460" y="5124"/>
                    <a:pt x="1107" y="8439"/>
                    <a:pt x="1013" y="10742"/>
                  </a:cubicBezTo>
                  <a:cubicBezTo>
                    <a:pt x="922" y="13046"/>
                    <a:pt x="0" y="13968"/>
                    <a:pt x="275" y="14980"/>
                  </a:cubicBezTo>
                  <a:cubicBezTo>
                    <a:pt x="554" y="15993"/>
                    <a:pt x="3870" y="19771"/>
                    <a:pt x="5895" y="20136"/>
                  </a:cubicBezTo>
                  <a:cubicBezTo>
                    <a:pt x="6006" y="20156"/>
                    <a:pt x="6126" y="20166"/>
                    <a:pt x="6253" y="20166"/>
                  </a:cubicBezTo>
                  <a:cubicBezTo>
                    <a:pt x="8439" y="20166"/>
                    <a:pt x="12789" y="17298"/>
                    <a:pt x="14094" y="15993"/>
                  </a:cubicBezTo>
                  <a:cubicBezTo>
                    <a:pt x="15476" y="14612"/>
                    <a:pt x="15660" y="12583"/>
                    <a:pt x="15476" y="11755"/>
                  </a:cubicBezTo>
                  <a:cubicBezTo>
                    <a:pt x="15292" y="10927"/>
                    <a:pt x="14554" y="4295"/>
                    <a:pt x="11791" y="1623"/>
                  </a:cubicBezTo>
                  <a:cubicBezTo>
                    <a:pt x="10725" y="592"/>
                    <a:pt x="8987" y="0"/>
                    <a:pt x="71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647;p35">
              <a:extLst>
                <a:ext uri="{FF2B5EF4-FFF2-40B4-BE49-F238E27FC236}">
                  <a16:creationId xmlns:a16="http://schemas.microsoft.com/office/drawing/2014/main" id="{29438372-FB17-40FF-8468-6000E8DCD362}"/>
                </a:ext>
              </a:extLst>
            </p:cNvPr>
            <p:cNvSpPr/>
            <p:nvPr/>
          </p:nvSpPr>
          <p:spPr>
            <a:xfrm>
              <a:off x="6916272" y="1361606"/>
              <a:ext cx="567632" cy="735210"/>
            </a:xfrm>
            <a:custGeom>
              <a:avLst/>
              <a:gdLst/>
              <a:ahLst/>
              <a:cxnLst/>
              <a:rect l="l" t="t" r="r" b="b"/>
              <a:pathLst>
                <a:path w="15761" h="20414" extrusionOk="0">
                  <a:moveTo>
                    <a:pt x="7172" y="246"/>
                  </a:moveTo>
                  <a:cubicBezTo>
                    <a:pt x="8930" y="246"/>
                    <a:pt x="10640" y="812"/>
                    <a:pt x="11694" y="1832"/>
                  </a:cubicBezTo>
                  <a:cubicBezTo>
                    <a:pt x="14077" y="4135"/>
                    <a:pt x="14953" y="9541"/>
                    <a:pt x="15242" y="11316"/>
                  </a:cubicBezTo>
                  <a:cubicBezTo>
                    <a:pt x="15287" y="11594"/>
                    <a:pt x="15319" y="11796"/>
                    <a:pt x="15343" y="11904"/>
                  </a:cubicBezTo>
                  <a:cubicBezTo>
                    <a:pt x="15503" y="12613"/>
                    <a:pt x="15382" y="14638"/>
                    <a:pt x="13997" y="16027"/>
                  </a:cubicBezTo>
                  <a:cubicBezTo>
                    <a:pt x="12663" y="17360"/>
                    <a:pt x="8351" y="20167"/>
                    <a:pt x="6244" y="20167"/>
                  </a:cubicBezTo>
                  <a:cubicBezTo>
                    <a:pt x="6125" y="20167"/>
                    <a:pt x="6012" y="20158"/>
                    <a:pt x="5908" y="20139"/>
                  </a:cubicBezTo>
                  <a:cubicBezTo>
                    <a:pt x="3970" y="19784"/>
                    <a:pt x="654" y="16054"/>
                    <a:pt x="386" y="15067"/>
                  </a:cubicBezTo>
                  <a:cubicBezTo>
                    <a:pt x="257" y="14607"/>
                    <a:pt x="404" y="14158"/>
                    <a:pt x="602" y="13539"/>
                  </a:cubicBezTo>
                  <a:cubicBezTo>
                    <a:pt x="814" y="12878"/>
                    <a:pt x="1078" y="12056"/>
                    <a:pt x="1128" y="10867"/>
                  </a:cubicBezTo>
                  <a:cubicBezTo>
                    <a:pt x="1214" y="8682"/>
                    <a:pt x="637" y="5561"/>
                    <a:pt x="577" y="5245"/>
                  </a:cubicBezTo>
                  <a:cubicBezTo>
                    <a:pt x="1092" y="2921"/>
                    <a:pt x="2631" y="1261"/>
                    <a:pt x="4913" y="572"/>
                  </a:cubicBezTo>
                  <a:cubicBezTo>
                    <a:pt x="5642" y="351"/>
                    <a:pt x="6412" y="246"/>
                    <a:pt x="7172" y="246"/>
                  </a:cubicBezTo>
                  <a:close/>
                  <a:moveTo>
                    <a:pt x="7165" y="0"/>
                  </a:moveTo>
                  <a:cubicBezTo>
                    <a:pt x="6382" y="0"/>
                    <a:pt x="5590" y="109"/>
                    <a:pt x="4840" y="336"/>
                  </a:cubicBezTo>
                  <a:cubicBezTo>
                    <a:pt x="2464" y="1055"/>
                    <a:pt x="859" y="2788"/>
                    <a:pt x="327" y="5217"/>
                  </a:cubicBezTo>
                  <a:cubicBezTo>
                    <a:pt x="323" y="5235"/>
                    <a:pt x="323" y="5251"/>
                    <a:pt x="327" y="5269"/>
                  </a:cubicBezTo>
                  <a:cubicBezTo>
                    <a:pt x="334" y="5300"/>
                    <a:pt x="971" y="8595"/>
                    <a:pt x="880" y="10860"/>
                  </a:cubicBezTo>
                  <a:cubicBezTo>
                    <a:pt x="832" y="12015"/>
                    <a:pt x="574" y="12819"/>
                    <a:pt x="365" y="13463"/>
                  </a:cubicBezTo>
                  <a:cubicBezTo>
                    <a:pt x="164" y="14099"/>
                    <a:pt x="0" y="14600"/>
                    <a:pt x="146" y="15133"/>
                  </a:cubicBezTo>
                  <a:cubicBezTo>
                    <a:pt x="431" y="16183"/>
                    <a:pt x="3803" y="20007"/>
                    <a:pt x="5863" y="20382"/>
                  </a:cubicBezTo>
                  <a:cubicBezTo>
                    <a:pt x="5981" y="20403"/>
                    <a:pt x="6106" y="20414"/>
                    <a:pt x="6242" y="20414"/>
                  </a:cubicBezTo>
                  <a:cubicBezTo>
                    <a:pt x="8493" y="20414"/>
                    <a:pt x="12859" y="17512"/>
                    <a:pt x="14171" y="16201"/>
                  </a:cubicBezTo>
                  <a:cubicBezTo>
                    <a:pt x="15642" y="14728"/>
                    <a:pt x="15761" y="12634"/>
                    <a:pt x="15586" y="11848"/>
                  </a:cubicBezTo>
                  <a:cubicBezTo>
                    <a:pt x="15562" y="11748"/>
                    <a:pt x="15531" y="11549"/>
                    <a:pt x="15486" y="11277"/>
                  </a:cubicBezTo>
                  <a:cubicBezTo>
                    <a:pt x="15162" y="9291"/>
                    <a:pt x="14306" y="4013"/>
                    <a:pt x="11867" y="1654"/>
                  </a:cubicBezTo>
                  <a:cubicBezTo>
                    <a:pt x="10767" y="590"/>
                    <a:pt x="8989" y="0"/>
                    <a:pt x="716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48;p35">
              <a:extLst>
                <a:ext uri="{FF2B5EF4-FFF2-40B4-BE49-F238E27FC236}">
                  <a16:creationId xmlns:a16="http://schemas.microsoft.com/office/drawing/2014/main" id="{446707A6-E722-4A10-849D-9E70BC7CEB83}"/>
                </a:ext>
              </a:extLst>
            </p:cNvPr>
            <p:cNvSpPr/>
            <p:nvPr/>
          </p:nvSpPr>
          <p:spPr>
            <a:xfrm>
              <a:off x="7147414" y="1370538"/>
              <a:ext cx="327196" cy="717167"/>
            </a:xfrm>
            <a:custGeom>
              <a:avLst/>
              <a:gdLst/>
              <a:ahLst/>
              <a:cxnLst/>
              <a:rect l="l" t="t" r="r" b="b"/>
              <a:pathLst>
                <a:path w="9085" h="19913" extrusionOk="0">
                  <a:moveTo>
                    <a:pt x="916" y="1"/>
                  </a:moveTo>
                  <a:lnTo>
                    <a:pt x="805" y="3309"/>
                  </a:lnTo>
                  <a:cubicBezTo>
                    <a:pt x="805" y="3309"/>
                    <a:pt x="259" y="6708"/>
                    <a:pt x="2231" y="9446"/>
                  </a:cubicBezTo>
                  <a:cubicBezTo>
                    <a:pt x="4204" y="12188"/>
                    <a:pt x="5958" y="12953"/>
                    <a:pt x="6177" y="14050"/>
                  </a:cubicBezTo>
                  <a:cubicBezTo>
                    <a:pt x="6396" y="15145"/>
                    <a:pt x="5408" y="16241"/>
                    <a:pt x="2889" y="18106"/>
                  </a:cubicBezTo>
                  <a:cubicBezTo>
                    <a:pt x="1678" y="19000"/>
                    <a:pt x="697" y="19564"/>
                    <a:pt x="1" y="19912"/>
                  </a:cubicBezTo>
                  <a:cubicBezTo>
                    <a:pt x="2165" y="19766"/>
                    <a:pt x="6281" y="17076"/>
                    <a:pt x="7579" y="15779"/>
                  </a:cubicBezTo>
                  <a:cubicBezTo>
                    <a:pt x="8964" y="14390"/>
                    <a:pt x="9085" y="12365"/>
                    <a:pt x="8925" y="11656"/>
                  </a:cubicBezTo>
                  <a:cubicBezTo>
                    <a:pt x="8901" y="11548"/>
                    <a:pt x="8869" y="11346"/>
                    <a:pt x="8824" y="11068"/>
                  </a:cubicBezTo>
                  <a:cubicBezTo>
                    <a:pt x="8535" y="9293"/>
                    <a:pt x="7659" y="3887"/>
                    <a:pt x="5276" y="1584"/>
                  </a:cubicBezTo>
                  <a:cubicBezTo>
                    <a:pt x="4253" y="595"/>
                    <a:pt x="2618" y="35"/>
                    <a:pt x="916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49;p35">
              <a:extLst>
                <a:ext uri="{FF2B5EF4-FFF2-40B4-BE49-F238E27FC236}">
                  <a16:creationId xmlns:a16="http://schemas.microsoft.com/office/drawing/2014/main" id="{5E839E8D-1DDC-48B9-9548-49C35DB7D2FE}"/>
                </a:ext>
              </a:extLst>
            </p:cNvPr>
            <p:cNvSpPr/>
            <p:nvPr/>
          </p:nvSpPr>
          <p:spPr>
            <a:xfrm>
              <a:off x="7138050" y="1366036"/>
              <a:ext cx="341818" cy="726170"/>
            </a:xfrm>
            <a:custGeom>
              <a:avLst/>
              <a:gdLst/>
              <a:ahLst/>
              <a:cxnLst/>
              <a:rect l="l" t="t" r="r" b="b"/>
              <a:pathLst>
                <a:path w="9491" h="20163" extrusionOk="0">
                  <a:moveTo>
                    <a:pt x="1179" y="0"/>
                  </a:moveTo>
                  <a:lnTo>
                    <a:pt x="1176" y="126"/>
                  </a:lnTo>
                  <a:cubicBezTo>
                    <a:pt x="2878" y="160"/>
                    <a:pt x="4513" y="720"/>
                    <a:pt x="5536" y="1709"/>
                  </a:cubicBezTo>
                  <a:cubicBezTo>
                    <a:pt x="7919" y="4012"/>
                    <a:pt x="8795" y="9418"/>
                    <a:pt x="9084" y="11193"/>
                  </a:cubicBezTo>
                  <a:cubicBezTo>
                    <a:pt x="9129" y="11471"/>
                    <a:pt x="9161" y="11673"/>
                    <a:pt x="9185" y="11781"/>
                  </a:cubicBezTo>
                  <a:cubicBezTo>
                    <a:pt x="9345" y="12490"/>
                    <a:pt x="9224" y="14515"/>
                    <a:pt x="7839" y="15904"/>
                  </a:cubicBezTo>
                  <a:cubicBezTo>
                    <a:pt x="6541" y="17201"/>
                    <a:pt x="2425" y="19891"/>
                    <a:pt x="261" y="20037"/>
                  </a:cubicBezTo>
                  <a:cubicBezTo>
                    <a:pt x="171" y="20082"/>
                    <a:pt x="84" y="20124"/>
                    <a:pt x="0" y="20162"/>
                  </a:cubicBezTo>
                  <a:lnTo>
                    <a:pt x="87" y="20162"/>
                  </a:lnTo>
                  <a:cubicBezTo>
                    <a:pt x="2268" y="20162"/>
                    <a:pt x="6618" y="17295"/>
                    <a:pt x="7925" y="15991"/>
                  </a:cubicBezTo>
                  <a:cubicBezTo>
                    <a:pt x="9307" y="14610"/>
                    <a:pt x="9491" y="12581"/>
                    <a:pt x="9307" y="11753"/>
                  </a:cubicBezTo>
                  <a:cubicBezTo>
                    <a:pt x="9123" y="10925"/>
                    <a:pt x="8385" y="4293"/>
                    <a:pt x="5622" y="1621"/>
                  </a:cubicBezTo>
                  <a:cubicBezTo>
                    <a:pt x="4590" y="623"/>
                    <a:pt x="2926" y="35"/>
                    <a:pt x="1179" y="0"/>
                  </a:cubicBezTo>
                  <a:close/>
                </a:path>
              </a:pathLst>
            </a:custGeom>
            <a:solidFill>
              <a:srgbClr val="2A2B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50;p35">
              <a:extLst>
                <a:ext uri="{FF2B5EF4-FFF2-40B4-BE49-F238E27FC236}">
                  <a16:creationId xmlns:a16="http://schemas.microsoft.com/office/drawing/2014/main" id="{C2E36D3E-94E7-48B5-9D5D-BF45B270C007}"/>
                </a:ext>
              </a:extLst>
            </p:cNvPr>
            <p:cNvSpPr/>
            <p:nvPr/>
          </p:nvSpPr>
          <p:spPr>
            <a:xfrm>
              <a:off x="7027017" y="1791515"/>
              <a:ext cx="56183" cy="111719"/>
            </a:xfrm>
            <a:custGeom>
              <a:avLst/>
              <a:gdLst/>
              <a:ahLst/>
              <a:cxnLst/>
              <a:rect l="l" t="t" r="r" b="b"/>
              <a:pathLst>
                <a:path w="1560" h="3102" extrusionOk="0">
                  <a:moveTo>
                    <a:pt x="875" y="0"/>
                  </a:moveTo>
                  <a:cubicBezTo>
                    <a:pt x="816" y="0"/>
                    <a:pt x="762" y="43"/>
                    <a:pt x="752" y="106"/>
                  </a:cubicBezTo>
                  <a:cubicBezTo>
                    <a:pt x="749" y="119"/>
                    <a:pt x="477" y="1828"/>
                    <a:pt x="42" y="2346"/>
                  </a:cubicBezTo>
                  <a:cubicBezTo>
                    <a:pt x="1" y="2395"/>
                    <a:pt x="4" y="2468"/>
                    <a:pt x="49" y="2513"/>
                  </a:cubicBezTo>
                  <a:cubicBezTo>
                    <a:pt x="70" y="2534"/>
                    <a:pt x="550" y="3008"/>
                    <a:pt x="1413" y="3101"/>
                  </a:cubicBezTo>
                  <a:lnTo>
                    <a:pt x="1427" y="3101"/>
                  </a:lnTo>
                  <a:cubicBezTo>
                    <a:pt x="1489" y="3101"/>
                    <a:pt x="1545" y="3056"/>
                    <a:pt x="1552" y="2994"/>
                  </a:cubicBezTo>
                  <a:cubicBezTo>
                    <a:pt x="1560" y="2924"/>
                    <a:pt x="1510" y="2865"/>
                    <a:pt x="1441" y="2854"/>
                  </a:cubicBezTo>
                  <a:cubicBezTo>
                    <a:pt x="860" y="2791"/>
                    <a:pt x="467" y="2534"/>
                    <a:pt x="307" y="2406"/>
                  </a:cubicBezTo>
                  <a:cubicBezTo>
                    <a:pt x="738" y="1759"/>
                    <a:pt x="985" y="214"/>
                    <a:pt x="996" y="145"/>
                  </a:cubicBezTo>
                  <a:cubicBezTo>
                    <a:pt x="1009" y="74"/>
                    <a:pt x="961" y="12"/>
                    <a:pt x="895" y="2"/>
                  </a:cubicBezTo>
                  <a:cubicBezTo>
                    <a:pt x="888" y="1"/>
                    <a:pt x="882" y="0"/>
                    <a:pt x="87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51;p35">
              <a:extLst>
                <a:ext uri="{FF2B5EF4-FFF2-40B4-BE49-F238E27FC236}">
                  <a16:creationId xmlns:a16="http://schemas.microsoft.com/office/drawing/2014/main" id="{C6089D1A-341F-4739-81AE-FEC599579643}"/>
                </a:ext>
              </a:extLst>
            </p:cNvPr>
            <p:cNvSpPr/>
            <p:nvPr/>
          </p:nvSpPr>
          <p:spPr>
            <a:xfrm>
              <a:off x="7060115" y="1944110"/>
              <a:ext cx="146113" cy="28668"/>
            </a:xfrm>
            <a:custGeom>
              <a:avLst/>
              <a:gdLst/>
              <a:ahLst/>
              <a:cxnLst/>
              <a:rect l="l" t="t" r="r" b="b"/>
              <a:pathLst>
                <a:path w="4057" h="796" extrusionOk="0">
                  <a:moveTo>
                    <a:pt x="3917" y="0"/>
                  </a:moveTo>
                  <a:cubicBezTo>
                    <a:pt x="3897" y="0"/>
                    <a:pt x="3877" y="5"/>
                    <a:pt x="3859" y="16"/>
                  </a:cubicBezTo>
                  <a:cubicBezTo>
                    <a:pt x="3124" y="416"/>
                    <a:pt x="2424" y="541"/>
                    <a:pt x="1836" y="541"/>
                  </a:cubicBezTo>
                  <a:cubicBezTo>
                    <a:pt x="871" y="541"/>
                    <a:pt x="209" y="204"/>
                    <a:pt x="199" y="197"/>
                  </a:cubicBezTo>
                  <a:cubicBezTo>
                    <a:pt x="180" y="188"/>
                    <a:pt x="161" y="183"/>
                    <a:pt x="142" y="183"/>
                  </a:cubicBezTo>
                  <a:cubicBezTo>
                    <a:pt x="96" y="183"/>
                    <a:pt x="54" y="208"/>
                    <a:pt x="32" y="250"/>
                  </a:cubicBezTo>
                  <a:cubicBezTo>
                    <a:pt x="0" y="312"/>
                    <a:pt x="21" y="385"/>
                    <a:pt x="84" y="417"/>
                  </a:cubicBezTo>
                  <a:cubicBezTo>
                    <a:pt x="129" y="441"/>
                    <a:pt x="818" y="796"/>
                    <a:pt x="1827" y="796"/>
                  </a:cubicBezTo>
                  <a:cubicBezTo>
                    <a:pt x="2449" y="796"/>
                    <a:pt x="3191" y="660"/>
                    <a:pt x="3977" y="232"/>
                  </a:cubicBezTo>
                  <a:cubicBezTo>
                    <a:pt x="4036" y="200"/>
                    <a:pt x="4056" y="124"/>
                    <a:pt x="4026" y="65"/>
                  </a:cubicBezTo>
                  <a:cubicBezTo>
                    <a:pt x="4004" y="24"/>
                    <a:pt x="3961" y="0"/>
                    <a:pt x="391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52;p35">
              <a:extLst>
                <a:ext uri="{FF2B5EF4-FFF2-40B4-BE49-F238E27FC236}">
                  <a16:creationId xmlns:a16="http://schemas.microsoft.com/office/drawing/2014/main" id="{3DDC5AD5-0AA4-4C7D-9A04-D8F76561BE77}"/>
                </a:ext>
              </a:extLst>
            </p:cNvPr>
            <p:cNvSpPr/>
            <p:nvPr/>
          </p:nvSpPr>
          <p:spPr>
            <a:xfrm>
              <a:off x="7161352" y="1742931"/>
              <a:ext cx="23230" cy="39761"/>
            </a:xfrm>
            <a:custGeom>
              <a:avLst/>
              <a:gdLst/>
              <a:ahLst/>
              <a:cxnLst/>
              <a:rect l="l" t="t" r="r" b="b"/>
              <a:pathLst>
                <a:path w="645" h="1104" extrusionOk="0">
                  <a:moveTo>
                    <a:pt x="324" y="1"/>
                  </a:moveTo>
                  <a:cubicBezTo>
                    <a:pt x="147" y="1"/>
                    <a:pt x="1" y="248"/>
                    <a:pt x="1" y="550"/>
                  </a:cubicBezTo>
                  <a:cubicBezTo>
                    <a:pt x="1" y="856"/>
                    <a:pt x="147" y="1104"/>
                    <a:pt x="324" y="1104"/>
                  </a:cubicBezTo>
                  <a:cubicBezTo>
                    <a:pt x="502" y="1104"/>
                    <a:pt x="644" y="856"/>
                    <a:pt x="644" y="550"/>
                  </a:cubicBezTo>
                  <a:cubicBezTo>
                    <a:pt x="644" y="248"/>
                    <a:pt x="502" y="1"/>
                    <a:pt x="32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53;p35">
              <a:extLst>
                <a:ext uri="{FF2B5EF4-FFF2-40B4-BE49-F238E27FC236}">
                  <a16:creationId xmlns:a16="http://schemas.microsoft.com/office/drawing/2014/main" id="{66153A58-E6CC-4E95-8EF3-8EDEDAA437A7}"/>
                </a:ext>
              </a:extLst>
            </p:cNvPr>
            <p:cNvSpPr/>
            <p:nvPr/>
          </p:nvSpPr>
          <p:spPr>
            <a:xfrm>
              <a:off x="6997053" y="1716388"/>
              <a:ext cx="23374" cy="39761"/>
            </a:xfrm>
            <a:custGeom>
              <a:avLst/>
              <a:gdLst/>
              <a:ahLst/>
              <a:cxnLst/>
              <a:rect l="l" t="t" r="r" b="b"/>
              <a:pathLst>
                <a:path w="649" h="1104" extrusionOk="0">
                  <a:moveTo>
                    <a:pt x="325" y="0"/>
                  </a:moveTo>
                  <a:cubicBezTo>
                    <a:pt x="147" y="0"/>
                    <a:pt x="1" y="247"/>
                    <a:pt x="1" y="553"/>
                  </a:cubicBezTo>
                  <a:cubicBezTo>
                    <a:pt x="1" y="856"/>
                    <a:pt x="147" y="1103"/>
                    <a:pt x="325" y="1103"/>
                  </a:cubicBezTo>
                  <a:cubicBezTo>
                    <a:pt x="502" y="1103"/>
                    <a:pt x="648" y="856"/>
                    <a:pt x="648" y="553"/>
                  </a:cubicBezTo>
                  <a:cubicBezTo>
                    <a:pt x="648" y="247"/>
                    <a:pt x="502" y="0"/>
                    <a:pt x="32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54;p35">
              <a:extLst>
                <a:ext uri="{FF2B5EF4-FFF2-40B4-BE49-F238E27FC236}">
                  <a16:creationId xmlns:a16="http://schemas.microsoft.com/office/drawing/2014/main" id="{2DD20B21-26CC-4DF7-8821-71DE6DC62090}"/>
                </a:ext>
              </a:extLst>
            </p:cNvPr>
            <p:cNvSpPr/>
            <p:nvPr/>
          </p:nvSpPr>
          <p:spPr>
            <a:xfrm>
              <a:off x="6970510" y="1632762"/>
              <a:ext cx="73074" cy="21717"/>
            </a:xfrm>
            <a:custGeom>
              <a:avLst/>
              <a:gdLst/>
              <a:ahLst/>
              <a:cxnLst/>
              <a:rect l="l" t="t" r="r" b="b"/>
              <a:pathLst>
                <a:path w="2029" h="603" extrusionOk="0">
                  <a:moveTo>
                    <a:pt x="1351" y="1"/>
                  </a:moveTo>
                  <a:cubicBezTo>
                    <a:pt x="644" y="1"/>
                    <a:pt x="101" y="358"/>
                    <a:pt x="73" y="378"/>
                  </a:cubicBezTo>
                  <a:cubicBezTo>
                    <a:pt x="15" y="412"/>
                    <a:pt x="1" y="492"/>
                    <a:pt x="39" y="548"/>
                  </a:cubicBezTo>
                  <a:cubicBezTo>
                    <a:pt x="63" y="582"/>
                    <a:pt x="102" y="603"/>
                    <a:pt x="140" y="603"/>
                  </a:cubicBezTo>
                  <a:cubicBezTo>
                    <a:pt x="164" y="603"/>
                    <a:pt x="188" y="596"/>
                    <a:pt x="209" y="582"/>
                  </a:cubicBezTo>
                  <a:cubicBezTo>
                    <a:pt x="215" y="577"/>
                    <a:pt x="718" y="249"/>
                    <a:pt x="1355" y="249"/>
                  </a:cubicBezTo>
                  <a:cubicBezTo>
                    <a:pt x="1515" y="249"/>
                    <a:pt x="1684" y="270"/>
                    <a:pt x="1855" y="322"/>
                  </a:cubicBezTo>
                  <a:cubicBezTo>
                    <a:pt x="1867" y="325"/>
                    <a:pt x="1878" y="326"/>
                    <a:pt x="1889" y="326"/>
                  </a:cubicBezTo>
                  <a:cubicBezTo>
                    <a:pt x="1944" y="326"/>
                    <a:pt x="1993" y="293"/>
                    <a:pt x="2008" y="238"/>
                  </a:cubicBezTo>
                  <a:cubicBezTo>
                    <a:pt x="2029" y="172"/>
                    <a:pt x="1990" y="102"/>
                    <a:pt x="1928" y="85"/>
                  </a:cubicBezTo>
                  <a:cubicBezTo>
                    <a:pt x="1728" y="25"/>
                    <a:pt x="1534" y="1"/>
                    <a:pt x="135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55;p35">
              <a:extLst>
                <a:ext uri="{FF2B5EF4-FFF2-40B4-BE49-F238E27FC236}">
                  <a16:creationId xmlns:a16="http://schemas.microsoft.com/office/drawing/2014/main" id="{CBA446B3-AD5A-4965-8DA7-21465F215D22}"/>
                </a:ext>
              </a:extLst>
            </p:cNvPr>
            <p:cNvSpPr/>
            <p:nvPr/>
          </p:nvSpPr>
          <p:spPr>
            <a:xfrm>
              <a:off x="7126490" y="1647060"/>
              <a:ext cx="73110" cy="27371"/>
            </a:xfrm>
            <a:custGeom>
              <a:avLst/>
              <a:gdLst/>
              <a:ahLst/>
              <a:cxnLst/>
              <a:rect l="l" t="t" r="r" b="b"/>
              <a:pathLst>
                <a:path w="2030" h="760" extrusionOk="0">
                  <a:moveTo>
                    <a:pt x="451" y="0"/>
                  </a:moveTo>
                  <a:cubicBezTo>
                    <a:pt x="216" y="0"/>
                    <a:pt x="95" y="58"/>
                    <a:pt x="84" y="64"/>
                  </a:cubicBezTo>
                  <a:cubicBezTo>
                    <a:pt x="22" y="92"/>
                    <a:pt x="1" y="164"/>
                    <a:pt x="29" y="227"/>
                  </a:cubicBezTo>
                  <a:cubicBezTo>
                    <a:pt x="49" y="270"/>
                    <a:pt x="96" y="297"/>
                    <a:pt x="143" y="297"/>
                  </a:cubicBezTo>
                  <a:cubicBezTo>
                    <a:pt x="160" y="297"/>
                    <a:pt x="177" y="294"/>
                    <a:pt x="193" y="286"/>
                  </a:cubicBezTo>
                  <a:cubicBezTo>
                    <a:pt x="195" y="285"/>
                    <a:pt x="281" y="248"/>
                    <a:pt x="453" y="248"/>
                  </a:cubicBezTo>
                  <a:cubicBezTo>
                    <a:pt x="711" y="248"/>
                    <a:pt x="1162" y="330"/>
                    <a:pt x="1824" y="739"/>
                  </a:cubicBezTo>
                  <a:cubicBezTo>
                    <a:pt x="1845" y="753"/>
                    <a:pt x="1866" y="760"/>
                    <a:pt x="1890" y="760"/>
                  </a:cubicBezTo>
                  <a:cubicBezTo>
                    <a:pt x="1932" y="760"/>
                    <a:pt x="1971" y="739"/>
                    <a:pt x="1995" y="700"/>
                  </a:cubicBezTo>
                  <a:cubicBezTo>
                    <a:pt x="2030" y="641"/>
                    <a:pt x="2012" y="565"/>
                    <a:pt x="1953" y="530"/>
                  </a:cubicBezTo>
                  <a:cubicBezTo>
                    <a:pt x="1253" y="97"/>
                    <a:pt x="756" y="0"/>
                    <a:pt x="45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56;p35">
              <a:extLst>
                <a:ext uri="{FF2B5EF4-FFF2-40B4-BE49-F238E27FC236}">
                  <a16:creationId xmlns:a16="http://schemas.microsoft.com/office/drawing/2014/main" id="{9FBF1FBF-5164-4720-82AC-896A9E908ACC}"/>
                </a:ext>
              </a:extLst>
            </p:cNvPr>
            <p:cNvSpPr/>
            <p:nvPr/>
          </p:nvSpPr>
          <p:spPr>
            <a:xfrm>
              <a:off x="6756618" y="1246899"/>
              <a:ext cx="816136" cy="607825"/>
            </a:xfrm>
            <a:custGeom>
              <a:avLst/>
              <a:gdLst/>
              <a:ahLst/>
              <a:cxnLst/>
              <a:rect l="l" t="t" r="r" b="b"/>
              <a:pathLst>
                <a:path w="22661" h="16877" extrusionOk="0">
                  <a:moveTo>
                    <a:pt x="10831" y="1"/>
                  </a:moveTo>
                  <a:cubicBezTo>
                    <a:pt x="7465" y="1"/>
                    <a:pt x="4416" y="1214"/>
                    <a:pt x="2579" y="3639"/>
                  </a:cubicBezTo>
                  <a:cubicBezTo>
                    <a:pt x="0" y="7048"/>
                    <a:pt x="1382" y="9905"/>
                    <a:pt x="3316" y="10732"/>
                  </a:cubicBezTo>
                  <a:cubicBezTo>
                    <a:pt x="3827" y="10951"/>
                    <a:pt x="4242" y="11048"/>
                    <a:pt x="4599" y="11048"/>
                  </a:cubicBezTo>
                  <a:cubicBezTo>
                    <a:pt x="5594" y="11048"/>
                    <a:pt x="6145" y="10299"/>
                    <a:pt x="7094" y="9351"/>
                  </a:cubicBezTo>
                  <a:cubicBezTo>
                    <a:pt x="8382" y="8060"/>
                    <a:pt x="10964" y="5942"/>
                    <a:pt x="10964" y="5942"/>
                  </a:cubicBezTo>
                  <a:cubicBezTo>
                    <a:pt x="10964" y="5942"/>
                    <a:pt x="11791" y="8430"/>
                    <a:pt x="13172" y="11008"/>
                  </a:cubicBezTo>
                  <a:cubicBezTo>
                    <a:pt x="14409" y="13317"/>
                    <a:pt x="17635" y="16877"/>
                    <a:pt x="19554" y="16877"/>
                  </a:cubicBezTo>
                  <a:cubicBezTo>
                    <a:pt x="19780" y="16877"/>
                    <a:pt x="19988" y="16827"/>
                    <a:pt x="20173" y="16720"/>
                  </a:cubicBezTo>
                  <a:cubicBezTo>
                    <a:pt x="21923" y="15708"/>
                    <a:pt x="22660" y="11930"/>
                    <a:pt x="22291" y="8520"/>
                  </a:cubicBezTo>
                  <a:cubicBezTo>
                    <a:pt x="21923" y="5114"/>
                    <a:pt x="19898" y="1982"/>
                    <a:pt x="15017" y="598"/>
                  </a:cubicBezTo>
                  <a:cubicBezTo>
                    <a:pt x="13609" y="200"/>
                    <a:pt x="12194" y="1"/>
                    <a:pt x="1083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57;p35">
              <a:extLst>
                <a:ext uri="{FF2B5EF4-FFF2-40B4-BE49-F238E27FC236}">
                  <a16:creationId xmlns:a16="http://schemas.microsoft.com/office/drawing/2014/main" id="{1F244D4E-391E-4886-8DE8-D867F4BA6A55}"/>
                </a:ext>
              </a:extLst>
            </p:cNvPr>
            <p:cNvSpPr/>
            <p:nvPr/>
          </p:nvSpPr>
          <p:spPr>
            <a:xfrm>
              <a:off x="6789212" y="1242469"/>
              <a:ext cx="787288" cy="616685"/>
            </a:xfrm>
            <a:custGeom>
              <a:avLst/>
              <a:gdLst/>
              <a:ahLst/>
              <a:cxnLst/>
              <a:rect l="l" t="t" r="r" b="b"/>
              <a:pathLst>
                <a:path w="21860" h="17123" extrusionOk="0">
                  <a:moveTo>
                    <a:pt x="9926" y="247"/>
                  </a:moveTo>
                  <a:cubicBezTo>
                    <a:pt x="11262" y="247"/>
                    <a:pt x="12662" y="442"/>
                    <a:pt x="14077" y="843"/>
                  </a:cubicBezTo>
                  <a:cubicBezTo>
                    <a:pt x="19483" y="2374"/>
                    <a:pt x="20969" y="5936"/>
                    <a:pt x="21264" y="8657"/>
                  </a:cubicBezTo>
                  <a:cubicBezTo>
                    <a:pt x="21603" y="11799"/>
                    <a:pt x="20997" y="15698"/>
                    <a:pt x="19205" y="16736"/>
                  </a:cubicBezTo>
                  <a:cubicBezTo>
                    <a:pt x="19047" y="16829"/>
                    <a:pt x="18861" y="16876"/>
                    <a:pt x="18651" y="16876"/>
                  </a:cubicBezTo>
                  <a:cubicBezTo>
                    <a:pt x="18492" y="16876"/>
                    <a:pt x="18319" y="16849"/>
                    <a:pt x="18133" y="16795"/>
                  </a:cubicBezTo>
                  <a:cubicBezTo>
                    <a:pt x="16196" y="16245"/>
                    <a:pt x="13430" y="13037"/>
                    <a:pt x="12376" y="11072"/>
                  </a:cubicBezTo>
                  <a:cubicBezTo>
                    <a:pt x="11015" y="8532"/>
                    <a:pt x="10184" y="6051"/>
                    <a:pt x="10173" y="6027"/>
                  </a:cubicBezTo>
                  <a:cubicBezTo>
                    <a:pt x="10163" y="5988"/>
                    <a:pt x="10131" y="5957"/>
                    <a:pt x="10093" y="5946"/>
                  </a:cubicBezTo>
                  <a:cubicBezTo>
                    <a:pt x="10080" y="5943"/>
                    <a:pt x="10069" y="5940"/>
                    <a:pt x="10059" y="5940"/>
                  </a:cubicBezTo>
                  <a:cubicBezTo>
                    <a:pt x="10030" y="5940"/>
                    <a:pt x="10003" y="5950"/>
                    <a:pt x="9979" y="5971"/>
                  </a:cubicBezTo>
                  <a:cubicBezTo>
                    <a:pt x="9954" y="5992"/>
                    <a:pt x="7379" y="8107"/>
                    <a:pt x="6099" y="9384"/>
                  </a:cubicBezTo>
                  <a:cubicBezTo>
                    <a:pt x="5960" y="9527"/>
                    <a:pt x="5825" y="9666"/>
                    <a:pt x="5699" y="9798"/>
                  </a:cubicBezTo>
                  <a:cubicBezTo>
                    <a:pt x="4980" y="10539"/>
                    <a:pt x="4486" y="11048"/>
                    <a:pt x="3695" y="11048"/>
                  </a:cubicBezTo>
                  <a:cubicBezTo>
                    <a:pt x="3353" y="11048"/>
                    <a:pt x="2956" y="10953"/>
                    <a:pt x="2460" y="10741"/>
                  </a:cubicBezTo>
                  <a:cubicBezTo>
                    <a:pt x="1517" y="10338"/>
                    <a:pt x="790" y="9474"/>
                    <a:pt x="515" y="8431"/>
                  </a:cubicBezTo>
                  <a:cubicBezTo>
                    <a:pt x="251" y="7439"/>
                    <a:pt x="258" y="5839"/>
                    <a:pt x="1775" y="3838"/>
                  </a:cubicBezTo>
                  <a:cubicBezTo>
                    <a:pt x="3536" y="1510"/>
                    <a:pt x="6523" y="247"/>
                    <a:pt x="9926" y="247"/>
                  </a:cubicBezTo>
                  <a:close/>
                  <a:moveTo>
                    <a:pt x="9932" y="0"/>
                  </a:moveTo>
                  <a:cubicBezTo>
                    <a:pt x="6449" y="0"/>
                    <a:pt x="3387" y="1297"/>
                    <a:pt x="1576" y="3689"/>
                  </a:cubicBezTo>
                  <a:cubicBezTo>
                    <a:pt x="0" y="5769"/>
                    <a:pt x="0" y="7449"/>
                    <a:pt x="275" y="8493"/>
                  </a:cubicBezTo>
                  <a:cubicBezTo>
                    <a:pt x="571" y="9610"/>
                    <a:pt x="1350" y="10536"/>
                    <a:pt x="2363" y="10967"/>
                  </a:cubicBezTo>
                  <a:cubicBezTo>
                    <a:pt x="2893" y="11195"/>
                    <a:pt x="3326" y="11294"/>
                    <a:pt x="3700" y="11294"/>
                  </a:cubicBezTo>
                  <a:cubicBezTo>
                    <a:pt x="4595" y="11294"/>
                    <a:pt x="5147" y="10722"/>
                    <a:pt x="5876" y="9969"/>
                  </a:cubicBezTo>
                  <a:cubicBezTo>
                    <a:pt x="6002" y="9840"/>
                    <a:pt x="6134" y="9701"/>
                    <a:pt x="6276" y="9561"/>
                  </a:cubicBezTo>
                  <a:cubicBezTo>
                    <a:pt x="7376" y="8459"/>
                    <a:pt x="9446" y="6730"/>
                    <a:pt x="10000" y="6274"/>
                  </a:cubicBezTo>
                  <a:cubicBezTo>
                    <a:pt x="10212" y="6879"/>
                    <a:pt x="10994" y="9015"/>
                    <a:pt x="12160" y="11189"/>
                  </a:cubicBezTo>
                  <a:cubicBezTo>
                    <a:pt x="13259" y="13243"/>
                    <a:pt x="16036" y="16457"/>
                    <a:pt x="18064" y="17034"/>
                  </a:cubicBezTo>
                  <a:cubicBezTo>
                    <a:pt x="18273" y="17094"/>
                    <a:pt x="18467" y="17122"/>
                    <a:pt x="18648" y="17122"/>
                  </a:cubicBezTo>
                  <a:cubicBezTo>
                    <a:pt x="18902" y="17122"/>
                    <a:pt x="19132" y="17066"/>
                    <a:pt x="19331" y="16951"/>
                  </a:cubicBezTo>
                  <a:cubicBezTo>
                    <a:pt x="21213" y="15859"/>
                    <a:pt x="21860" y="11851"/>
                    <a:pt x="21512" y="8633"/>
                  </a:cubicBezTo>
                  <a:cubicBezTo>
                    <a:pt x="21209" y="5835"/>
                    <a:pt x="19686" y="2171"/>
                    <a:pt x="14143" y="602"/>
                  </a:cubicBezTo>
                  <a:cubicBezTo>
                    <a:pt x="12708" y="197"/>
                    <a:pt x="11288" y="0"/>
                    <a:pt x="993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58;p35">
              <a:extLst>
                <a:ext uri="{FF2B5EF4-FFF2-40B4-BE49-F238E27FC236}">
                  <a16:creationId xmlns:a16="http://schemas.microsoft.com/office/drawing/2014/main" id="{C1F0D826-D62C-45CE-98BB-D70419E8054D}"/>
                </a:ext>
              </a:extLst>
            </p:cNvPr>
            <p:cNvSpPr/>
            <p:nvPr/>
          </p:nvSpPr>
          <p:spPr>
            <a:xfrm>
              <a:off x="6881409" y="1456505"/>
              <a:ext cx="270689" cy="143268"/>
            </a:xfrm>
            <a:custGeom>
              <a:avLst/>
              <a:gdLst/>
              <a:ahLst/>
              <a:cxnLst/>
              <a:rect l="l" t="t" r="r" b="b"/>
              <a:pathLst>
                <a:path w="7516" h="3978" extrusionOk="0">
                  <a:moveTo>
                    <a:pt x="7478" y="0"/>
                  </a:moveTo>
                  <a:cubicBezTo>
                    <a:pt x="6757" y="105"/>
                    <a:pt x="429" y="1082"/>
                    <a:pt x="92" y="2665"/>
                  </a:cubicBezTo>
                  <a:cubicBezTo>
                    <a:pt x="1" y="3086"/>
                    <a:pt x="71" y="3414"/>
                    <a:pt x="297" y="3643"/>
                  </a:cubicBezTo>
                  <a:cubicBezTo>
                    <a:pt x="564" y="3910"/>
                    <a:pt x="999" y="3977"/>
                    <a:pt x="1365" y="3977"/>
                  </a:cubicBezTo>
                  <a:cubicBezTo>
                    <a:pt x="1702" y="3977"/>
                    <a:pt x="1977" y="3921"/>
                    <a:pt x="2001" y="3915"/>
                  </a:cubicBezTo>
                  <a:lnTo>
                    <a:pt x="1949" y="3674"/>
                  </a:lnTo>
                  <a:cubicBezTo>
                    <a:pt x="1828" y="3699"/>
                    <a:pt x="1612" y="3728"/>
                    <a:pt x="1377" y="3728"/>
                  </a:cubicBezTo>
                  <a:cubicBezTo>
                    <a:pt x="1046" y="3728"/>
                    <a:pt x="676" y="3671"/>
                    <a:pt x="471" y="3465"/>
                  </a:cubicBezTo>
                  <a:cubicBezTo>
                    <a:pt x="307" y="3302"/>
                    <a:pt x="262" y="3051"/>
                    <a:pt x="331" y="2717"/>
                  </a:cubicBezTo>
                  <a:cubicBezTo>
                    <a:pt x="589" y="1517"/>
                    <a:pt x="5606" y="525"/>
                    <a:pt x="7516" y="244"/>
                  </a:cubicBezTo>
                  <a:lnTo>
                    <a:pt x="74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59;p35">
              <a:extLst>
                <a:ext uri="{FF2B5EF4-FFF2-40B4-BE49-F238E27FC236}">
                  <a16:creationId xmlns:a16="http://schemas.microsoft.com/office/drawing/2014/main" id="{4E971A23-7D3A-4684-B5B3-5FA105E19DC6}"/>
                </a:ext>
              </a:extLst>
            </p:cNvPr>
            <p:cNvSpPr/>
            <p:nvPr/>
          </p:nvSpPr>
          <p:spPr>
            <a:xfrm>
              <a:off x="6834950" y="1495581"/>
              <a:ext cx="25823" cy="64071"/>
            </a:xfrm>
            <a:custGeom>
              <a:avLst/>
              <a:gdLst/>
              <a:ahLst/>
              <a:cxnLst/>
              <a:rect l="l" t="t" r="r" b="b"/>
              <a:pathLst>
                <a:path w="717" h="1779" extrusionOk="0">
                  <a:moveTo>
                    <a:pt x="491" y="1"/>
                  </a:moveTo>
                  <a:cubicBezTo>
                    <a:pt x="0" y="1055"/>
                    <a:pt x="383" y="1747"/>
                    <a:pt x="400" y="1778"/>
                  </a:cubicBezTo>
                  <a:lnTo>
                    <a:pt x="616" y="1656"/>
                  </a:lnTo>
                  <a:cubicBezTo>
                    <a:pt x="602" y="1629"/>
                    <a:pt x="282" y="1038"/>
                    <a:pt x="717" y="108"/>
                  </a:cubicBezTo>
                  <a:lnTo>
                    <a:pt x="4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60;p35">
              <a:extLst>
                <a:ext uri="{FF2B5EF4-FFF2-40B4-BE49-F238E27FC236}">
                  <a16:creationId xmlns:a16="http://schemas.microsoft.com/office/drawing/2014/main" id="{3A5276E7-D154-4DC9-85DC-7E62A0B19051}"/>
                </a:ext>
              </a:extLst>
            </p:cNvPr>
            <p:cNvSpPr/>
            <p:nvPr/>
          </p:nvSpPr>
          <p:spPr>
            <a:xfrm>
              <a:off x="6874278" y="1331065"/>
              <a:ext cx="527944" cy="137901"/>
            </a:xfrm>
            <a:custGeom>
              <a:avLst/>
              <a:gdLst/>
              <a:ahLst/>
              <a:cxnLst/>
              <a:rect l="l" t="t" r="r" b="b"/>
              <a:pathLst>
                <a:path w="14659" h="3829" extrusionOk="0">
                  <a:moveTo>
                    <a:pt x="12022" y="1"/>
                  </a:moveTo>
                  <a:cubicBezTo>
                    <a:pt x="10701" y="1"/>
                    <a:pt x="9215" y="180"/>
                    <a:pt x="8402" y="870"/>
                  </a:cubicBezTo>
                  <a:cubicBezTo>
                    <a:pt x="8037" y="1180"/>
                    <a:pt x="7832" y="1569"/>
                    <a:pt x="7794" y="2033"/>
                  </a:cubicBezTo>
                  <a:cubicBezTo>
                    <a:pt x="7370" y="1902"/>
                    <a:pt x="6168" y="1571"/>
                    <a:pt x="4774" y="1571"/>
                  </a:cubicBezTo>
                  <a:cubicBezTo>
                    <a:pt x="3570" y="1571"/>
                    <a:pt x="2221" y="1818"/>
                    <a:pt x="1107" y="2655"/>
                  </a:cubicBezTo>
                  <a:cubicBezTo>
                    <a:pt x="665" y="2985"/>
                    <a:pt x="296" y="3323"/>
                    <a:pt x="1" y="3664"/>
                  </a:cubicBezTo>
                  <a:lnTo>
                    <a:pt x="188" y="3828"/>
                  </a:lnTo>
                  <a:cubicBezTo>
                    <a:pt x="470" y="3501"/>
                    <a:pt x="829" y="3173"/>
                    <a:pt x="1256" y="2854"/>
                  </a:cubicBezTo>
                  <a:cubicBezTo>
                    <a:pt x="2310" y="2063"/>
                    <a:pt x="3608" y="1829"/>
                    <a:pt x="4773" y="1829"/>
                  </a:cubicBezTo>
                  <a:cubicBezTo>
                    <a:pt x="6445" y="1829"/>
                    <a:pt x="7846" y="2310"/>
                    <a:pt x="7870" y="2317"/>
                  </a:cubicBezTo>
                  <a:lnTo>
                    <a:pt x="8034" y="2377"/>
                  </a:lnTo>
                  <a:lnTo>
                    <a:pt x="8034" y="2203"/>
                  </a:lnTo>
                  <a:cubicBezTo>
                    <a:pt x="8034" y="1733"/>
                    <a:pt x="8208" y="1361"/>
                    <a:pt x="8563" y="1058"/>
                  </a:cubicBezTo>
                  <a:cubicBezTo>
                    <a:pt x="9315" y="420"/>
                    <a:pt x="10738" y="253"/>
                    <a:pt x="12016" y="253"/>
                  </a:cubicBezTo>
                  <a:cubicBezTo>
                    <a:pt x="13390" y="253"/>
                    <a:pt x="14596" y="446"/>
                    <a:pt x="14620" y="450"/>
                  </a:cubicBezTo>
                  <a:lnTo>
                    <a:pt x="14658" y="206"/>
                  </a:lnTo>
                  <a:cubicBezTo>
                    <a:pt x="14565" y="190"/>
                    <a:pt x="13381" y="1"/>
                    <a:pt x="120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61;p35">
              <a:extLst>
                <a:ext uri="{FF2B5EF4-FFF2-40B4-BE49-F238E27FC236}">
                  <a16:creationId xmlns:a16="http://schemas.microsoft.com/office/drawing/2014/main" id="{FC4CF780-6B14-41ED-B05A-3072E22B4DB2}"/>
                </a:ext>
              </a:extLst>
            </p:cNvPr>
            <p:cNvSpPr/>
            <p:nvPr/>
          </p:nvSpPr>
          <p:spPr>
            <a:xfrm>
              <a:off x="7166862" y="1432951"/>
              <a:ext cx="196642" cy="255779"/>
            </a:xfrm>
            <a:custGeom>
              <a:avLst/>
              <a:gdLst/>
              <a:ahLst/>
              <a:cxnLst/>
              <a:rect l="l" t="t" r="r" b="b"/>
              <a:pathLst>
                <a:path w="5460" h="7102" extrusionOk="0">
                  <a:moveTo>
                    <a:pt x="237" y="0"/>
                  </a:moveTo>
                  <a:lnTo>
                    <a:pt x="0" y="73"/>
                  </a:lnTo>
                  <a:cubicBezTo>
                    <a:pt x="70" y="299"/>
                    <a:pt x="1775" y="5682"/>
                    <a:pt x="5365" y="7101"/>
                  </a:cubicBezTo>
                  <a:lnTo>
                    <a:pt x="5460" y="6872"/>
                  </a:lnTo>
                  <a:cubicBezTo>
                    <a:pt x="1977" y="5494"/>
                    <a:pt x="254" y="52"/>
                    <a:pt x="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62;p35">
              <a:extLst>
                <a:ext uri="{FF2B5EF4-FFF2-40B4-BE49-F238E27FC236}">
                  <a16:creationId xmlns:a16="http://schemas.microsoft.com/office/drawing/2014/main" id="{F3660B77-1D8A-4D2B-90B7-9245C35CB193}"/>
                </a:ext>
              </a:extLst>
            </p:cNvPr>
            <p:cNvSpPr/>
            <p:nvPr/>
          </p:nvSpPr>
          <p:spPr>
            <a:xfrm>
              <a:off x="7297056" y="1484308"/>
              <a:ext cx="208023" cy="85752"/>
            </a:xfrm>
            <a:custGeom>
              <a:avLst/>
              <a:gdLst/>
              <a:ahLst/>
              <a:cxnLst/>
              <a:rect l="l" t="t" r="r" b="b"/>
              <a:pathLst>
                <a:path w="5776" h="2381" extrusionOk="0">
                  <a:moveTo>
                    <a:pt x="157" y="1"/>
                  </a:moveTo>
                  <a:lnTo>
                    <a:pt x="0" y="192"/>
                  </a:lnTo>
                  <a:cubicBezTo>
                    <a:pt x="1225" y="1205"/>
                    <a:pt x="3145" y="2380"/>
                    <a:pt x="5452" y="2380"/>
                  </a:cubicBezTo>
                  <a:cubicBezTo>
                    <a:pt x="5560" y="2380"/>
                    <a:pt x="5668" y="2377"/>
                    <a:pt x="5776" y="2374"/>
                  </a:cubicBezTo>
                  <a:lnTo>
                    <a:pt x="5762" y="2126"/>
                  </a:lnTo>
                  <a:cubicBezTo>
                    <a:pt x="5659" y="2131"/>
                    <a:pt x="5557" y="2134"/>
                    <a:pt x="5456" y="2134"/>
                  </a:cubicBezTo>
                  <a:cubicBezTo>
                    <a:pt x="3222" y="2134"/>
                    <a:pt x="1352" y="989"/>
                    <a:pt x="1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63;p35">
              <a:extLst>
                <a:ext uri="{FF2B5EF4-FFF2-40B4-BE49-F238E27FC236}">
                  <a16:creationId xmlns:a16="http://schemas.microsoft.com/office/drawing/2014/main" id="{49DD4243-6EB4-4B5C-9B3F-3094C6910ADC}"/>
                </a:ext>
              </a:extLst>
            </p:cNvPr>
            <p:cNvSpPr/>
            <p:nvPr/>
          </p:nvSpPr>
          <p:spPr>
            <a:xfrm>
              <a:off x="7219120" y="1403851"/>
              <a:ext cx="44983" cy="50925"/>
            </a:xfrm>
            <a:custGeom>
              <a:avLst/>
              <a:gdLst/>
              <a:ahLst/>
              <a:cxnLst/>
              <a:rect l="l" t="t" r="r" b="b"/>
              <a:pathLst>
                <a:path w="1249" h="1414" extrusionOk="0">
                  <a:moveTo>
                    <a:pt x="202" y="1"/>
                  </a:moveTo>
                  <a:lnTo>
                    <a:pt x="1" y="140"/>
                  </a:lnTo>
                  <a:cubicBezTo>
                    <a:pt x="14" y="165"/>
                    <a:pt x="390" y="704"/>
                    <a:pt x="1072" y="1414"/>
                  </a:cubicBezTo>
                  <a:lnTo>
                    <a:pt x="1249" y="1239"/>
                  </a:lnTo>
                  <a:cubicBezTo>
                    <a:pt x="585" y="547"/>
                    <a:pt x="205" y="4"/>
                    <a:pt x="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64;p35">
              <a:extLst>
                <a:ext uri="{FF2B5EF4-FFF2-40B4-BE49-F238E27FC236}">
                  <a16:creationId xmlns:a16="http://schemas.microsoft.com/office/drawing/2014/main" id="{7C23BA8B-3B5B-43FE-BCEC-E24C0E1BF58A}"/>
                </a:ext>
              </a:extLst>
            </p:cNvPr>
            <p:cNvSpPr/>
            <p:nvPr/>
          </p:nvSpPr>
          <p:spPr>
            <a:xfrm>
              <a:off x="6881553" y="1662042"/>
              <a:ext cx="420295" cy="194841"/>
            </a:xfrm>
            <a:custGeom>
              <a:avLst/>
              <a:gdLst/>
              <a:ahLst/>
              <a:cxnLst/>
              <a:rect l="l" t="t" r="r" b="b"/>
              <a:pathLst>
                <a:path w="11670" h="5410" extrusionOk="0">
                  <a:moveTo>
                    <a:pt x="752" y="249"/>
                  </a:moveTo>
                  <a:lnTo>
                    <a:pt x="11423" y="2073"/>
                  </a:lnTo>
                  <a:cubicBezTo>
                    <a:pt x="11412" y="2441"/>
                    <a:pt x="11352" y="3704"/>
                    <a:pt x="10977" y="4376"/>
                  </a:cubicBezTo>
                  <a:cubicBezTo>
                    <a:pt x="10563" y="5124"/>
                    <a:pt x="10114" y="5162"/>
                    <a:pt x="8876" y="5162"/>
                  </a:cubicBezTo>
                  <a:cubicBezTo>
                    <a:pt x="7686" y="5162"/>
                    <a:pt x="6130" y="4432"/>
                    <a:pt x="6047" y="4236"/>
                  </a:cubicBezTo>
                  <a:cubicBezTo>
                    <a:pt x="5862" y="3610"/>
                    <a:pt x="5988" y="1488"/>
                    <a:pt x="5988" y="1467"/>
                  </a:cubicBezTo>
                  <a:cubicBezTo>
                    <a:pt x="5995" y="1405"/>
                    <a:pt x="5950" y="1349"/>
                    <a:pt x="5887" y="1339"/>
                  </a:cubicBezTo>
                  <a:lnTo>
                    <a:pt x="5024" y="1203"/>
                  </a:lnTo>
                  <a:cubicBezTo>
                    <a:pt x="5021" y="1199"/>
                    <a:pt x="5014" y="1199"/>
                    <a:pt x="5007" y="1199"/>
                  </a:cubicBezTo>
                  <a:cubicBezTo>
                    <a:pt x="4976" y="1199"/>
                    <a:pt x="4948" y="1209"/>
                    <a:pt x="4923" y="1230"/>
                  </a:cubicBezTo>
                  <a:cubicBezTo>
                    <a:pt x="4895" y="1255"/>
                    <a:pt x="4881" y="1293"/>
                    <a:pt x="4881" y="1328"/>
                  </a:cubicBezTo>
                  <a:cubicBezTo>
                    <a:pt x="4927" y="2341"/>
                    <a:pt x="4868" y="3844"/>
                    <a:pt x="4593" y="4007"/>
                  </a:cubicBezTo>
                  <a:cubicBezTo>
                    <a:pt x="4525" y="4047"/>
                    <a:pt x="4388" y="4066"/>
                    <a:pt x="4204" y="4066"/>
                  </a:cubicBezTo>
                  <a:cubicBezTo>
                    <a:pt x="3268" y="4066"/>
                    <a:pt x="1119" y="3581"/>
                    <a:pt x="703" y="3026"/>
                  </a:cubicBezTo>
                  <a:cubicBezTo>
                    <a:pt x="359" y="2571"/>
                    <a:pt x="401" y="1397"/>
                    <a:pt x="557" y="726"/>
                  </a:cubicBezTo>
                  <a:cubicBezTo>
                    <a:pt x="637" y="392"/>
                    <a:pt x="720" y="274"/>
                    <a:pt x="752" y="249"/>
                  </a:cubicBezTo>
                  <a:close/>
                  <a:moveTo>
                    <a:pt x="746" y="1"/>
                  </a:moveTo>
                  <a:cubicBezTo>
                    <a:pt x="682" y="1"/>
                    <a:pt x="593" y="30"/>
                    <a:pt x="512" y="156"/>
                  </a:cubicBezTo>
                  <a:cubicBezTo>
                    <a:pt x="192" y="636"/>
                    <a:pt x="1" y="2500"/>
                    <a:pt x="505" y="3176"/>
                  </a:cubicBezTo>
                  <a:cubicBezTo>
                    <a:pt x="984" y="3815"/>
                    <a:pt x="3119" y="4304"/>
                    <a:pt x="4185" y="4304"/>
                  </a:cubicBezTo>
                  <a:cubicBezTo>
                    <a:pt x="4434" y="4304"/>
                    <a:pt x="4625" y="4278"/>
                    <a:pt x="4722" y="4220"/>
                  </a:cubicBezTo>
                  <a:cubicBezTo>
                    <a:pt x="5174" y="3948"/>
                    <a:pt x="5157" y="2118"/>
                    <a:pt x="5136" y="1471"/>
                  </a:cubicBezTo>
                  <a:lnTo>
                    <a:pt x="5136" y="1471"/>
                  </a:lnTo>
                  <a:lnTo>
                    <a:pt x="5737" y="1564"/>
                  </a:lnTo>
                  <a:cubicBezTo>
                    <a:pt x="5713" y="2024"/>
                    <a:pt x="5637" y="3719"/>
                    <a:pt x="5807" y="4306"/>
                  </a:cubicBezTo>
                  <a:cubicBezTo>
                    <a:pt x="5925" y="4706"/>
                    <a:pt x="7717" y="5410"/>
                    <a:pt x="8876" y="5410"/>
                  </a:cubicBezTo>
                  <a:cubicBezTo>
                    <a:pt x="10045" y="5410"/>
                    <a:pt x="10689" y="5410"/>
                    <a:pt x="11193" y="4498"/>
                  </a:cubicBezTo>
                  <a:cubicBezTo>
                    <a:pt x="11666" y="3648"/>
                    <a:pt x="11670" y="2038"/>
                    <a:pt x="11670" y="1968"/>
                  </a:cubicBezTo>
                  <a:cubicBezTo>
                    <a:pt x="11670" y="1909"/>
                    <a:pt x="11628" y="1857"/>
                    <a:pt x="11569" y="1847"/>
                  </a:cubicBezTo>
                  <a:lnTo>
                    <a:pt x="794" y="6"/>
                  </a:lnTo>
                  <a:cubicBezTo>
                    <a:pt x="780" y="3"/>
                    <a:pt x="764" y="1"/>
                    <a:pt x="74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65;p35">
              <a:extLst>
                <a:ext uri="{FF2B5EF4-FFF2-40B4-BE49-F238E27FC236}">
                  <a16:creationId xmlns:a16="http://schemas.microsoft.com/office/drawing/2014/main" id="{CC2157E7-E88A-41A0-99B1-9473102120FC}"/>
                </a:ext>
              </a:extLst>
            </p:cNvPr>
            <p:cNvSpPr/>
            <p:nvPr/>
          </p:nvSpPr>
          <p:spPr>
            <a:xfrm>
              <a:off x="7297416" y="1703099"/>
              <a:ext cx="172440" cy="66304"/>
            </a:xfrm>
            <a:custGeom>
              <a:avLst/>
              <a:gdLst/>
              <a:ahLst/>
              <a:cxnLst/>
              <a:rect l="l" t="t" r="r" b="b"/>
              <a:pathLst>
                <a:path w="4788" h="1841" extrusionOk="0">
                  <a:moveTo>
                    <a:pt x="4788" y="0"/>
                  </a:moveTo>
                  <a:lnTo>
                    <a:pt x="1" y="828"/>
                  </a:lnTo>
                  <a:lnTo>
                    <a:pt x="1" y="1840"/>
                  </a:lnTo>
                  <a:lnTo>
                    <a:pt x="4788" y="644"/>
                  </a:lnTo>
                  <a:lnTo>
                    <a:pt x="4788" y="0"/>
                  </a:ln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66;p35">
              <a:extLst>
                <a:ext uri="{FF2B5EF4-FFF2-40B4-BE49-F238E27FC236}">
                  <a16:creationId xmlns:a16="http://schemas.microsoft.com/office/drawing/2014/main" id="{DD158BE3-8F14-4AF2-82FA-EB4E7F14D490}"/>
                </a:ext>
              </a:extLst>
            </p:cNvPr>
            <p:cNvSpPr/>
            <p:nvPr/>
          </p:nvSpPr>
          <p:spPr>
            <a:xfrm>
              <a:off x="7292914" y="1698633"/>
              <a:ext cx="181480" cy="75271"/>
            </a:xfrm>
            <a:custGeom>
              <a:avLst/>
              <a:gdLst/>
              <a:ahLst/>
              <a:cxnLst/>
              <a:rect l="l" t="t" r="r" b="b"/>
              <a:pathLst>
                <a:path w="5039" h="2090" extrusionOk="0">
                  <a:moveTo>
                    <a:pt x="4791" y="270"/>
                  </a:moveTo>
                  <a:lnTo>
                    <a:pt x="4791" y="670"/>
                  </a:lnTo>
                  <a:lnTo>
                    <a:pt x="248" y="1808"/>
                  </a:lnTo>
                  <a:lnTo>
                    <a:pt x="248" y="1057"/>
                  </a:lnTo>
                  <a:lnTo>
                    <a:pt x="4791" y="270"/>
                  </a:lnTo>
                  <a:close/>
                  <a:moveTo>
                    <a:pt x="4915" y="0"/>
                  </a:moveTo>
                  <a:cubicBezTo>
                    <a:pt x="4907" y="0"/>
                    <a:pt x="4900" y="1"/>
                    <a:pt x="4892" y="2"/>
                  </a:cubicBezTo>
                  <a:lnTo>
                    <a:pt x="105" y="831"/>
                  </a:lnTo>
                  <a:cubicBezTo>
                    <a:pt x="42" y="841"/>
                    <a:pt x="1" y="893"/>
                    <a:pt x="1" y="952"/>
                  </a:cubicBezTo>
                  <a:lnTo>
                    <a:pt x="1" y="1964"/>
                  </a:lnTo>
                  <a:cubicBezTo>
                    <a:pt x="1" y="2003"/>
                    <a:pt x="18" y="2041"/>
                    <a:pt x="49" y="2062"/>
                  </a:cubicBezTo>
                  <a:cubicBezTo>
                    <a:pt x="70" y="2080"/>
                    <a:pt x="97" y="2090"/>
                    <a:pt x="126" y="2090"/>
                  </a:cubicBezTo>
                  <a:cubicBezTo>
                    <a:pt x="133" y="2090"/>
                    <a:pt x="143" y="2090"/>
                    <a:pt x="153" y="2086"/>
                  </a:cubicBezTo>
                  <a:lnTo>
                    <a:pt x="4945" y="890"/>
                  </a:lnTo>
                  <a:cubicBezTo>
                    <a:pt x="5000" y="876"/>
                    <a:pt x="5038" y="824"/>
                    <a:pt x="5038" y="768"/>
                  </a:cubicBezTo>
                  <a:lnTo>
                    <a:pt x="5038" y="124"/>
                  </a:lnTo>
                  <a:cubicBezTo>
                    <a:pt x="5038" y="86"/>
                    <a:pt x="5021" y="52"/>
                    <a:pt x="4993" y="31"/>
                  </a:cubicBezTo>
                  <a:cubicBezTo>
                    <a:pt x="4971" y="11"/>
                    <a:pt x="4944" y="0"/>
                    <a:pt x="491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67;p35">
              <a:extLst>
                <a:ext uri="{FF2B5EF4-FFF2-40B4-BE49-F238E27FC236}">
                  <a16:creationId xmlns:a16="http://schemas.microsoft.com/office/drawing/2014/main" id="{BC83289D-46C0-4AE3-A330-4912007D12AE}"/>
                </a:ext>
              </a:extLst>
            </p:cNvPr>
            <p:cNvSpPr/>
            <p:nvPr/>
          </p:nvSpPr>
          <p:spPr>
            <a:xfrm>
              <a:off x="7393647" y="1585654"/>
              <a:ext cx="216918" cy="305335"/>
            </a:xfrm>
            <a:custGeom>
              <a:avLst/>
              <a:gdLst/>
              <a:ahLst/>
              <a:cxnLst/>
              <a:rect l="l" t="t" r="r" b="b"/>
              <a:pathLst>
                <a:path w="6023" h="8478" extrusionOk="0">
                  <a:moveTo>
                    <a:pt x="3423" y="1"/>
                  </a:moveTo>
                  <a:cubicBezTo>
                    <a:pt x="2056" y="1"/>
                    <a:pt x="726" y="1630"/>
                    <a:pt x="377" y="3815"/>
                  </a:cubicBezTo>
                  <a:cubicBezTo>
                    <a:pt x="1" y="6145"/>
                    <a:pt x="878" y="8223"/>
                    <a:pt x="2336" y="8456"/>
                  </a:cubicBezTo>
                  <a:cubicBezTo>
                    <a:pt x="2425" y="8470"/>
                    <a:pt x="2515" y="8477"/>
                    <a:pt x="2605" y="8477"/>
                  </a:cubicBezTo>
                  <a:cubicBezTo>
                    <a:pt x="3971" y="8477"/>
                    <a:pt x="5298" y="6848"/>
                    <a:pt x="5650" y="4663"/>
                  </a:cubicBezTo>
                  <a:cubicBezTo>
                    <a:pt x="6023" y="2333"/>
                    <a:pt x="5146" y="255"/>
                    <a:pt x="3692" y="22"/>
                  </a:cubicBezTo>
                  <a:cubicBezTo>
                    <a:pt x="3603" y="8"/>
                    <a:pt x="3513" y="1"/>
                    <a:pt x="3423" y="1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68;p35">
              <a:extLst>
                <a:ext uri="{FF2B5EF4-FFF2-40B4-BE49-F238E27FC236}">
                  <a16:creationId xmlns:a16="http://schemas.microsoft.com/office/drawing/2014/main" id="{F4C043A4-3AEC-4B01-97AC-E3EA0DEE0622}"/>
                </a:ext>
              </a:extLst>
            </p:cNvPr>
            <p:cNvSpPr/>
            <p:nvPr/>
          </p:nvSpPr>
          <p:spPr>
            <a:xfrm>
              <a:off x="7396168" y="1581188"/>
              <a:ext cx="212020" cy="314267"/>
            </a:xfrm>
            <a:custGeom>
              <a:avLst/>
              <a:gdLst/>
              <a:ahLst/>
              <a:cxnLst/>
              <a:rect l="l" t="t" r="r" b="b"/>
              <a:pathLst>
                <a:path w="5887" h="8726" extrusionOk="0">
                  <a:moveTo>
                    <a:pt x="3351" y="247"/>
                  </a:moveTo>
                  <a:cubicBezTo>
                    <a:pt x="3435" y="247"/>
                    <a:pt x="3518" y="254"/>
                    <a:pt x="3602" y="268"/>
                  </a:cubicBezTo>
                  <a:cubicBezTo>
                    <a:pt x="4262" y="376"/>
                    <a:pt x="4819" y="894"/>
                    <a:pt x="5174" y="1729"/>
                  </a:cubicBezTo>
                  <a:cubicBezTo>
                    <a:pt x="5535" y="2585"/>
                    <a:pt x="5636" y="3663"/>
                    <a:pt x="5459" y="4766"/>
                  </a:cubicBezTo>
                  <a:cubicBezTo>
                    <a:pt x="5116" y="6886"/>
                    <a:pt x="3841" y="8478"/>
                    <a:pt x="2541" y="8478"/>
                  </a:cubicBezTo>
                  <a:cubicBezTo>
                    <a:pt x="2456" y="8478"/>
                    <a:pt x="2371" y="8472"/>
                    <a:pt x="2286" y="8458"/>
                  </a:cubicBezTo>
                  <a:cubicBezTo>
                    <a:pt x="1625" y="8350"/>
                    <a:pt x="1065" y="7832"/>
                    <a:pt x="713" y="6997"/>
                  </a:cubicBezTo>
                  <a:cubicBezTo>
                    <a:pt x="352" y="6141"/>
                    <a:pt x="251" y="5062"/>
                    <a:pt x="429" y="3960"/>
                  </a:cubicBezTo>
                  <a:cubicBezTo>
                    <a:pt x="606" y="2857"/>
                    <a:pt x="1041" y="1861"/>
                    <a:pt x="1649" y="1162"/>
                  </a:cubicBezTo>
                  <a:cubicBezTo>
                    <a:pt x="2171" y="567"/>
                    <a:pt x="2767" y="247"/>
                    <a:pt x="3351" y="247"/>
                  </a:cubicBezTo>
                  <a:close/>
                  <a:moveTo>
                    <a:pt x="3345" y="0"/>
                  </a:moveTo>
                  <a:cubicBezTo>
                    <a:pt x="2692" y="0"/>
                    <a:pt x="2034" y="349"/>
                    <a:pt x="1465" y="999"/>
                  </a:cubicBezTo>
                  <a:cubicBezTo>
                    <a:pt x="821" y="1733"/>
                    <a:pt x="369" y="2770"/>
                    <a:pt x="185" y="3921"/>
                  </a:cubicBezTo>
                  <a:cubicBezTo>
                    <a:pt x="0" y="5069"/>
                    <a:pt x="105" y="6197"/>
                    <a:pt x="484" y="7094"/>
                  </a:cubicBezTo>
                  <a:cubicBezTo>
                    <a:pt x="874" y="8009"/>
                    <a:pt x="1497" y="8583"/>
                    <a:pt x="2245" y="8702"/>
                  </a:cubicBezTo>
                  <a:cubicBezTo>
                    <a:pt x="2342" y="8719"/>
                    <a:pt x="2436" y="8726"/>
                    <a:pt x="2533" y="8726"/>
                  </a:cubicBezTo>
                  <a:cubicBezTo>
                    <a:pt x="3956" y="8726"/>
                    <a:pt x="5341" y="7049"/>
                    <a:pt x="5702" y="4805"/>
                  </a:cubicBezTo>
                  <a:cubicBezTo>
                    <a:pt x="5887" y="3657"/>
                    <a:pt x="5779" y="2529"/>
                    <a:pt x="5400" y="1632"/>
                  </a:cubicBezTo>
                  <a:cubicBezTo>
                    <a:pt x="5014" y="716"/>
                    <a:pt x="4387" y="143"/>
                    <a:pt x="3639" y="24"/>
                  </a:cubicBezTo>
                  <a:cubicBezTo>
                    <a:pt x="3541" y="8"/>
                    <a:pt x="3443" y="0"/>
                    <a:pt x="334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69;p35">
              <a:extLst>
                <a:ext uri="{FF2B5EF4-FFF2-40B4-BE49-F238E27FC236}">
                  <a16:creationId xmlns:a16="http://schemas.microsoft.com/office/drawing/2014/main" id="{9C279369-A9FC-4B66-9A01-CA1EEAEE1919}"/>
                </a:ext>
              </a:extLst>
            </p:cNvPr>
            <p:cNvSpPr/>
            <p:nvPr/>
          </p:nvSpPr>
          <p:spPr>
            <a:xfrm>
              <a:off x="7479362" y="1617924"/>
              <a:ext cx="156881" cy="256463"/>
            </a:xfrm>
            <a:custGeom>
              <a:avLst/>
              <a:gdLst/>
              <a:ahLst/>
              <a:cxnLst/>
              <a:rect l="l" t="t" r="r" b="b"/>
              <a:pathLst>
                <a:path w="4356" h="7121" extrusionOk="0">
                  <a:moveTo>
                    <a:pt x="2590" y="1"/>
                  </a:moveTo>
                  <a:cubicBezTo>
                    <a:pt x="1609" y="1"/>
                    <a:pt x="614" y="1404"/>
                    <a:pt x="314" y="3263"/>
                  </a:cubicBezTo>
                  <a:cubicBezTo>
                    <a:pt x="1" y="5222"/>
                    <a:pt x="578" y="6943"/>
                    <a:pt x="1608" y="7107"/>
                  </a:cubicBezTo>
                  <a:cubicBezTo>
                    <a:pt x="1662" y="7116"/>
                    <a:pt x="1716" y="7120"/>
                    <a:pt x="1770" y="7120"/>
                  </a:cubicBezTo>
                  <a:cubicBezTo>
                    <a:pt x="2750" y="7120"/>
                    <a:pt x="3743" y="5718"/>
                    <a:pt x="4043" y="3861"/>
                  </a:cubicBezTo>
                  <a:cubicBezTo>
                    <a:pt x="4356" y="1903"/>
                    <a:pt x="3779" y="180"/>
                    <a:pt x="2749" y="13"/>
                  </a:cubicBezTo>
                  <a:cubicBezTo>
                    <a:pt x="2696" y="5"/>
                    <a:pt x="2643" y="1"/>
                    <a:pt x="2590" y="1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70;p35">
              <a:extLst>
                <a:ext uri="{FF2B5EF4-FFF2-40B4-BE49-F238E27FC236}">
                  <a16:creationId xmlns:a16="http://schemas.microsoft.com/office/drawing/2014/main" id="{8AD5E2BB-F27C-4A9C-93B9-C950FF9B33FF}"/>
                </a:ext>
              </a:extLst>
            </p:cNvPr>
            <p:cNvSpPr/>
            <p:nvPr/>
          </p:nvSpPr>
          <p:spPr>
            <a:xfrm>
              <a:off x="7474356" y="1613494"/>
              <a:ext cx="166930" cy="265431"/>
            </a:xfrm>
            <a:custGeom>
              <a:avLst/>
              <a:gdLst/>
              <a:ahLst/>
              <a:cxnLst/>
              <a:rect l="l" t="t" r="r" b="b"/>
              <a:pathLst>
                <a:path w="4635" h="7370" extrusionOk="0">
                  <a:moveTo>
                    <a:pt x="2725" y="248"/>
                  </a:moveTo>
                  <a:cubicBezTo>
                    <a:pt x="2773" y="248"/>
                    <a:pt x="2822" y="251"/>
                    <a:pt x="2867" y="261"/>
                  </a:cubicBezTo>
                  <a:cubicBezTo>
                    <a:pt x="3827" y="415"/>
                    <a:pt x="4363" y="2077"/>
                    <a:pt x="4061" y="3964"/>
                  </a:cubicBezTo>
                  <a:cubicBezTo>
                    <a:pt x="3770" y="5756"/>
                    <a:pt x="2831" y="7120"/>
                    <a:pt x="1915" y="7120"/>
                  </a:cubicBezTo>
                  <a:cubicBezTo>
                    <a:pt x="1866" y="7120"/>
                    <a:pt x="1817" y="7116"/>
                    <a:pt x="1768" y="7108"/>
                  </a:cubicBezTo>
                  <a:cubicBezTo>
                    <a:pt x="808" y="6955"/>
                    <a:pt x="272" y="5292"/>
                    <a:pt x="575" y="3407"/>
                  </a:cubicBezTo>
                  <a:cubicBezTo>
                    <a:pt x="724" y="2478"/>
                    <a:pt x="1055" y="1636"/>
                    <a:pt x="1500" y="1041"/>
                  </a:cubicBezTo>
                  <a:cubicBezTo>
                    <a:pt x="1886" y="526"/>
                    <a:pt x="2317" y="248"/>
                    <a:pt x="2725" y="248"/>
                  </a:cubicBezTo>
                  <a:close/>
                  <a:moveTo>
                    <a:pt x="2723" y="0"/>
                  </a:moveTo>
                  <a:cubicBezTo>
                    <a:pt x="2237" y="0"/>
                    <a:pt x="1738" y="310"/>
                    <a:pt x="1301" y="892"/>
                  </a:cubicBezTo>
                  <a:cubicBezTo>
                    <a:pt x="832" y="1521"/>
                    <a:pt x="487" y="2398"/>
                    <a:pt x="331" y="3365"/>
                  </a:cubicBezTo>
                  <a:cubicBezTo>
                    <a:pt x="0" y="5425"/>
                    <a:pt x="612" y="7175"/>
                    <a:pt x="1726" y="7355"/>
                  </a:cubicBezTo>
                  <a:cubicBezTo>
                    <a:pt x="1789" y="7363"/>
                    <a:pt x="1851" y="7370"/>
                    <a:pt x="1914" y="7370"/>
                  </a:cubicBezTo>
                  <a:cubicBezTo>
                    <a:pt x="2964" y="7370"/>
                    <a:pt x="3991" y="5947"/>
                    <a:pt x="4304" y="4005"/>
                  </a:cubicBezTo>
                  <a:cubicBezTo>
                    <a:pt x="4634" y="1945"/>
                    <a:pt x="4022" y="195"/>
                    <a:pt x="2905" y="15"/>
                  </a:cubicBezTo>
                  <a:cubicBezTo>
                    <a:pt x="2845" y="5"/>
                    <a:pt x="2784" y="0"/>
                    <a:pt x="272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671;p35">
              <a:extLst>
                <a:ext uri="{FF2B5EF4-FFF2-40B4-BE49-F238E27FC236}">
                  <a16:creationId xmlns:a16="http://schemas.microsoft.com/office/drawing/2014/main" id="{AA33D20D-E7ED-4EC8-A549-2153375C6D77}"/>
                </a:ext>
              </a:extLst>
            </p:cNvPr>
            <p:cNvSpPr/>
            <p:nvPr/>
          </p:nvSpPr>
          <p:spPr>
            <a:xfrm>
              <a:off x="7540623" y="1404067"/>
              <a:ext cx="98537" cy="367965"/>
            </a:xfrm>
            <a:custGeom>
              <a:avLst/>
              <a:gdLst/>
              <a:ahLst/>
              <a:cxnLst/>
              <a:rect l="l" t="t" r="r" b="b"/>
              <a:pathLst>
                <a:path w="2736" h="10217" extrusionOk="0">
                  <a:moveTo>
                    <a:pt x="1497" y="0"/>
                  </a:moveTo>
                  <a:cubicBezTo>
                    <a:pt x="1046" y="0"/>
                    <a:pt x="641" y="625"/>
                    <a:pt x="891" y="1578"/>
                  </a:cubicBezTo>
                  <a:cubicBezTo>
                    <a:pt x="891" y="1578"/>
                    <a:pt x="1261" y="5356"/>
                    <a:pt x="63" y="9225"/>
                  </a:cubicBezTo>
                  <a:cubicBezTo>
                    <a:pt x="63" y="9225"/>
                    <a:pt x="0" y="10216"/>
                    <a:pt x="741" y="10216"/>
                  </a:cubicBezTo>
                  <a:cubicBezTo>
                    <a:pt x="903" y="10216"/>
                    <a:pt x="1103" y="10169"/>
                    <a:pt x="1351" y="10053"/>
                  </a:cubicBezTo>
                  <a:cubicBezTo>
                    <a:pt x="2735" y="9410"/>
                    <a:pt x="2551" y="3787"/>
                    <a:pt x="2367" y="1488"/>
                  </a:cubicBezTo>
                  <a:cubicBezTo>
                    <a:pt x="2283" y="438"/>
                    <a:pt x="1874" y="0"/>
                    <a:pt x="14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72;p35">
              <a:extLst>
                <a:ext uri="{FF2B5EF4-FFF2-40B4-BE49-F238E27FC236}">
                  <a16:creationId xmlns:a16="http://schemas.microsoft.com/office/drawing/2014/main" id="{F1F01C76-B3DF-4979-A1B7-41EA840761A8}"/>
                </a:ext>
              </a:extLst>
            </p:cNvPr>
            <p:cNvSpPr/>
            <p:nvPr/>
          </p:nvSpPr>
          <p:spPr>
            <a:xfrm>
              <a:off x="7536986" y="1399529"/>
              <a:ext cx="114312" cy="376897"/>
            </a:xfrm>
            <a:custGeom>
              <a:avLst/>
              <a:gdLst/>
              <a:ahLst/>
              <a:cxnLst/>
              <a:rect l="l" t="t" r="r" b="b"/>
              <a:pathLst>
                <a:path w="3174" h="10465" extrusionOk="0">
                  <a:moveTo>
                    <a:pt x="1597" y="250"/>
                  </a:moveTo>
                  <a:cubicBezTo>
                    <a:pt x="1646" y="250"/>
                    <a:pt x="1695" y="259"/>
                    <a:pt x="1744" y="278"/>
                  </a:cubicBezTo>
                  <a:cubicBezTo>
                    <a:pt x="2060" y="406"/>
                    <a:pt x="2287" y="911"/>
                    <a:pt x="2343" y="1621"/>
                  </a:cubicBezTo>
                  <a:cubicBezTo>
                    <a:pt x="2558" y="4293"/>
                    <a:pt x="2635" y="9490"/>
                    <a:pt x="1399" y="10068"/>
                  </a:cubicBezTo>
                  <a:cubicBezTo>
                    <a:pt x="1183" y="10169"/>
                    <a:pt x="997" y="10220"/>
                    <a:pt x="844" y="10220"/>
                  </a:cubicBezTo>
                  <a:cubicBezTo>
                    <a:pt x="734" y="10220"/>
                    <a:pt x="640" y="10193"/>
                    <a:pt x="564" y="10141"/>
                  </a:cubicBezTo>
                  <a:cubicBezTo>
                    <a:pt x="283" y="9950"/>
                    <a:pt x="283" y="9459"/>
                    <a:pt x="286" y="9372"/>
                  </a:cubicBezTo>
                  <a:cubicBezTo>
                    <a:pt x="1473" y="5528"/>
                    <a:pt x="1121" y="1728"/>
                    <a:pt x="1118" y="1693"/>
                  </a:cubicBezTo>
                  <a:cubicBezTo>
                    <a:pt x="1114" y="1687"/>
                    <a:pt x="1114" y="1680"/>
                    <a:pt x="1114" y="1672"/>
                  </a:cubicBezTo>
                  <a:cubicBezTo>
                    <a:pt x="933" y="998"/>
                    <a:pt x="1114" y="545"/>
                    <a:pt x="1320" y="361"/>
                  </a:cubicBezTo>
                  <a:cubicBezTo>
                    <a:pt x="1405" y="287"/>
                    <a:pt x="1500" y="250"/>
                    <a:pt x="1597" y="250"/>
                  </a:cubicBezTo>
                  <a:close/>
                  <a:moveTo>
                    <a:pt x="1598" y="1"/>
                  </a:moveTo>
                  <a:cubicBezTo>
                    <a:pt x="1443" y="1"/>
                    <a:pt x="1290" y="61"/>
                    <a:pt x="1156" y="177"/>
                  </a:cubicBezTo>
                  <a:cubicBezTo>
                    <a:pt x="885" y="416"/>
                    <a:pt x="668" y="949"/>
                    <a:pt x="871" y="1725"/>
                  </a:cubicBezTo>
                  <a:cubicBezTo>
                    <a:pt x="888" y="1937"/>
                    <a:pt x="1195" y="5604"/>
                    <a:pt x="46" y="9313"/>
                  </a:cubicBezTo>
                  <a:cubicBezTo>
                    <a:pt x="42" y="9323"/>
                    <a:pt x="42" y="9333"/>
                    <a:pt x="39" y="9341"/>
                  </a:cubicBezTo>
                  <a:cubicBezTo>
                    <a:pt x="39" y="9372"/>
                    <a:pt x="0" y="10057"/>
                    <a:pt x="422" y="10346"/>
                  </a:cubicBezTo>
                  <a:cubicBezTo>
                    <a:pt x="540" y="10426"/>
                    <a:pt x="683" y="10465"/>
                    <a:pt x="843" y="10465"/>
                  </a:cubicBezTo>
                  <a:cubicBezTo>
                    <a:pt x="1034" y="10465"/>
                    <a:pt x="1257" y="10409"/>
                    <a:pt x="1508" y="10290"/>
                  </a:cubicBezTo>
                  <a:cubicBezTo>
                    <a:pt x="3173" y="9511"/>
                    <a:pt x="2656" y="2410"/>
                    <a:pt x="2589" y="1603"/>
                  </a:cubicBezTo>
                  <a:cubicBezTo>
                    <a:pt x="2523" y="782"/>
                    <a:pt x="2248" y="219"/>
                    <a:pt x="1834" y="48"/>
                  </a:cubicBezTo>
                  <a:cubicBezTo>
                    <a:pt x="1757" y="16"/>
                    <a:pt x="1677" y="1"/>
                    <a:pt x="159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73;p35">
              <a:extLst>
                <a:ext uri="{FF2B5EF4-FFF2-40B4-BE49-F238E27FC236}">
                  <a16:creationId xmlns:a16="http://schemas.microsoft.com/office/drawing/2014/main" id="{B9B8B88D-3933-43D2-AD57-D428F4AF6B04}"/>
                </a:ext>
              </a:extLst>
            </p:cNvPr>
            <p:cNvSpPr/>
            <p:nvPr/>
          </p:nvSpPr>
          <p:spPr>
            <a:xfrm>
              <a:off x="7313983" y="1211604"/>
              <a:ext cx="336992" cy="283006"/>
            </a:xfrm>
            <a:custGeom>
              <a:avLst/>
              <a:gdLst/>
              <a:ahLst/>
              <a:cxnLst/>
              <a:rect l="l" t="t" r="r" b="b"/>
              <a:pathLst>
                <a:path w="9357" h="7858" extrusionOk="0">
                  <a:moveTo>
                    <a:pt x="3274" y="0"/>
                  </a:moveTo>
                  <a:cubicBezTo>
                    <a:pt x="1090" y="0"/>
                    <a:pt x="0" y="1763"/>
                    <a:pt x="0" y="1763"/>
                  </a:cubicBezTo>
                  <a:cubicBezTo>
                    <a:pt x="0" y="1763"/>
                    <a:pt x="1291" y="1947"/>
                    <a:pt x="2025" y="2594"/>
                  </a:cubicBezTo>
                  <a:cubicBezTo>
                    <a:pt x="2025" y="2594"/>
                    <a:pt x="2306" y="2521"/>
                    <a:pt x="2716" y="2521"/>
                  </a:cubicBezTo>
                  <a:cubicBezTo>
                    <a:pt x="3433" y="2521"/>
                    <a:pt x="4546" y="2745"/>
                    <a:pt x="5250" y="3975"/>
                  </a:cubicBezTo>
                  <a:cubicBezTo>
                    <a:pt x="6356" y="5909"/>
                    <a:pt x="6172" y="7659"/>
                    <a:pt x="7737" y="7844"/>
                  </a:cubicBezTo>
                  <a:cubicBezTo>
                    <a:pt x="7813" y="7853"/>
                    <a:pt x="7886" y="7857"/>
                    <a:pt x="7955" y="7857"/>
                  </a:cubicBezTo>
                  <a:cubicBezTo>
                    <a:pt x="9310" y="7857"/>
                    <a:pt x="9357" y="6171"/>
                    <a:pt x="8566" y="4066"/>
                  </a:cubicBezTo>
                  <a:cubicBezTo>
                    <a:pt x="7737" y="1856"/>
                    <a:pt x="5988" y="197"/>
                    <a:pt x="3594" y="12"/>
                  </a:cubicBezTo>
                  <a:cubicBezTo>
                    <a:pt x="3485" y="4"/>
                    <a:pt x="3378" y="0"/>
                    <a:pt x="3274" y="0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74;p35">
              <a:extLst>
                <a:ext uri="{FF2B5EF4-FFF2-40B4-BE49-F238E27FC236}">
                  <a16:creationId xmlns:a16="http://schemas.microsoft.com/office/drawing/2014/main" id="{482E6041-4137-4FA2-A412-5B0F15907C1B}"/>
                </a:ext>
              </a:extLst>
            </p:cNvPr>
            <p:cNvSpPr/>
            <p:nvPr/>
          </p:nvSpPr>
          <p:spPr>
            <a:xfrm>
              <a:off x="7309337" y="1207174"/>
              <a:ext cx="342215" cy="291866"/>
            </a:xfrm>
            <a:custGeom>
              <a:avLst/>
              <a:gdLst/>
              <a:ahLst/>
              <a:cxnLst/>
              <a:rect l="l" t="t" r="r" b="b"/>
              <a:pathLst>
                <a:path w="9502" h="8104" extrusionOk="0">
                  <a:moveTo>
                    <a:pt x="3407" y="249"/>
                  </a:moveTo>
                  <a:cubicBezTo>
                    <a:pt x="3506" y="249"/>
                    <a:pt x="3608" y="253"/>
                    <a:pt x="3712" y="261"/>
                  </a:cubicBezTo>
                  <a:cubicBezTo>
                    <a:pt x="5891" y="428"/>
                    <a:pt x="7710" y="1913"/>
                    <a:pt x="8580" y="4234"/>
                  </a:cubicBezTo>
                  <a:cubicBezTo>
                    <a:pt x="9154" y="5765"/>
                    <a:pt x="9244" y="7000"/>
                    <a:pt x="8826" y="7535"/>
                  </a:cubicBezTo>
                  <a:cubicBezTo>
                    <a:pt x="8662" y="7747"/>
                    <a:pt x="8413" y="7855"/>
                    <a:pt x="8087" y="7855"/>
                  </a:cubicBezTo>
                  <a:cubicBezTo>
                    <a:pt x="8021" y="7855"/>
                    <a:pt x="7952" y="7851"/>
                    <a:pt x="7880" y="7842"/>
                  </a:cubicBezTo>
                  <a:cubicBezTo>
                    <a:pt x="6934" y="7731"/>
                    <a:pt x="6687" y="7021"/>
                    <a:pt x="6308" y="5949"/>
                  </a:cubicBezTo>
                  <a:cubicBezTo>
                    <a:pt x="6106" y="5372"/>
                    <a:pt x="5876" y="4717"/>
                    <a:pt x="5486" y="4036"/>
                  </a:cubicBezTo>
                  <a:cubicBezTo>
                    <a:pt x="4753" y="2755"/>
                    <a:pt x="3580" y="2522"/>
                    <a:pt x="2832" y="2522"/>
                  </a:cubicBezTo>
                  <a:cubicBezTo>
                    <a:pt x="2530" y="2522"/>
                    <a:pt x="2297" y="2560"/>
                    <a:pt x="2188" y="2581"/>
                  </a:cubicBezTo>
                  <a:cubicBezTo>
                    <a:pt x="1600" y="2094"/>
                    <a:pt x="731" y="1875"/>
                    <a:pt x="345" y="1799"/>
                  </a:cubicBezTo>
                  <a:cubicBezTo>
                    <a:pt x="666" y="1381"/>
                    <a:pt x="1698" y="249"/>
                    <a:pt x="3407" y="249"/>
                  </a:cubicBezTo>
                  <a:close/>
                  <a:moveTo>
                    <a:pt x="3406" y="1"/>
                  </a:moveTo>
                  <a:cubicBezTo>
                    <a:pt x="1183" y="1"/>
                    <a:pt x="34" y="1803"/>
                    <a:pt x="25" y="1823"/>
                  </a:cubicBezTo>
                  <a:cubicBezTo>
                    <a:pt x="1" y="1857"/>
                    <a:pt x="1" y="1903"/>
                    <a:pt x="17" y="1937"/>
                  </a:cubicBezTo>
                  <a:cubicBezTo>
                    <a:pt x="35" y="1976"/>
                    <a:pt x="70" y="2003"/>
                    <a:pt x="112" y="2011"/>
                  </a:cubicBezTo>
                  <a:cubicBezTo>
                    <a:pt x="122" y="2011"/>
                    <a:pt x="1374" y="2195"/>
                    <a:pt x="2074" y="2807"/>
                  </a:cubicBezTo>
                  <a:cubicBezTo>
                    <a:pt x="2097" y="2828"/>
                    <a:pt x="2126" y="2839"/>
                    <a:pt x="2155" y="2839"/>
                  </a:cubicBezTo>
                  <a:cubicBezTo>
                    <a:pt x="2165" y="2839"/>
                    <a:pt x="2175" y="2838"/>
                    <a:pt x="2185" y="2835"/>
                  </a:cubicBezTo>
                  <a:cubicBezTo>
                    <a:pt x="2215" y="2828"/>
                    <a:pt x="2480" y="2762"/>
                    <a:pt x="2858" y="2762"/>
                  </a:cubicBezTo>
                  <a:cubicBezTo>
                    <a:pt x="3543" y="2762"/>
                    <a:pt x="4598" y="2979"/>
                    <a:pt x="5271" y="4158"/>
                  </a:cubicBezTo>
                  <a:cubicBezTo>
                    <a:pt x="5650" y="4821"/>
                    <a:pt x="5876" y="5462"/>
                    <a:pt x="6075" y="6029"/>
                  </a:cubicBezTo>
                  <a:cubicBezTo>
                    <a:pt x="6454" y="7108"/>
                    <a:pt x="6753" y="7960"/>
                    <a:pt x="7853" y="8089"/>
                  </a:cubicBezTo>
                  <a:cubicBezTo>
                    <a:pt x="7933" y="8099"/>
                    <a:pt x="8012" y="8103"/>
                    <a:pt x="8086" y="8103"/>
                  </a:cubicBezTo>
                  <a:cubicBezTo>
                    <a:pt x="8492" y="8103"/>
                    <a:pt x="8806" y="7964"/>
                    <a:pt x="9022" y="7689"/>
                  </a:cubicBezTo>
                  <a:cubicBezTo>
                    <a:pt x="9502" y="7076"/>
                    <a:pt x="9425" y="5782"/>
                    <a:pt x="8813" y="4147"/>
                  </a:cubicBezTo>
                  <a:cubicBezTo>
                    <a:pt x="7905" y="1732"/>
                    <a:pt x="6008" y="187"/>
                    <a:pt x="3730" y="14"/>
                  </a:cubicBezTo>
                  <a:cubicBezTo>
                    <a:pt x="3619" y="5"/>
                    <a:pt x="3511" y="1"/>
                    <a:pt x="340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75;p35">
              <a:extLst>
                <a:ext uri="{FF2B5EF4-FFF2-40B4-BE49-F238E27FC236}">
                  <a16:creationId xmlns:a16="http://schemas.microsoft.com/office/drawing/2014/main" id="{4F75D182-A9B6-449A-8BB0-DFA083AE1E16}"/>
                </a:ext>
              </a:extLst>
            </p:cNvPr>
            <p:cNvSpPr/>
            <p:nvPr/>
          </p:nvSpPr>
          <p:spPr>
            <a:xfrm>
              <a:off x="6122470" y="3243922"/>
              <a:ext cx="144384" cy="43290"/>
            </a:xfrm>
            <a:custGeom>
              <a:avLst/>
              <a:gdLst/>
              <a:ahLst/>
              <a:cxnLst/>
              <a:rect l="l" t="t" r="r" b="b"/>
              <a:pathLst>
                <a:path w="4009" h="1202" extrusionOk="0">
                  <a:moveTo>
                    <a:pt x="4009" y="1"/>
                  </a:moveTo>
                  <a:cubicBezTo>
                    <a:pt x="4008" y="1"/>
                    <a:pt x="2902" y="185"/>
                    <a:pt x="1706" y="231"/>
                  </a:cubicBezTo>
                  <a:cubicBezTo>
                    <a:pt x="508" y="276"/>
                    <a:pt x="1" y="276"/>
                    <a:pt x="185" y="554"/>
                  </a:cubicBezTo>
                  <a:cubicBezTo>
                    <a:pt x="370" y="828"/>
                    <a:pt x="1796" y="1103"/>
                    <a:pt x="2304" y="1197"/>
                  </a:cubicBezTo>
                  <a:cubicBezTo>
                    <a:pt x="2321" y="1201"/>
                    <a:pt x="2339" y="1202"/>
                    <a:pt x="2358" y="1202"/>
                  </a:cubicBezTo>
                  <a:cubicBezTo>
                    <a:pt x="2892" y="1202"/>
                    <a:pt x="4009" y="1"/>
                    <a:pt x="40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76;p35">
              <a:extLst>
                <a:ext uri="{FF2B5EF4-FFF2-40B4-BE49-F238E27FC236}">
                  <a16:creationId xmlns:a16="http://schemas.microsoft.com/office/drawing/2014/main" id="{F8A9A7C7-CBD2-4098-BCB4-6D650939879D}"/>
                </a:ext>
              </a:extLst>
            </p:cNvPr>
            <p:cNvSpPr/>
            <p:nvPr/>
          </p:nvSpPr>
          <p:spPr>
            <a:xfrm>
              <a:off x="6122579" y="3237296"/>
              <a:ext cx="156413" cy="54419"/>
            </a:xfrm>
            <a:custGeom>
              <a:avLst/>
              <a:gdLst/>
              <a:ahLst/>
              <a:cxnLst/>
              <a:rect l="l" t="t" r="r" b="b"/>
              <a:pathLst>
                <a:path w="4343" h="1511" extrusionOk="0">
                  <a:moveTo>
                    <a:pt x="3661" y="359"/>
                  </a:moveTo>
                  <a:lnTo>
                    <a:pt x="3661" y="359"/>
                  </a:lnTo>
                  <a:cubicBezTo>
                    <a:pt x="3226" y="787"/>
                    <a:pt x="2645" y="1263"/>
                    <a:pt x="2360" y="1263"/>
                  </a:cubicBezTo>
                  <a:cubicBezTo>
                    <a:pt x="2346" y="1263"/>
                    <a:pt x="2334" y="1262"/>
                    <a:pt x="2321" y="1260"/>
                  </a:cubicBezTo>
                  <a:cubicBezTo>
                    <a:pt x="944" y="1009"/>
                    <a:pt x="363" y="783"/>
                    <a:pt x="287" y="668"/>
                  </a:cubicBezTo>
                  <a:cubicBezTo>
                    <a:pt x="279" y="661"/>
                    <a:pt x="279" y="658"/>
                    <a:pt x="276" y="654"/>
                  </a:cubicBezTo>
                  <a:cubicBezTo>
                    <a:pt x="394" y="588"/>
                    <a:pt x="902" y="567"/>
                    <a:pt x="1490" y="546"/>
                  </a:cubicBezTo>
                  <a:lnTo>
                    <a:pt x="1706" y="536"/>
                  </a:lnTo>
                  <a:cubicBezTo>
                    <a:pt x="2485" y="508"/>
                    <a:pt x="3233" y="418"/>
                    <a:pt x="3661" y="359"/>
                  </a:cubicBezTo>
                  <a:close/>
                  <a:moveTo>
                    <a:pt x="4343" y="0"/>
                  </a:moveTo>
                  <a:lnTo>
                    <a:pt x="3985" y="63"/>
                  </a:lnTo>
                  <a:cubicBezTo>
                    <a:pt x="3974" y="63"/>
                    <a:pt x="2875" y="243"/>
                    <a:pt x="1699" y="289"/>
                  </a:cubicBezTo>
                  <a:lnTo>
                    <a:pt x="1480" y="299"/>
                  </a:lnTo>
                  <a:cubicBezTo>
                    <a:pt x="509" y="334"/>
                    <a:pt x="144" y="348"/>
                    <a:pt x="43" y="546"/>
                  </a:cubicBezTo>
                  <a:cubicBezTo>
                    <a:pt x="15" y="598"/>
                    <a:pt x="1" y="686"/>
                    <a:pt x="78" y="804"/>
                  </a:cubicBezTo>
                  <a:cubicBezTo>
                    <a:pt x="227" y="1030"/>
                    <a:pt x="968" y="1263"/>
                    <a:pt x="2280" y="1503"/>
                  </a:cubicBezTo>
                  <a:cubicBezTo>
                    <a:pt x="2301" y="1507"/>
                    <a:pt x="2325" y="1510"/>
                    <a:pt x="2353" y="1510"/>
                  </a:cubicBezTo>
                  <a:cubicBezTo>
                    <a:pt x="2913" y="1510"/>
                    <a:pt x="3898" y="480"/>
                    <a:pt x="4096" y="268"/>
                  </a:cubicBezTo>
                  <a:lnTo>
                    <a:pt x="434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77;p35">
              <a:extLst>
                <a:ext uri="{FF2B5EF4-FFF2-40B4-BE49-F238E27FC236}">
                  <a16:creationId xmlns:a16="http://schemas.microsoft.com/office/drawing/2014/main" id="{5792E815-0A7C-424B-BCA2-775F5086A45D}"/>
                </a:ext>
              </a:extLst>
            </p:cNvPr>
            <p:cNvSpPr/>
            <p:nvPr/>
          </p:nvSpPr>
          <p:spPr>
            <a:xfrm>
              <a:off x="6030381" y="2409674"/>
              <a:ext cx="1565572" cy="1017388"/>
            </a:xfrm>
            <a:custGeom>
              <a:avLst/>
              <a:gdLst/>
              <a:ahLst/>
              <a:cxnLst/>
              <a:rect l="l" t="t" r="r" b="b"/>
              <a:pathLst>
                <a:path w="43470" h="28249" extrusionOk="0">
                  <a:moveTo>
                    <a:pt x="41629" y="0"/>
                  </a:moveTo>
                  <a:lnTo>
                    <a:pt x="37481" y="3779"/>
                  </a:lnTo>
                  <a:lnTo>
                    <a:pt x="31129" y="18238"/>
                  </a:lnTo>
                  <a:cubicBezTo>
                    <a:pt x="31129" y="18238"/>
                    <a:pt x="13809" y="21463"/>
                    <a:pt x="12244" y="21463"/>
                  </a:cubicBezTo>
                  <a:cubicBezTo>
                    <a:pt x="10678" y="21463"/>
                    <a:pt x="7547" y="22570"/>
                    <a:pt x="6900" y="22939"/>
                  </a:cubicBezTo>
                  <a:cubicBezTo>
                    <a:pt x="6256" y="23307"/>
                    <a:pt x="0" y="26192"/>
                    <a:pt x="1197" y="26372"/>
                  </a:cubicBezTo>
                  <a:cubicBezTo>
                    <a:pt x="1234" y="26378"/>
                    <a:pt x="1274" y="26380"/>
                    <a:pt x="1317" y="26380"/>
                  </a:cubicBezTo>
                  <a:cubicBezTo>
                    <a:pt x="1812" y="26380"/>
                    <a:pt x="2657" y="26021"/>
                    <a:pt x="3237" y="25744"/>
                  </a:cubicBezTo>
                  <a:lnTo>
                    <a:pt x="3237" y="25744"/>
                  </a:lnTo>
                  <a:cubicBezTo>
                    <a:pt x="2363" y="26203"/>
                    <a:pt x="902" y="27033"/>
                    <a:pt x="1096" y="27361"/>
                  </a:cubicBezTo>
                  <a:cubicBezTo>
                    <a:pt x="1127" y="27412"/>
                    <a:pt x="1200" y="27434"/>
                    <a:pt x="1304" y="27434"/>
                  </a:cubicBezTo>
                  <a:cubicBezTo>
                    <a:pt x="2145" y="27434"/>
                    <a:pt x="5059" y="25976"/>
                    <a:pt x="5059" y="25976"/>
                  </a:cubicBezTo>
                  <a:lnTo>
                    <a:pt x="5059" y="25976"/>
                  </a:lnTo>
                  <a:cubicBezTo>
                    <a:pt x="5059" y="25976"/>
                    <a:pt x="1688" y="27949"/>
                    <a:pt x="2380" y="28071"/>
                  </a:cubicBezTo>
                  <a:cubicBezTo>
                    <a:pt x="2457" y="28084"/>
                    <a:pt x="2537" y="28091"/>
                    <a:pt x="2618" y="28091"/>
                  </a:cubicBezTo>
                  <a:cubicBezTo>
                    <a:pt x="3193" y="28091"/>
                    <a:pt x="3848" y="27763"/>
                    <a:pt x="4416" y="27361"/>
                  </a:cubicBezTo>
                  <a:cubicBezTo>
                    <a:pt x="5059" y="26897"/>
                    <a:pt x="6221" y="26557"/>
                    <a:pt x="6221" y="26557"/>
                  </a:cubicBezTo>
                  <a:lnTo>
                    <a:pt x="6221" y="26557"/>
                  </a:lnTo>
                  <a:cubicBezTo>
                    <a:pt x="6221" y="26557"/>
                    <a:pt x="4743" y="27538"/>
                    <a:pt x="4558" y="27997"/>
                  </a:cubicBezTo>
                  <a:cubicBezTo>
                    <a:pt x="4484" y="28183"/>
                    <a:pt x="4530" y="28249"/>
                    <a:pt x="4648" y="28249"/>
                  </a:cubicBezTo>
                  <a:cubicBezTo>
                    <a:pt x="4822" y="28249"/>
                    <a:pt x="5151" y="28107"/>
                    <a:pt x="5480" y="27997"/>
                  </a:cubicBezTo>
                  <a:cubicBezTo>
                    <a:pt x="6033" y="27813"/>
                    <a:pt x="8100" y="26714"/>
                    <a:pt x="8469" y="26438"/>
                  </a:cubicBezTo>
                  <a:cubicBezTo>
                    <a:pt x="8834" y="26160"/>
                    <a:pt x="9941" y="25611"/>
                    <a:pt x="10678" y="24963"/>
                  </a:cubicBezTo>
                  <a:cubicBezTo>
                    <a:pt x="11415" y="24320"/>
                    <a:pt x="12153" y="23676"/>
                    <a:pt x="12153" y="23676"/>
                  </a:cubicBezTo>
                  <a:cubicBezTo>
                    <a:pt x="12153" y="23676"/>
                    <a:pt x="17677" y="23830"/>
                    <a:pt x="22347" y="23830"/>
                  </a:cubicBezTo>
                  <a:cubicBezTo>
                    <a:pt x="23915" y="23830"/>
                    <a:pt x="25388" y="23813"/>
                    <a:pt x="26522" y="23766"/>
                  </a:cubicBezTo>
                  <a:cubicBezTo>
                    <a:pt x="31034" y="23582"/>
                    <a:pt x="33247" y="23123"/>
                    <a:pt x="34903" y="21463"/>
                  </a:cubicBezTo>
                  <a:cubicBezTo>
                    <a:pt x="36563" y="19807"/>
                    <a:pt x="41260" y="9304"/>
                    <a:pt x="42366" y="6451"/>
                  </a:cubicBezTo>
                  <a:cubicBezTo>
                    <a:pt x="43469" y="3594"/>
                    <a:pt x="42735" y="1935"/>
                    <a:pt x="416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78;p35">
              <a:extLst>
                <a:ext uri="{FF2B5EF4-FFF2-40B4-BE49-F238E27FC236}">
                  <a16:creationId xmlns:a16="http://schemas.microsoft.com/office/drawing/2014/main" id="{B8480CDB-264C-4B9A-9146-E9AC977F5F5F}"/>
                </a:ext>
              </a:extLst>
            </p:cNvPr>
            <p:cNvSpPr/>
            <p:nvPr/>
          </p:nvSpPr>
          <p:spPr>
            <a:xfrm>
              <a:off x="6061570" y="2407549"/>
              <a:ext cx="1539137" cy="1023978"/>
            </a:xfrm>
            <a:custGeom>
              <a:avLst/>
              <a:gdLst/>
              <a:ahLst/>
              <a:cxnLst/>
              <a:rect l="l" t="t" r="r" b="b"/>
              <a:pathLst>
                <a:path w="42736" h="28432" extrusionOk="0">
                  <a:moveTo>
                    <a:pt x="40871" y="0"/>
                  </a:moveTo>
                  <a:lnTo>
                    <a:pt x="40654" y="122"/>
                  </a:lnTo>
                  <a:cubicBezTo>
                    <a:pt x="41765" y="2067"/>
                    <a:pt x="42467" y="3660"/>
                    <a:pt x="41385" y="6465"/>
                  </a:cubicBezTo>
                  <a:cubicBezTo>
                    <a:pt x="40195" y="9530"/>
                    <a:pt x="35544" y="19842"/>
                    <a:pt x="33950" y="21435"/>
                  </a:cubicBezTo>
                  <a:cubicBezTo>
                    <a:pt x="32242" y="23144"/>
                    <a:pt x="29911" y="23530"/>
                    <a:pt x="25649" y="23704"/>
                  </a:cubicBezTo>
                  <a:cubicBezTo>
                    <a:pt x="24539" y="23749"/>
                    <a:pt x="23098" y="23766"/>
                    <a:pt x="21557" y="23766"/>
                  </a:cubicBezTo>
                  <a:cubicBezTo>
                    <a:pt x="16911" y="23766"/>
                    <a:pt x="11364" y="23612"/>
                    <a:pt x="11291" y="23610"/>
                  </a:cubicBezTo>
                  <a:lnTo>
                    <a:pt x="11242" y="23610"/>
                  </a:lnTo>
                  <a:lnTo>
                    <a:pt x="9732" y="24928"/>
                  </a:lnTo>
                  <a:cubicBezTo>
                    <a:pt x="9255" y="25346"/>
                    <a:pt x="8608" y="25732"/>
                    <a:pt x="8135" y="26014"/>
                  </a:cubicBezTo>
                  <a:cubicBezTo>
                    <a:pt x="7867" y="26174"/>
                    <a:pt x="7659" y="26299"/>
                    <a:pt x="7526" y="26397"/>
                  </a:cubicBezTo>
                  <a:cubicBezTo>
                    <a:pt x="7164" y="26672"/>
                    <a:pt x="5101" y="27764"/>
                    <a:pt x="4576" y="27937"/>
                  </a:cubicBezTo>
                  <a:cubicBezTo>
                    <a:pt x="4482" y="27969"/>
                    <a:pt x="4391" y="28000"/>
                    <a:pt x="4304" y="28035"/>
                  </a:cubicBezTo>
                  <a:cubicBezTo>
                    <a:pt x="4134" y="28094"/>
                    <a:pt x="3884" y="28185"/>
                    <a:pt x="3786" y="28185"/>
                  </a:cubicBezTo>
                  <a:lnTo>
                    <a:pt x="3782" y="28185"/>
                  </a:lnTo>
                  <a:cubicBezTo>
                    <a:pt x="3786" y="28167"/>
                    <a:pt x="3793" y="28143"/>
                    <a:pt x="3807" y="28101"/>
                  </a:cubicBezTo>
                  <a:cubicBezTo>
                    <a:pt x="3946" y="27754"/>
                    <a:pt x="5021" y="26985"/>
                    <a:pt x="5425" y="26720"/>
                  </a:cubicBezTo>
                  <a:lnTo>
                    <a:pt x="6106" y="26264"/>
                  </a:lnTo>
                  <a:lnTo>
                    <a:pt x="5321" y="26497"/>
                  </a:lnTo>
                  <a:cubicBezTo>
                    <a:pt x="5271" y="26511"/>
                    <a:pt x="4131" y="26849"/>
                    <a:pt x="3476" y="27319"/>
                  </a:cubicBezTo>
                  <a:cubicBezTo>
                    <a:pt x="2831" y="27779"/>
                    <a:pt x="2228" y="28023"/>
                    <a:pt x="1741" y="28023"/>
                  </a:cubicBezTo>
                  <a:cubicBezTo>
                    <a:pt x="1680" y="28023"/>
                    <a:pt x="1620" y="28019"/>
                    <a:pt x="1563" y="28011"/>
                  </a:cubicBezTo>
                  <a:cubicBezTo>
                    <a:pt x="1748" y="27722"/>
                    <a:pt x="3059" y="26842"/>
                    <a:pt x="4256" y="26142"/>
                  </a:cubicBezTo>
                  <a:lnTo>
                    <a:pt x="4137" y="25927"/>
                  </a:lnTo>
                  <a:cubicBezTo>
                    <a:pt x="2637" y="26677"/>
                    <a:pt x="922" y="27379"/>
                    <a:pt x="447" y="27379"/>
                  </a:cubicBezTo>
                  <a:cubicBezTo>
                    <a:pt x="396" y="27379"/>
                    <a:pt x="359" y="27370"/>
                    <a:pt x="338" y="27353"/>
                  </a:cubicBezTo>
                  <a:cubicBezTo>
                    <a:pt x="296" y="27176"/>
                    <a:pt x="1187" y="26564"/>
                    <a:pt x="2366" y="25941"/>
                  </a:cubicBezTo>
                  <a:cubicBezTo>
                    <a:pt x="2745" y="25763"/>
                    <a:pt x="3024" y="25610"/>
                    <a:pt x="3055" y="25593"/>
                  </a:cubicBezTo>
                  <a:lnTo>
                    <a:pt x="2941" y="25374"/>
                  </a:lnTo>
                  <a:cubicBezTo>
                    <a:pt x="2819" y="25429"/>
                    <a:pt x="2565" y="25554"/>
                    <a:pt x="2259" y="25718"/>
                  </a:cubicBezTo>
                  <a:cubicBezTo>
                    <a:pt x="1653" y="26005"/>
                    <a:pt x="875" y="26315"/>
                    <a:pt x="445" y="26315"/>
                  </a:cubicBezTo>
                  <a:cubicBezTo>
                    <a:pt x="411" y="26315"/>
                    <a:pt x="379" y="26313"/>
                    <a:pt x="349" y="26309"/>
                  </a:cubicBezTo>
                  <a:cubicBezTo>
                    <a:pt x="335" y="26306"/>
                    <a:pt x="321" y="26303"/>
                    <a:pt x="314" y="26303"/>
                  </a:cubicBezTo>
                  <a:cubicBezTo>
                    <a:pt x="544" y="25850"/>
                    <a:pt x="3845" y="24226"/>
                    <a:pt x="5104" y="23603"/>
                  </a:cubicBezTo>
                  <a:cubicBezTo>
                    <a:pt x="5602" y="23359"/>
                    <a:pt x="5960" y="23182"/>
                    <a:pt x="6096" y="23105"/>
                  </a:cubicBezTo>
                  <a:cubicBezTo>
                    <a:pt x="6695" y="22760"/>
                    <a:pt x="9812" y="21647"/>
                    <a:pt x="11378" y="21647"/>
                  </a:cubicBezTo>
                  <a:cubicBezTo>
                    <a:pt x="12937" y="21647"/>
                    <a:pt x="29577" y="18551"/>
                    <a:pt x="30284" y="18418"/>
                  </a:cubicBezTo>
                  <a:lnTo>
                    <a:pt x="30350" y="18408"/>
                  </a:lnTo>
                  <a:lnTo>
                    <a:pt x="36730" y="3886"/>
                  </a:lnTo>
                  <a:lnTo>
                    <a:pt x="36504" y="3785"/>
                  </a:lnTo>
                  <a:lnTo>
                    <a:pt x="30175" y="18189"/>
                  </a:lnTo>
                  <a:cubicBezTo>
                    <a:pt x="29014" y="18405"/>
                    <a:pt x="12866" y="21400"/>
                    <a:pt x="11378" y="21400"/>
                  </a:cubicBezTo>
                  <a:cubicBezTo>
                    <a:pt x="9743" y="21400"/>
                    <a:pt x="6604" y="22528"/>
                    <a:pt x="5974" y="22890"/>
                  </a:cubicBezTo>
                  <a:cubicBezTo>
                    <a:pt x="5846" y="22963"/>
                    <a:pt x="5470" y="23147"/>
                    <a:pt x="4993" y="23380"/>
                  </a:cubicBezTo>
                  <a:cubicBezTo>
                    <a:pt x="1247" y="25231"/>
                    <a:pt x="1" y="25979"/>
                    <a:pt x="57" y="26358"/>
                  </a:cubicBezTo>
                  <a:cubicBezTo>
                    <a:pt x="70" y="26431"/>
                    <a:pt x="123" y="26525"/>
                    <a:pt x="314" y="26553"/>
                  </a:cubicBezTo>
                  <a:cubicBezTo>
                    <a:pt x="354" y="26559"/>
                    <a:pt x="397" y="26562"/>
                    <a:pt x="443" y="26562"/>
                  </a:cubicBezTo>
                  <a:cubicBezTo>
                    <a:pt x="583" y="26562"/>
                    <a:pt x="748" y="26535"/>
                    <a:pt x="926" y="26490"/>
                  </a:cubicBezTo>
                  <a:lnTo>
                    <a:pt x="926" y="26490"/>
                  </a:lnTo>
                  <a:cubicBezTo>
                    <a:pt x="502" y="26776"/>
                    <a:pt x="168" y="27054"/>
                    <a:pt x="105" y="27266"/>
                  </a:cubicBezTo>
                  <a:cubicBezTo>
                    <a:pt x="73" y="27364"/>
                    <a:pt x="98" y="27436"/>
                    <a:pt x="126" y="27482"/>
                  </a:cubicBezTo>
                  <a:cubicBezTo>
                    <a:pt x="176" y="27564"/>
                    <a:pt x="287" y="27600"/>
                    <a:pt x="443" y="27600"/>
                  </a:cubicBezTo>
                  <a:cubicBezTo>
                    <a:pt x="866" y="27600"/>
                    <a:pt x="1623" y="27337"/>
                    <a:pt x="2416" y="27002"/>
                  </a:cubicBezTo>
                  <a:lnTo>
                    <a:pt x="2416" y="27002"/>
                  </a:lnTo>
                  <a:cubicBezTo>
                    <a:pt x="1748" y="27462"/>
                    <a:pt x="1260" y="27875"/>
                    <a:pt x="1298" y="28088"/>
                  </a:cubicBezTo>
                  <a:cubicBezTo>
                    <a:pt x="1305" y="28125"/>
                    <a:pt x="1340" y="28223"/>
                    <a:pt x="1493" y="28251"/>
                  </a:cubicBezTo>
                  <a:cubicBezTo>
                    <a:pt x="1579" y="28266"/>
                    <a:pt x="1666" y="28273"/>
                    <a:pt x="1754" y="28273"/>
                  </a:cubicBezTo>
                  <a:cubicBezTo>
                    <a:pt x="2413" y="28273"/>
                    <a:pt x="3119" y="27876"/>
                    <a:pt x="3619" y="27520"/>
                  </a:cubicBezTo>
                  <a:cubicBezTo>
                    <a:pt x="3884" y="27332"/>
                    <a:pt x="4238" y="27162"/>
                    <a:pt x="4558" y="27030"/>
                  </a:cubicBezTo>
                  <a:lnTo>
                    <a:pt x="4558" y="27030"/>
                  </a:lnTo>
                  <a:cubicBezTo>
                    <a:pt x="4141" y="27350"/>
                    <a:pt x="3685" y="27746"/>
                    <a:pt x="3577" y="28011"/>
                  </a:cubicBezTo>
                  <a:cubicBezTo>
                    <a:pt x="3553" y="28070"/>
                    <a:pt x="3484" y="28247"/>
                    <a:pt x="3591" y="28362"/>
                  </a:cubicBezTo>
                  <a:cubicBezTo>
                    <a:pt x="3640" y="28411"/>
                    <a:pt x="3702" y="28432"/>
                    <a:pt x="3782" y="28432"/>
                  </a:cubicBezTo>
                  <a:cubicBezTo>
                    <a:pt x="3929" y="28432"/>
                    <a:pt x="4131" y="28359"/>
                    <a:pt x="4388" y="28268"/>
                  </a:cubicBezTo>
                  <a:cubicBezTo>
                    <a:pt x="4475" y="28237"/>
                    <a:pt x="4562" y="28202"/>
                    <a:pt x="4653" y="28175"/>
                  </a:cubicBezTo>
                  <a:cubicBezTo>
                    <a:pt x="5205" y="27990"/>
                    <a:pt x="7289" y="26887"/>
                    <a:pt x="7676" y="26595"/>
                  </a:cubicBezTo>
                  <a:cubicBezTo>
                    <a:pt x="7797" y="26505"/>
                    <a:pt x="8013" y="26376"/>
                    <a:pt x="8261" y="26226"/>
                  </a:cubicBezTo>
                  <a:cubicBezTo>
                    <a:pt x="8744" y="25941"/>
                    <a:pt x="9401" y="25548"/>
                    <a:pt x="9892" y="25116"/>
                  </a:cubicBezTo>
                  <a:lnTo>
                    <a:pt x="11333" y="23857"/>
                  </a:lnTo>
                  <a:cubicBezTo>
                    <a:pt x="11893" y="23872"/>
                    <a:pt x="17138" y="24012"/>
                    <a:pt x="21566" y="24012"/>
                  </a:cubicBezTo>
                  <a:cubicBezTo>
                    <a:pt x="23107" y="24012"/>
                    <a:pt x="24549" y="23995"/>
                    <a:pt x="25659" y="23950"/>
                  </a:cubicBezTo>
                  <a:cubicBezTo>
                    <a:pt x="29987" y="23773"/>
                    <a:pt x="32357" y="23377"/>
                    <a:pt x="34125" y="21609"/>
                  </a:cubicBezTo>
                  <a:cubicBezTo>
                    <a:pt x="35850" y="19887"/>
                    <a:pt x="40592" y="9196"/>
                    <a:pt x="41615" y="6551"/>
                  </a:cubicBezTo>
                  <a:cubicBezTo>
                    <a:pt x="42735" y="3653"/>
                    <a:pt x="41977" y="1938"/>
                    <a:pt x="4087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79;p35">
              <a:extLst>
                <a:ext uri="{FF2B5EF4-FFF2-40B4-BE49-F238E27FC236}">
                  <a16:creationId xmlns:a16="http://schemas.microsoft.com/office/drawing/2014/main" id="{407A729D-0C7B-4964-91A4-817E574F104E}"/>
                </a:ext>
              </a:extLst>
            </p:cNvPr>
            <p:cNvSpPr/>
            <p:nvPr/>
          </p:nvSpPr>
          <p:spPr>
            <a:xfrm>
              <a:off x="6481718" y="2523949"/>
              <a:ext cx="1092551" cy="739568"/>
            </a:xfrm>
            <a:custGeom>
              <a:avLst/>
              <a:gdLst/>
              <a:ahLst/>
              <a:cxnLst/>
              <a:rect l="l" t="t" r="r" b="b"/>
              <a:pathLst>
                <a:path w="30336" h="20535" extrusionOk="0">
                  <a:moveTo>
                    <a:pt x="30217" y="0"/>
                  </a:moveTo>
                  <a:lnTo>
                    <a:pt x="29698" y="328"/>
                  </a:lnTo>
                  <a:cubicBezTo>
                    <a:pt x="29698" y="328"/>
                    <a:pt x="28164" y="4492"/>
                    <a:pt x="25207" y="10080"/>
                  </a:cubicBezTo>
                  <a:cubicBezTo>
                    <a:pt x="22250" y="15667"/>
                    <a:pt x="19727" y="17420"/>
                    <a:pt x="17097" y="18735"/>
                  </a:cubicBezTo>
                  <a:cubicBezTo>
                    <a:pt x="14467" y="20050"/>
                    <a:pt x="1" y="20381"/>
                    <a:pt x="1" y="20381"/>
                  </a:cubicBezTo>
                  <a:cubicBezTo>
                    <a:pt x="1" y="20381"/>
                    <a:pt x="11" y="20384"/>
                    <a:pt x="35" y="20389"/>
                  </a:cubicBezTo>
                  <a:cubicBezTo>
                    <a:pt x="1402" y="20423"/>
                    <a:pt x="5942" y="20535"/>
                    <a:pt x="9857" y="20535"/>
                  </a:cubicBezTo>
                  <a:cubicBezTo>
                    <a:pt x="11412" y="20535"/>
                    <a:pt x="12866" y="20517"/>
                    <a:pt x="13983" y="20472"/>
                  </a:cubicBezTo>
                  <a:cubicBezTo>
                    <a:pt x="18245" y="20298"/>
                    <a:pt x="20576" y="19912"/>
                    <a:pt x="22284" y="18203"/>
                  </a:cubicBezTo>
                  <a:cubicBezTo>
                    <a:pt x="23878" y="16610"/>
                    <a:pt x="28529" y="6298"/>
                    <a:pt x="29719" y="3233"/>
                  </a:cubicBezTo>
                  <a:cubicBezTo>
                    <a:pt x="30213" y="1952"/>
                    <a:pt x="30335" y="926"/>
                    <a:pt x="30217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80;p35">
              <a:extLst>
                <a:ext uri="{FF2B5EF4-FFF2-40B4-BE49-F238E27FC236}">
                  <a16:creationId xmlns:a16="http://schemas.microsoft.com/office/drawing/2014/main" id="{41DED771-1C0D-4E52-BD56-0474AB606032}"/>
                </a:ext>
              </a:extLst>
            </p:cNvPr>
            <p:cNvSpPr/>
            <p:nvPr/>
          </p:nvSpPr>
          <p:spPr>
            <a:xfrm>
              <a:off x="7306816" y="2409674"/>
              <a:ext cx="289128" cy="303246"/>
            </a:xfrm>
            <a:custGeom>
              <a:avLst/>
              <a:gdLst/>
              <a:ahLst/>
              <a:cxnLst/>
              <a:rect l="l" t="t" r="r" b="b"/>
              <a:pathLst>
                <a:path w="8028" h="8420" extrusionOk="0">
                  <a:moveTo>
                    <a:pt x="6187" y="0"/>
                  </a:moveTo>
                  <a:lnTo>
                    <a:pt x="1928" y="3413"/>
                  </a:lnTo>
                  <a:lnTo>
                    <a:pt x="0" y="8420"/>
                  </a:lnTo>
                  <a:cubicBezTo>
                    <a:pt x="882" y="7949"/>
                    <a:pt x="2245" y="7379"/>
                    <a:pt x="3660" y="7379"/>
                  </a:cubicBezTo>
                  <a:cubicBezTo>
                    <a:pt x="4524" y="7379"/>
                    <a:pt x="5408" y="7591"/>
                    <a:pt x="6214" y="8169"/>
                  </a:cubicBezTo>
                  <a:cubicBezTo>
                    <a:pt x="6517" y="7467"/>
                    <a:pt x="6761" y="6872"/>
                    <a:pt x="6924" y="6451"/>
                  </a:cubicBezTo>
                  <a:cubicBezTo>
                    <a:pt x="8027" y="3594"/>
                    <a:pt x="7293" y="1935"/>
                    <a:pt x="618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81;p35">
              <a:extLst>
                <a:ext uri="{FF2B5EF4-FFF2-40B4-BE49-F238E27FC236}">
                  <a16:creationId xmlns:a16="http://schemas.microsoft.com/office/drawing/2014/main" id="{C0F28657-76B0-4694-9561-CD9ACBC6D997}"/>
                </a:ext>
              </a:extLst>
            </p:cNvPr>
            <p:cNvSpPr/>
            <p:nvPr/>
          </p:nvSpPr>
          <p:spPr>
            <a:xfrm>
              <a:off x="7302062" y="2405244"/>
              <a:ext cx="298636" cy="312178"/>
            </a:xfrm>
            <a:custGeom>
              <a:avLst/>
              <a:gdLst/>
              <a:ahLst/>
              <a:cxnLst/>
              <a:rect l="l" t="t" r="r" b="b"/>
              <a:pathLst>
                <a:path w="8292" h="8668" extrusionOk="0">
                  <a:moveTo>
                    <a:pt x="6317" y="0"/>
                  </a:moveTo>
                  <a:cubicBezTo>
                    <a:pt x="6296" y="0"/>
                    <a:pt x="6275" y="5"/>
                    <a:pt x="6256" y="16"/>
                  </a:cubicBezTo>
                  <a:cubicBezTo>
                    <a:pt x="6197" y="50"/>
                    <a:pt x="6176" y="127"/>
                    <a:pt x="6210" y="186"/>
                  </a:cubicBezTo>
                  <a:cubicBezTo>
                    <a:pt x="7321" y="2131"/>
                    <a:pt x="8023" y="3724"/>
                    <a:pt x="6941" y="6529"/>
                  </a:cubicBezTo>
                  <a:cubicBezTo>
                    <a:pt x="6788" y="6922"/>
                    <a:pt x="6565" y="7465"/>
                    <a:pt x="6294" y="8104"/>
                  </a:cubicBezTo>
                  <a:cubicBezTo>
                    <a:pt x="5497" y="7575"/>
                    <a:pt x="4636" y="7378"/>
                    <a:pt x="3795" y="7378"/>
                  </a:cubicBezTo>
                  <a:cubicBezTo>
                    <a:pt x="2498" y="7378"/>
                    <a:pt x="1250" y="7846"/>
                    <a:pt x="365" y="8285"/>
                  </a:cubicBezTo>
                  <a:lnTo>
                    <a:pt x="2178" y="3582"/>
                  </a:lnTo>
                  <a:cubicBezTo>
                    <a:pt x="2202" y="3515"/>
                    <a:pt x="2171" y="3446"/>
                    <a:pt x="2106" y="3422"/>
                  </a:cubicBezTo>
                  <a:cubicBezTo>
                    <a:pt x="2091" y="3416"/>
                    <a:pt x="2076" y="3413"/>
                    <a:pt x="2061" y="3413"/>
                  </a:cubicBezTo>
                  <a:cubicBezTo>
                    <a:pt x="2012" y="3413"/>
                    <a:pt x="1964" y="3443"/>
                    <a:pt x="1945" y="3491"/>
                  </a:cubicBezTo>
                  <a:lnTo>
                    <a:pt x="18" y="8498"/>
                  </a:lnTo>
                  <a:cubicBezTo>
                    <a:pt x="0" y="8546"/>
                    <a:pt x="10" y="8602"/>
                    <a:pt x="52" y="8637"/>
                  </a:cubicBezTo>
                  <a:cubicBezTo>
                    <a:pt x="73" y="8658"/>
                    <a:pt x="105" y="8668"/>
                    <a:pt x="132" y="8668"/>
                  </a:cubicBezTo>
                  <a:cubicBezTo>
                    <a:pt x="153" y="8668"/>
                    <a:pt x="174" y="8661"/>
                    <a:pt x="192" y="8650"/>
                  </a:cubicBezTo>
                  <a:cubicBezTo>
                    <a:pt x="1051" y="8193"/>
                    <a:pt x="2396" y="7627"/>
                    <a:pt x="3791" y="7627"/>
                  </a:cubicBezTo>
                  <a:cubicBezTo>
                    <a:pt x="4634" y="7627"/>
                    <a:pt x="5494" y="7833"/>
                    <a:pt x="6277" y="8393"/>
                  </a:cubicBezTo>
                  <a:cubicBezTo>
                    <a:pt x="6298" y="8409"/>
                    <a:pt x="6327" y="8417"/>
                    <a:pt x="6355" y="8417"/>
                  </a:cubicBezTo>
                  <a:cubicBezTo>
                    <a:pt x="6364" y="8417"/>
                    <a:pt x="6373" y="8416"/>
                    <a:pt x="6382" y="8414"/>
                  </a:cubicBezTo>
                  <a:cubicBezTo>
                    <a:pt x="6416" y="8404"/>
                    <a:pt x="6448" y="8376"/>
                    <a:pt x="6461" y="8341"/>
                  </a:cubicBezTo>
                  <a:cubicBezTo>
                    <a:pt x="6761" y="7638"/>
                    <a:pt x="7008" y="7040"/>
                    <a:pt x="7171" y="6615"/>
                  </a:cubicBezTo>
                  <a:cubicBezTo>
                    <a:pt x="8291" y="3717"/>
                    <a:pt x="7533" y="2002"/>
                    <a:pt x="6427" y="64"/>
                  </a:cubicBezTo>
                  <a:cubicBezTo>
                    <a:pt x="6403" y="22"/>
                    <a:pt x="6360" y="0"/>
                    <a:pt x="6317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82;p35">
              <a:extLst>
                <a:ext uri="{FF2B5EF4-FFF2-40B4-BE49-F238E27FC236}">
                  <a16:creationId xmlns:a16="http://schemas.microsoft.com/office/drawing/2014/main" id="{B8F335E6-321D-421F-BC80-BA5F0A3743D3}"/>
                </a:ext>
              </a:extLst>
            </p:cNvPr>
            <p:cNvSpPr/>
            <p:nvPr/>
          </p:nvSpPr>
          <p:spPr>
            <a:xfrm>
              <a:off x="5937031" y="2844734"/>
              <a:ext cx="716879" cy="353487"/>
            </a:xfrm>
            <a:custGeom>
              <a:avLst/>
              <a:gdLst/>
              <a:ahLst/>
              <a:cxnLst/>
              <a:rect l="l" t="t" r="r" b="b"/>
              <a:pathLst>
                <a:path w="19905" h="9815" extrusionOk="0">
                  <a:moveTo>
                    <a:pt x="7807" y="0"/>
                  </a:moveTo>
                  <a:lnTo>
                    <a:pt x="0" y="2772"/>
                  </a:lnTo>
                  <a:lnTo>
                    <a:pt x="10925" y="9815"/>
                  </a:lnTo>
                  <a:lnTo>
                    <a:pt x="19905" y="6151"/>
                  </a:lnTo>
                  <a:lnTo>
                    <a:pt x="7807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83;p35">
              <a:extLst>
                <a:ext uri="{FF2B5EF4-FFF2-40B4-BE49-F238E27FC236}">
                  <a16:creationId xmlns:a16="http://schemas.microsoft.com/office/drawing/2014/main" id="{890F31F8-91DC-45A9-BDE6-1D08E8666721}"/>
                </a:ext>
              </a:extLst>
            </p:cNvPr>
            <p:cNvSpPr/>
            <p:nvPr/>
          </p:nvSpPr>
          <p:spPr>
            <a:xfrm>
              <a:off x="5932493" y="2840232"/>
              <a:ext cx="726062" cy="362527"/>
            </a:xfrm>
            <a:custGeom>
              <a:avLst/>
              <a:gdLst/>
              <a:ahLst/>
              <a:cxnLst/>
              <a:rect l="l" t="t" r="r" b="b"/>
              <a:pathLst>
                <a:path w="20160" h="10066" extrusionOk="0">
                  <a:moveTo>
                    <a:pt x="7923" y="261"/>
                  </a:moveTo>
                  <a:lnTo>
                    <a:pt x="19735" y="6263"/>
                  </a:lnTo>
                  <a:lnTo>
                    <a:pt x="11061" y="9800"/>
                  </a:lnTo>
                  <a:lnTo>
                    <a:pt x="408" y="2929"/>
                  </a:lnTo>
                  <a:lnTo>
                    <a:pt x="7923" y="261"/>
                  </a:lnTo>
                  <a:close/>
                  <a:moveTo>
                    <a:pt x="7930" y="1"/>
                  </a:moveTo>
                  <a:cubicBezTo>
                    <a:pt x="7917" y="1"/>
                    <a:pt x="7904" y="2"/>
                    <a:pt x="7892" y="7"/>
                  </a:cubicBezTo>
                  <a:lnTo>
                    <a:pt x="84" y="2783"/>
                  </a:lnTo>
                  <a:cubicBezTo>
                    <a:pt x="43" y="2797"/>
                    <a:pt x="12" y="2835"/>
                    <a:pt x="4" y="2884"/>
                  </a:cubicBezTo>
                  <a:cubicBezTo>
                    <a:pt x="1" y="2929"/>
                    <a:pt x="22" y="2978"/>
                    <a:pt x="60" y="3002"/>
                  </a:cubicBezTo>
                  <a:lnTo>
                    <a:pt x="10981" y="10044"/>
                  </a:lnTo>
                  <a:cubicBezTo>
                    <a:pt x="11002" y="10058"/>
                    <a:pt x="11026" y="10065"/>
                    <a:pt x="11051" y="10065"/>
                  </a:cubicBezTo>
                  <a:cubicBezTo>
                    <a:pt x="11065" y="10065"/>
                    <a:pt x="11082" y="10062"/>
                    <a:pt x="11096" y="10054"/>
                  </a:cubicBezTo>
                  <a:lnTo>
                    <a:pt x="20079" y="6391"/>
                  </a:lnTo>
                  <a:cubicBezTo>
                    <a:pt x="20124" y="6370"/>
                    <a:pt x="20153" y="6328"/>
                    <a:pt x="20156" y="6279"/>
                  </a:cubicBezTo>
                  <a:cubicBezTo>
                    <a:pt x="20159" y="6231"/>
                    <a:pt x="20132" y="6186"/>
                    <a:pt x="20090" y="6165"/>
                  </a:cubicBezTo>
                  <a:lnTo>
                    <a:pt x="7989" y="13"/>
                  </a:lnTo>
                  <a:cubicBezTo>
                    <a:pt x="7970" y="5"/>
                    <a:pt x="7950" y="1"/>
                    <a:pt x="793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84;p35">
              <a:extLst>
                <a:ext uri="{FF2B5EF4-FFF2-40B4-BE49-F238E27FC236}">
                  <a16:creationId xmlns:a16="http://schemas.microsoft.com/office/drawing/2014/main" id="{CC26B816-EEE7-46FD-AB26-488F44B23D91}"/>
                </a:ext>
              </a:extLst>
            </p:cNvPr>
            <p:cNvSpPr/>
            <p:nvPr/>
          </p:nvSpPr>
          <p:spPr>
            <a:xfrm>
              <a:off x="6030633" y="2889536"/>
              <a:ext cx="161779" cy="59857"/>
            </a:xfrm>
            <a:custGeom>
              <a:avLst/>
              <a:gdLst/>
              <a:ahLst/>
              <a:cxnLst/>
              <a:rect l="l" t="t" r="r" b="b"/>
              <a:pathLst>
                <a:path w="4492" h="1662" extrusionOk="0">
                  <a:moveTo>
                    <a:pt x="4424" y="0"/>
                  </a:moveTo>
                  <a:cubicBezTo>
                    <a:pt x="4417" y="0"/>
                    <a:pt x="4409" y="2"/>
                    <a:pt x="4402" y="5"/>
                  </a:cubicBezTo>
                  <a:lnTo>
                    <a:pt x="49" y="1539"/>
                  </a:lnTo>
                  <a:cubicBezTo>
                    <a:pt x="18" y="1549"/>
                    <a:pt x="1" y="1588"/>
                    <a:pt x="11" y="1619"/>
                  </a:cubicBezTo>
                  <a:cubicBezTo>
                    <a:pt x="21" y="1644"/>
                    <a:pt x="42" y="1661"/>
                    <a:pt x="70" y="1661"/>
                  </a:cubicBezTo>
                  <a:cubicBezTo>
                    <a:pt x="77" y="1661"/>
                    <a:pt x="84" y="1658"/>
                    <a:pt x="91" y="1658"/>
                  </a:cubicBezTo>
                  <a:lnTo>
                    <a:pt x="4444" y="120"/>
                  </a:lnTo>
                  <a:cubicBezTo>
                    <a:pt x="4474" y="109"/>
                    <a:pt x="4492" y="75"/>
                    <a:pt x="4481" y="40"/>
                  </a:cubicBezTo>
                  <a:cubicBezTo>
                    <a:pt x="4473" y="16"/>
                    <a:pt x="4449" y="0"/>
                    <a:pt x="44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85;p35">
              <a:extLst>
                <a:ext uri="{FF2B5EF4-FFF2-40B4-BE49-F238E27FC236}">
                  <a16:creationId xmlns:a16="http://schemas.microsoft.com/office/drawing/2014/main" id="{C71E955E-88AF-490F-BB68-01A549F884B9}"/>
                </a:ext>
              </a:extLst>
            </p:cNvPr>
            <p:cNvSpPr/>
            <p:nvPr/>
          </p:nvSpPr>
          <p:spPr>
            <a:xfrm>
              <a:off x="6055159" y="2963295"/>
              <a:ext cx="518544" cy="182776"/>
            </a:xfrm>
            <a:custGeom>
              <a:avLst/>
              <a:gdLst/>
              <a:ahLst/>
              <a:cxnLst/>
              <a:rect l="l" t="t" r="r" b="b"/>
              <a:pathLst>
                <a:path w="14398" h="5075" extrusionOk="0">
                  <a:moveTo>
                    <a:pt x="70" y="0"/>
                  </a:moveTo>
                  <a:cubicBezTo>
                    <a:pt x="49" y="0"/>
                    <a:pt x="30" y="10"/>
                    <a:pt x="18" y="31"/>
                  </a:cubicBezTo>
                  <a:cubicBezTo>
                    <a:pt x="1" y="58"/>
                    <a:pt x="8" y="97"/>
                    <a:pt x="39" y="114"/>
                  </a:cubicBezTo>
                  <a:lnTo>
                    <a:pt x="7892" y="5065"/>
                  </a:lnTo>
                  <a:cubicBezTo>
                    <a:pt x="7903" y="5072"/>
                    <a:pt x="7913" y="5075"/>
                    <a:pt x="7923" y="5075"/>
                  </a:cubicBezTo>
                  <a:cubicBezTo>
                    <a:pt x="7933" y="5075"/>
                    <a:pt x="7941" y="5075"/>
                    <a:pt x="7948" y="5072"/>
                  </a:cubicBezTo>
                  <a:lnTo>
                    <a:pt x="14350" y="2595"/>
                  </a:lnTo>
                  <a:cubicBezTo>
                    <a:pt x="14380" y="2584"/>
                    <a:pt x="14398" y="2549"/>
                    <a:pt x="14384" y="2515"/>
                  </a:cubicBezTo>
                  <a:cubicBezTo>
                    <a:pt x="14376" y="2490"/>
                    <a:pt x="14351" y="2477"/>
                    <a:pt x="14325" y="2477"/>
                  </a:cubicBezTo>
                  <a:cubicBezTo>
                    <a:pt x="14318" y="2477"/>
                    <a:pt x="14311" y="2478"/>
                    <a:pt x="14304" y="2480"/>
                  </a:cubicBezTo>
                  <a:lnTo>
                    <a:pt x="7930" y="4943"/>
                  </a:lnTo>
                  <a:lnTo>
                    <a:pt x="105" y="10"/>
                  </a:lnTo>
                  <a:cubicBezTo>
                    <a:pt x="94" y="4"/>
                    <a:pt x="82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86;p35">
              <a:extLst>
                <a:ext uri="{FF2B5EF4-FFF2-40B4-BE49-F238E27FC236}">
                  <a16:creationId xmlns:a16="http://schemas.microsoft.com/office/drawing/2014/main" id="{82F3D8D6-9953-48E1-990F-D23A17E74D02}"/>
                </a:ext>
              </a:extLst>
            </p:cNvPr>
            <p:cNvSpPr/>
            <p:nvPr/>
          </p:nvSpPr>
          <p:spPr>
            <a:xfrm>
              <a:off x="6265197" y="2772164"/>
              <a:ext cx="640959" cy="186666"/>
            </a:xfrm>
            <a:custGeom>
              <a:avLst/>
              <a:gdLst/>
              <a:ahLst/>
              <a:cxnLst/>
              <a:rect l="l" t="t" r="r" b="b"/>
              <a:pathLst>
                <a:path w="17797" h="5183" extrusionOk="0">
                  <a:moveTo>
                    <a:pt x="17170" y="0"/>
                  </a:moveTo>
                  <a:cubicBezTo>
                    <a:pt x="15302" y="550"/>
                    <a:pt x="7915" y="2711"/>
                    <a:pt x="7233" y="2871"/>
                  </a:cubicBezTo>
                  <a:cubicBezTo>
                    <a:pt x="6451" y="3055"/>
                    <a:pt x="5942" y="3101"/>
                    <a:pt x="5942" y="3101"/>
                  </a:cubicBezTo>
                  <a:cubicBezTo>
                    <a:pt x="5942" y="3101"/>
                    <a:pt x="3361" y="1994"/>
                    <a:pt x="2673" y="1489"/>
                  </a:cubicBezTo>
                  <a:cubicBezTo>
                    <a:pt x="2397" y="1287"/>
                    <a:pt x="2101" y="1217"/>
                    <a:pt x="1817" y="1217"/>
                  </a:cubicBezTo>
                  <a:cubicBezTo>
                    <a:pt x="1387" y="1217"/>
                    <a:pt x="987" y="1379"/>
                    <a:pt x="738" y="1489"/>
                  </a:cubicBezTo>
                  <a:cubicBezTo>
                    <a:pt x="324" y="1674"/>
                    <a:pt x="1" y="2961"/>
                    <a:pt x="783" y="2961"/>
                  </a:cubicBezTo>
                  <a:cubicBezTo>
                    <a:pt x="868" y="2961"/>
                    <a:pt x="946" y="2961"/>
                    <a:pt x="1018" y="2961"/>
                  </a:cubicBezTo>
                  <a:cubicBezTo>
                    <a:pt x="1605" y="2961"/>
                    <a:pt x="1800" y="2997"/>
                    <a:pt x="2578" y="3654"/>
                  </a:cubicBezTo>
                  <a:cubicBezTo>
                    <a:pt x="3455" y="4391"/>
                    <a:pt x="3455" y="4760"/>
                    <a:pt x="4099" y="5035"/>
                  </a:cubicBezTo>
                  <a:cubicBezTo>
                    <a:pt x="4353" y="5144"/>
                    <a:pt x="4671" y="5182"/>
                    <a:pt x="4997" y="5182"/>
                  </a:cubicBezTo>
                  <a:cubicBezTo>
                    <a:pt x="5500" y="5182"/>
                    <a:pt x="6021" y="5092"/>
                    <a:pt x="6357" y="5035"/>
                  </a:cubicBezTo>
                  <a:cubicBezTo>
                    <a:pt x="6854" y="4951"/>
                    <a:pt x="15416" y="4384"/>
                    <a:pt x="17521" y="4273"/>
                  </a:cubicBezTo>
                  <a:cubicBezTo>
                    <a:pt x="17796" y="3114"/>
                    <a:pt x="17521" y="1306"/>
                    <a:pt x="171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87;p35">
              <a:extLst>
                <a:ext uri="{FF2B5EF4-FFF2-40B4-BE49-F238E27FC236}">
                  <a16:creationId xmlns:a16="http://schemas.microsoft.com/office/drawing/2014/main" id="{CE633011-93D3-438B-963C-2329D4E173A2}"/>
                </a:ext>
              </a:extLst>
            </p:cNvPr>
            <p:cNvSpPr/>
            <p:nvPr/>
          </p:nvSpPr>
          <p:spPr>
            <a:xfrm>
              <a:off x="6269087" y="2767734"/>
              <a:ext cx="641679" cy="195525"/>
            </a:xfrm>
            <a:custGeom>
              <a:avLst/>
              <a:gdLst/>
              <a:ahLst/>
              <a:cxnLst/>
              <a:rect l="l" t="t" r="r" b="b"/>
              <a:pathLst>
                <a:path w="17817" h="5429" extrusionOk="0">
                  <a:moveTo>
                    <a:pt x="16975" y="280"/>
                  </a:moveTo>
                  <a:cubicBezTo>
                    <a:pt x="17299" y="1522"/>
                    <a:pt x="17542" y="3171"/>
                    <a:pt x="17312" y="4278"/>
                  </a:cubicBezTo>
                  <a:cubicBezTo>
                    <a:pt x="15183" y="4393"/>
                    <a:pt x="6740" y="4952"/>
                    <a:pt x="6228" y="5036"/>
                  </a:cubicBezTo>
                  <a:lnTo>
                    <a:pt x="6197" y="5043"/>
                  </a:lnTo>
                  <a:cubicBezTo>
                    <a:pt x="5867" y="5098"/>
                    <a:pt x="5364" y="5181"/>
                    <a:pt x="4885" y="5181"/>
                  </a:cubicBezTo>
                  <a:cubicBezTo>
                    <a:pt x="4576" y="5181"/>
                    <a:pt x="4276" y="5146"/>
                    <a:pt x="4039" y="5047"/>
                  </a:cubicBezTo>
                  <a:cubicBezTo>
                    <a:pt x="3702" y="4900"/>
                    <a:pt x="3559" y="4730"/>
                    <a:pt x="3337" y="4472"/>
                  </a:cubicBezTo>
                  <a:cubicBezTo>
                    <a:pt x="3159" y="4268"/>
                    <a:pt x="2940" y="4010"/>
                    <a:pt x="2550" y="3683"/>
                  </a:cubicBezTo>
                  <a:cubicBezTo>
                    <a:pt x="1750" y="3008"/>
                    <a:pt x="1538" y="2962"/>
                    <a:pt x="874" y="2962"/>
                  </a:cubicBezTo>
                  <a:lnTo>
                    <a:pt x="675" y="2962"/>
                  </a:lnTo>
                  <a:cubicBezTo>
                    <a:pt x="487" y="2962"/>
                    <a:pt x="376" y="2872"/>
                    <a:pt x="334" y="2684"/>
                  </a:cubicBezTo>
                  <a:cubicBezTo>
                    <a:pt x="261" y="2336"/>
                    <a:pt x="477" y="1814"/>
                    <a:pt x="678" y="1724"/>
                  </a:cubicBezTo>
                  <a:cubicBezTo>
                    <a:pt x="967" y="1597"/>
                    <a:pt x="1335" y="1462"/>
                    <a:pt x="1711" y="1462"/>
                  </a:cubicBezTo>
                  <a:cubicBezTo>
                    <a:pt x="1975" y="1462"/>
                    <a:pt x="2243" y="1528"/>
                    <a:pt x="2491" y="1710"/>
                  </a:cubicBezTo>
                  <a:cubicBezTo>
                    <a:pt x="3183" y="2222"/>
                    <a:pt x="5682" y="3293"/>
                    <a:pt x="5786" y="3338"/>
                  </a:cubicBezTo>
                  <a:cubicBezTo>
                    <a:pt x="5804" y="3345"/>
                    <a:pt x="5824" y="3349"/>
                    <a:pt x="5845" y="3349"/>
                  </a:cubicBezTo>
                  <a:cubicBezTo>
                    <a:pt x="5866" y="3345"/>
                    <a:pt x="6370" y="3296"/>
                    <a:pt x="7154" y="3115"/>
                  </a:cubicBezTo>
                  <a:cubicBezTo>
                    <a:pt x="7822" y="2956"/>
                    <a:pt x="14682" y="952"/>
                    <a:pt x="16975" y="280"/>
                  </a:cubicBezTo>
                  <a:close/>
                  <a:moveTo>
                    <a:pt x="17059" y="0"/>
                  </a:moveTo>
                  <a:cubicBezTo>
                    <a:pt x="17048" y="0"/>
                    <a:pt x="17038" y="2"/>
                    <a:pt x="17028" y="5"/>
                  </a:cubicBezTo>
                  <a:cubicBezTo>
                    <a:pt x="15489" y="457"/>
                    <a:pt x="7787" y="2712"/>
                    <a:pt x="7098" y="2872"/>
                  </a:cubicBezTo>
                  <a:cubicBezTo>
                    <a:pt x="6440" y="3028"/>
                    <a:pt x="5974" y="3084"/>
                    <a:pt x="5855" y="3099"/>
                  </a:cubicBezTo>
                  <a:cubicBezTo>
                    <a:pt x="5567" y="2973"/>
                    <a:pt x="3271" y="1975"/>
                    <a:pt x="2637" y="1512"/>
                  </a:cubicBezTo>
                  <a:cubicBezTo>
                    <a:pt x="2335" y="1291"/>
                    <a:pt x="2009" y="1217"/>
                    <a:pt x="1704" y="1217"/>
                  </a:cubicBezTo>
                  <a:cubicBezTo>
                    <a:pt x="1211" y="1217"/>
                    <a:pt x="772" y="1412"/>
                    <a:pt x="578" y="1498"/>
                  </a:cubicBezTo>
                  <a:cubicBezTo>
                    <a:pt x="254" y="1644"/>
                    <a:pt x="0" y="2291"/>
                    <a:pt x="94" y="2736"/>
                  </a:cubicBezTo>
                  <a:cubicBezTo>
                    <a:pt x="156" y="3036"/>
                    <a:pt x="369" y="3210"/>
                    <a:pt x="675" y="3210"/>
                  </a:cubicBezTo>
                  <a:lnTo>
                    <a:pt x="804" y="3210"/>
                  </a:lnTo>
                  <a:cubicBezTo>
                    <a:pt x="847" y="3209"/>
                    <a:pt x="889" y="3209"/>
                    <a:pt x="928" y="3209"/>
                  </a:cubicBezTo>
                  <a:cubicBezTo>
                    <a:pt x="1486" y="3209"/>
                    <a:pt x="1653" y="3250"/>
                    <a:pt x="2390" y="3871"/>
                  </a:cubicBezTo>
                  <a:cubicBezTo>
                    <a:pt x="2766" y="4187"/>
                    <a:pt x="2979" y="4435"/>
                    <a:pt x="3149" y="4632"/>
                  </a:cubicBezTo>
                  <a:cubicBezTo>
                    <a:pt x="3382" y="4907"/>
                    <a:pt x="3552" y="5106"/>
                    <a:pt x="3942" y="5273"/>
                  </a:cubicBezTo>
                  <a:cubicBezTo>
                    <a:pt x="4214" y="5387"/>
                    <a:pt x="4548" y="5429"/>
                    <a:pt x="4888" y="5429"/>
                  </a:cubicBezTo>
                  <a:cubicBezTo>
                    <a:pt x="5389" y="5429"/>
                    <a:pt x="5901" y="5342"/>
                    <a:pt x="6239" y="5286"/>
                  </a:cubicBezTo>
                  <a:lnTo>
                    <a:pt x="6269" y="5280"/>
                  </a:lnTo>
                  <a:cubicBezTo>
                    <a:pt x="6753" y="5199"/>
                    <a:pt x="15201" y="4636"/>
                    <a:pt x="17420" y="4518"/>
                  </a:cubicBezTo>
                  <a:cubicBezTo>
                    <a:pt x="17476" y="4514"/>
                    <a:pt x="17521" y="4476"/>
                    <a:pt x="17535" y="4424"/>
                  </a:cubicBezTo>
                  <a:cubicBezTo>
                    <a:pt x="17817" y="3237"/>
                    <a:pt x="17539" y="1408"/>
                    <a:pt x="17180" y="93"/>
                  </a:cubicBezTo>
                  <a:cubicBezTo>
                    <a:pt x="17174" y="61"/>
                    <a:pt x="17153" y="33"/>
                    <a:pt x="17121" y="16"/>
                  </a:cubicBezTo>
                  <a:cubicBezTo>
                    <a:pt x="17103" y="6"/>
                    <a:pt x="17081" y="0"/>
                    <a:pt x="1705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688;p35">
              <a:extLst>
                <a:ext uri="{FF2B5EF4-FFF2-40B4-BE49-F238E27FC236}">
                  <a16:creationId xmlns:a16="http://schemas.microsoft.com/office/drawing/2014/main" id="{D67093E7-E704-4C8A-B44B-34B56370C106}"/>
                </a:ext>
              </a:extLst>
            </p:cNvPr>
            <p:cNvSpPr/>
            <p:nvPr/>
          </p:nvSpPr>
          <p:spPr>
            <a:xfrm>
              <a:off x="6513159" y="2821900"/>
              <a:ext cx="385216" cy="125332"/>
            </a:xfrm>
            <a:custGeom>
              <a:avLst/>
              <a:gdLst/>
              <a:ahLst/>
              <a:cxnLst/>
              <a:rect l="l" t="t" r="r" b="b"/>
              <a:pathLst>
                <a:path w="10696" h="3480" extrusionOk="0">
                  <a:moveTo>
                    <a:pt x="10463" y="1"/>
                  </a:moveTo>
                  <a:lnTo>
                    <a:pt x="1" y="3480"/>
                  </a:lnTo>
                  <a:cubicBezTo>
                    <a:pt x="2001" y="3313"/>
                    <a:pt x="8674" y="2875"/>
                    <a:pt x="10535" y="2774"/>
                  </a:cubicBezTo>
                  <a:cubicBezTo>
                    <a:pt x="10696" y="2005"/>
                    <a:pt x="10626" y="975"/>
                    <a:pt x="10463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689;p35">
              <a:extLst>
                <a:ext uri="{FF2B5EF4-FFF2-40B4-BE49-F238E27FC236}">
                  <a16:creationId xmlns:a16="http://schemas.microsoft.com/office/drawing/2014/main" id="{30518F1C-2FE4-4BCD-891E-16C966DE11B4}"/>
                </a:ext>
              </a:extLst>
            </p:cNvPr>
            <p:cNvSpPr/>
            <p:nvPr/>
          </p:nvSpPr>
          <p:spPr>
            <a:xfrm>
              <a:off x="6168425" y="2880532"/>
              <a:ext cx="56976" cy="59605"/>
            </a:xfrm>
            <a:custGeom>
              <a:avLst/>
              <a:gdLst/>
              <a:ahLst/>
              <a:cxnLst/>
              <a:rect l="l" t="t" r="r" b="b"/>
              <a:pathLst>
                <a:path w="1582" h="1655" extrusionOk="0">
                  <a:moveTo>
                    <a:pt x="1397" y="1"/>
                  </a:moveTo>
                  <a:cubicBezTo>
                    <a:pt x="1397" y="1"/>
                    <a:pt x="430" y="554"/>
                    <a:pt x="151" y="1198"/>
                  </a:cubicBezTo>
                  <a:cubicBezTo>
                    <a:pt x="0" y="1550"/>
                    <a:pt x="98" y="1654"/>
                    <a:pt x="248" y="1654"/>
                  </a:cubicBezTo>
                  <a:cubicBezTo>
                    <a:pt x="371" y="1654"/>
                    <a:pt x="530" y="1583"/>
                    <a:pt x="613" y="1521"/>
                  </a:cubicBezTo>
                  <a:cubicBezTo>
                    <a:pt x="798" y="1382"/>
                    <a:pt x="1581" y="739"/>
                    <a:pt x="1581" y="739"/>
                  </a:cubicBezTo>
                  <a:lnTo>
                    <a:pt x="139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690;p35">
              <a:extLst>
                <a:ext uri="{FF2B5EF4-FFF2-40B4-BE49-F238E27FC236}">
                  <a16:creationId xmlns:a16="http://schemas.microsoft.com/office/drawing/2014/main" id="{624899FD-29A0-4C88-8F5F-EDA6BC7AA446}"/>
                </a:ext>
              </a:extLst>
            </p:cNvPr>
            <p:cNvSpPr/>
            <p:nvPr/>
          </p:nvSpPr>
          <p:spPr>
            <a:xfrm>
              <a:off x="6165580" y="2876067"/>
              <a:ext cx="64575" cy="68537"/>
            </a:xfrm>
            <a:custGeom>
              <a:avLst/>
              <a:gdLst/>
              <a:ahLst/>
              <a:cxnLst/>
              <a:rect l="l" t="t" r="r" b="b"/>
              <a:pathLst>
                <a:path w="1793" h="1903" extrusionOk="0">
                  <a:moveTo>
                    <a:pt x="1395" y="320"/>
                  </a:moveTo>
                  <a:lnTo>
                    <a:pt x="1521" y="814"/>
                  </a:lnTo>
                  <a:cubicBezTo>
                    <a:pt x="1333" y="967"/>
                    <a:pt x="769" y="1433"/>
                    <a:pt x="620" y="1544"/>
                  </a:cubicBezTo>
                  <a:cubicBezTo>
                    <a:pt x="524" y="1615"/>
                    <a:pt x="387" y="1655"/>
                    <a:pt x="320" y="1655"/>
                  </a:cubicBezTo>
                  <a:cubicBezTo>
                    <a:pt x="304" y="1655"/>
                    <a:pt x="292" y="1653"/>
                    <a:pt x="286" y="1649"/>
                  </a:cubicBezTo>
                  <a:cubicBezTo>
                    <a:pt x="286" y="1649"/>
                    <a:pt x="251" y="1589"/>
                    <a:pt x="345" y="1371"/>
                  </a:cubicBezTo>
                  <a:cubicBezTo>
                    <a:pt x="540" y="915"/>
                    <a:pt x="1127" y="494"/>
                    <a:pt x="1395" y="320"/>
                  </a:cubicBezTo>
                  <a:close/>
                  <a:moveTo>
                    <a:pt x="1474" y="0"/>
                  </a:moveTo>
                  <a:cubicBezTo>
                    <a:pt x="1453" y="0"/>
                    <a:pt x="1432" y="6"/>
                    <a:pt x="1413" y="17"/>
                  </a:cubicBezTo>
                  <a:cubicBezTo>
                    <a:pt x="1375" y="38"/>
                    <a:pt x="408" y="598"/>
                    <a:pt x="119" y="1273"/>
                  </a:cubicBezTo>
                  <a:cubicBezTo>
                    <a:pt x="0" y="1552"/>
                    <a:pt x="4" y="1743"/>
                    <a:pt x="133" y="1844"/>
                  </a:cubicBezTo>
                  <a:cubicBezTo>
                    <a:pt x="188" y="1886"/>
                    <a:pt x="258" y="1902"/>
                    <a:pt x="328" y="1902"/>
                  </a:cubicBezTo>
                  <a:cubicBezTo>
                    <a:pt x="495" y="1902"/>
                    <a:pt x="679" y="1809"/>
                    <a:pt x="766" y="1743"/>
                  </a:cubicBezTo>
                  <a:cubicBezTo>
                    <a:pt x="950" y="1604"/>
                    <a:pt x="1705" y="984"/>
                    <a:pt x="1740" y="956"/>
                  </a:cubicBezTo>
                  <a:cubicBezTo>
                    <a:pt x="1775" y="926"/>
                    <a:pt x="1792" y="876"/>
                    <a:pt x="1782" y="831"/>
                  </a:cubicBezTo>
                  <a:lnTo>
                    <a:pt x="1598" y="94"/>
                  </a:lnTo>
                  <a:cubicBezTo>
                    <a:pt x="1587" y="55"/>
                    <a:pt x="1559" y="24"/>
                    <a:pt x="1524" y="10"/>
                  </a:cubicBezTo>
                  <a:cubicBezTo>
                    <a:pt x="1509" y="4"/>
                    <a:pt x="1492" y="0"/>
                    <a:pt x="147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691;p35">
              <a:extLst>
                <a:ext uri="{FF2B5EF4-FFF2-40B4-BE49-F238E27FC236}">
                  <a16:creationId xmlns:a16="http://schemas.microsoft.com/office/drawing/2014/main" id="{EFE81B95-6E56-4590-A082-43D9A2ED1244}"/>
                </a:ext>
              </a:extLst>
            </p:cNvPr>
            <p:cNvSpPr/>
            <p:nvPr/>
          </p:nvSpPr>
          <p:spPr>
            <a:xfrm>
              <a:off x="6207033" y="2863894"/>
              <a:ext cx="43290" cy="96772"/>
            </a:xfrm>
            <a:custGeom>
              <a:avLst/>
              <a:gdLst/>
              <a:ahLst/>
              <a:cxnLst/>
              <a:rect l="l" t="t" r="r" b="b"/>
              <a:pathLst>
                <a:path w="1202" h="2687" extrusionOk="0">
                  <a:moveTo>
                    <a:pt x="599" y="0"/>
                  </a:moveTo>
                  <a:cubicBezTo>
                    <a:pt x="599" y="0"/>
                    <a:pt x="1" y="324"/>
                    <a:pt x="95" y="1107"/>
                  </a:cubicBezTo>
                  <a:cubicBezTo>
                    <a:pt x="171" y="1766"/>
                    <a:pt x="773" y="2687"/>
                    <a:pt x="1015" y="2687"/>
                  </a:cubicBezTo>
                  <a:cubicBezTo>
                    <a:pt x="1060" y="2687"/>
                    <a:pt x="1093" y="2654"/>
                    <a:pt x="1107" y="2582"/>
                  </a:cubicBezTo>
                  <a:cubicBezTo>
                    <a:pt x="1201" y="2119"/>
                    <a:pt x="599" y="0"/>
                    <a:pt x="5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692;p35">
              <a:extLst>
                <a:ext uri="{FF2B5EF4-FFF2-40B4-BE49-F238E27FC236}">
                  <a16:creationId xmlns:a16="http://schemas.microsoft.com/office/drawing/2014/main" id="{AE153A8D-D1EF-425E-8915-4ADDD1481A12}"/>
                </a:ext>
              </a:extLst>
            </p:cNvPr>
            <p:cNvSpPr/>
            <p:nvPr/>
          </p:nvSpPr>
          <p:spPr>
            <a:xfrm>
              <a:off x="6202279" y="2859428"/>
              <a:ext cx="52438" cy="105740"/>
            </a:xfrm>
            <a:custGeom>
              <a:avLst/>
              <a:gdLst/>
              <a:ahLst/>
              <a:cxnLst/>
              <a:rect l="l" t="t" r="r" b="b"/>
              <a:pathLst>
                <a:path w="1456" h="2936" extrusionOk="0">
                  <a:moveTo>
                    <a:pt x="662" y="330"/>
                  </a:moveTo>
                  <a:cubicBezTo>
                    <a:pt x="888" y="1150"/>
                    <a:pt x="1160" y="2316"/>
                    <a:pt x="1118" y="2674"/>
                  </a:cubicBezTo>
                  <a:cubicBezTo>
                    <a:pt x="926" y="2563"/>
                    <a:pt x="422" y="1818"/>
                    <a:pt x="349" y="1216"/>
                  </a:cubicBezTo>
                  <a:cubicBezTo>
                    <a:pt x="293" y="747"/>
                    <a:pt x="513" y="465"/>
                    <a:pt x="662" y="330"/>
                  </a:cubicBezTo>
                  <a:close/>
                  <a:moveTo>
                    <a:pt x="735" y="1"/>
                  </a:moveTo>
                  <a:cubicBezTo>
                    <a:pt x="714" y="1"/>
                    <a:pt x="694" y="6"/>
                    <a:pt x="675" y="16"/>
                  </a:cubicBezTo>
                  <a:cubicBezTo>
                    <a:pt x="648" y="31"/>
                    <a:pt x="1" y="389"/>
                    <a:pt x="102" y="1245"/>
                  </a:cubicBezTo>
                  <a:cubicBezTo>
                    <a:pt x="182" y="1926"/>
                    <a:pt x="794" y="2921"/>
                    <a:pt x="1139" y="2936"/>
                  </a:cubicBezTo>
                  <a:lnTo>
                    <a:pt x="1146" y="2936"/>
                  </a:lnTo>
                  <a:cubicBezTo>
                    <a:pt x="1194" y="2936"/>
                    <a:pt x="1323" y="2915"/>
                    <a:pt x="1361" y="2730"/>
                  </a:cubicBezTo>
                  <a:cubicBezTo>
                    <a:pt x="1455" y="2253"/>
                    <a:pt x="916" y="312"/>
                    <a:pt x="853" y="93"/>
                  </a:cubicBezTo>
                  <a:cubicBezTo>
                    <a:pt x="842" y="55"/>
                    <a:pt x="815" y="26"/>
                    <a:pt x="780" y="10"/>
                  </a:cubicBezTo>
                  <a:cubicBezTo>
                    <a:pt x="765" y="4"/>
                    <a:pt x="750" y="1"/>
                    <a:pt x="735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693;p35">
              <a:extLst>
                <a:ext uri="{FF2B5EF4-FFF2-40B4-BE49-F238E27FC236}">
                  <a16:creationId xmlns:a16="http://schemas.microsoft.com/office/drawing/2014/main" id="{CF8E2C86-6377-4A1F-B86E-D114BD7C1DE7}"/>
                </a:ext>
              </a:extLst>
            </p:cNvPr>
            <p:cNvSpPr/>
            <p:nvPr/>
          </p:nvSpPr>
          <p:spPr>
            <a:xfrm>
              <a:off x="6218702" y="2839079"/>
              <a:ext cx="56436" cy="119462"/>
            </a:xfrm>
            <a:custGeom>
              <a:avLst/>
              <a:gdLst/>
              <a:ahLst/>
              <a:cxnLst/>
              <a:rect l="l" t="t" r="r" b="b"/>
              <a:pathLst>
                <a:path w="1567" h="3317" extrusionOk="0">
                  <a:moveTo>
                    <a:pt x="1430" y="0"/>
                  </a:moveTo>
                  <a:cubicBezTo>
                    <a:pt x="1430" y="0"/>
                    <a:pt x="553" y="230"/>
                    <a:pt x="275" y="689"/>
                  </a:cubicBezTo>
                  <a:cubicBezTo>
                    <a:pt x="1" y="1152"/>
                    <a:pt x="460" y="3132"/>
                    <a:pt x="783" y="3271"/>
                  </a:cubicBezTo>
                  <a:cubicBezTo>
                    <a:pt x="857" y="3302"/>
                    <a:pt x="929" y="3316"/>
                    <a:pt x="996" y="3316"/>
                  </a:cubicBezTo>
                  <a:cubicBezTo>
                    <a:pt x="1223" y="3316"/>
                    <a:pt x="1403" y="3152"/>
                    <a:pt x="1476" y="2902"/>
                  </a:cubicBezTo>
                  <a:cubicBezTo>
                    <a:pt x="1566" y="2579"/>
                    <a:pt x="1430" y="0"/>
                    <a:pt x="14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694;p35">
              <a:extLst>
                <a:ext uri="{FF2B5EF4-FFF2-40B4-BE49-F238E27FC236}">
                  <a16:creationId xmlns:a16="http://schemas.microsoft.com/office/drawing/2014/main" id="{34F753A8-0672-4261-9A41-6FB5E5D49B4C}"/>
                </a:ext>
              </a:extLst>
            </p:cNvPr>
            <p:cNvSpPr/>
            <p:nvPr/>
          </p:nvSpPr>
          <p:spPr>
            <a:xfrm>
              <a:off x="6216829" y="2834577"/>
              <a:ext cx="62702" cy="128466"/>
            </a:xfrm>
            <a:custGeom>
              <a:avLst/>
              <a:gdLst/>
              <a:ahLst/>
              <a:cxnLst/>
              <a:rect l="l" t="t" r="r" b="b"/>
              <a:pathLst>
                <a:path w="1741" h="3567" extrusionOk="0">
                  <a:moveTo>
                    <a:pt x="1364" y="289"/>
                  </a:moveTo>
                  <a:cubicBezTo>
                    <a:pt x="1416" y="1288"/>
                    <a:pt x="1469" y="2783"/>
                    <a:pt x="1410" y="2992"/>
                  </a:cubicBezTo>
                  <a:cubicBezTo>
                    <a:pt x="1368" y="3135"/>
                    <a:pt x="1288" y="3239"/>
                    <a:pt x="1183" y="3288"/>
                  </a:cubicBezTo>
                  <a:cubicBezTo>
                    <a:pt x="1143" y="3308"/>
                    <a:pt x="1098" y="3317"/>
                    <a:pt x="1052" y="3317"/>
                  </a:cubicBezTo>
                  <a:cubicBezTo>
                    <a:pt x="998" y="3317"/>
                    <a:pt x="942" y="3305"/>
                    <a:pt x="884" y="3281"/>
                  </a:cubicBezTo>
                  <a:cubicBezTo>
                    <a:pt x="853" y="3267"/>
                    <a:pt x="731" y="3114"/>
                    <a:pt x="589" y="2630"/>
                  </a:cubicBezTo>
                  <a:cubicBezTo>
                    <a:pt x="372" y="1903"/>
                    <a:pt x="303" y="1100"/>
                    <a:pt x="435" y="877"/>
                  </a:cubicBezTo>
                  <a:cubicBezTo>
                    <a:pt x="620" y="575"/>
                    <a:pt x="1117" y="372"/>
                    <a:pt x="1364" y="289"/>
                  </a:cubicBezTo>
                  <a:close/>
                  <a:moveTo>
                    <a:pt x="1476" y="1"/>
                  </a:moveTo>
                  <a:cubicBezTo>
                    <a:pt x="1467" y="1"/>
                    <a:pt x="1457" y="2"/>
                    <a:pt x="1448" y="3"/>
                  </a:cubicBezTo>
                  <a:cubicBezTo>
                    <a:pt x="1413" y="14"/>
                    <a:pt x="522" y="254"/>
                    <a:pt x="223" y="752"/>
                  </a:cubicBezTo>
                  <a:cubicBezTo>
                    <a:pt x="0" y="1124"/>
                    <a:pt x="188" y="2206"/>
                    <a:pt x="387" y="2818"/>
                  </a:cubicBezTo>
                  <a:cubicBezTo>
                    <a:pt x="581" y="3420"/>
                    <a:pt x="735" y="3486"/>
                    <a:pt x="787" y="3507"/>
                  </a:cubicBezTo>
                  <a:cubicBezTo>
                    <a:pt x="877" y="3545"/>
                    <a:pt x="964" y="3566"/>
                    <a:pt x="1048" y="3566"/>
                  </a:cubicBezTo>
                  <a:cubicBezTo>
                    <a:pt x="1135" y="3566"/>
                    <a:pt x="1215" y="3549"/>
                    <a:pt x="1291" y="3510"/>
                  </a:cubicBezTo>
                  <a:cubicBezTo>
                    <a:pt x="1458" y="3430"/>
                    <a:pt x="1587" y="3271"/>
                    <a:pt x="1646" y="3062"/>
                  </a:cubicBezTo>
                  <a:cubicBezTo>
                    <a:pt x="1740" y="2728"/>
                    <a:pt x="1618" y="382"/>
                    <a:pt x="1604" y="119"/>
                  </a:cubicBezTo>
                  <a:cubicBezTo>
                    <a:pt x="1601" y="80"/>
                    <a:pt x="1583" y="45"/>
                    <a:pt x="1552" y="24"/>
                  </a:cubicBezTo>
                  <a:cubicBezTo>
                    <a:pt x="1531" y="9"/>
                    <a:pt x="1504" y="1"/>
                    <a:pt x="1476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695;p35">
              <a:extLst>
                <a:ext uri="{FF2B5EF4-FFF2-40B4-BE49-F238E27FC236}">
                  <a16:creationId xmlns:a16="http://schemas.microsoft.com/office/drawing/2014/main" id="{5162871D-CCE6-4B70-AB50-9BC33A9FD59D}"/>
                </a:ext>
              </a:extLst>
            </p:cNvPr>
            <p:cNvSpPr/>
            <p:nvPr/>
          </p:nvSpPr>
          <p:spPr>
            <a:xfrm>
              <a:off x="6250287" y="2822404"/>
              <a:ext cx="59677" cy="147013"/>
            </a:xfrm>
            <a:custGeom>
              <a:avLst/>
              <a:gdLst/>
              <a:ahLst/>
              <a:cxnLst/>
              <a:rect l="l" t="t" r="r" b="b"/>
              <a:pathLst>
                <a:path w="1657" h="4082" extrusionOk="0">
                  <a:moveTo>
                    <a:pt x="1656" y="1"/>
                  </a:moveTo>
                  <a:cubicBezTo>
                    <a:pt x="1656" y="1"/>
                    <a:pt x="505" y="1"/>
                    <a:pt x="369" y="553"/>
                  </a:cubicBezTo>
                  <a:cubicBezTo>
                    <a:pt x="230" y="1107"/>
                    <a:pt x="0" y="3504"/>
                    <a:pt x="230" y="3869"/>
                  </a:cubicBezTo>
                  <a:cubicBezTo>
                    <a:pt x="320" y="4014"/>
                    <a:pt x="432" y="4081"/>
                    <a:pt x="545" y="4081"/>
                  </a:cubicBezTo>
                  <a:cubicBezTo>
                    <a:pt x="721" y="4081"/>
                    <a:pt x="901" y="3921"/>
                    <a:pt x="1012" y="3640"/>
                  </a:cubicBezTo>
                  <a:cubicBezTo>
                    <a:pt x="1197" y="3180"/>
                    <a:pt x="1656" y="1"/>
                    <a:pt x="16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696;p35">
              <a:extLst>
                <a:ext uri="{FF2B5EF4-FFF2-40B4-BE49-F238E27FC236}">
                  <a16:creationId xmlns:a16="http://schemas.microsoft.com/office/drawing/2014/main" id="{DF405BEF-CC2E-4A56-AAE2-EE196F6EB7F8}"/>
                </a:ext>
              </a:extLst>
            </p:cNvPr>
            <p:cNvSpPr/>
            <p:nvPr/>
          </p:nvSpPr>
          <p:spPr>
            <a:xfrm>
              <a:off x="6244885" y="2818011"/>
              <a:ext cx="69689" cy="155909"/>
            </a:xfrm>
            <a:custGeom>
              <a:avLst/>
              <a:gdLst/>
              <a:ahLst/>
              <a:cxnLst/>
              <a:rect l="l" t="t" r="r" b="b"/>
              <a:pathLst>
                <a:path w="1935" h="4329" extrusionOk="0">
                  <a:moveTo>
                    <a:pt x="1663" y="251"/>
                  </a:moveTo>
                  <a:lnTo>
                    <a:pt x="1663" y="251"/>
                  </a:lnTo>
                  <a:cubicBezTo>
                    <a:pt x="1496" y="1382"/>
                    <a:pt x="1183" y="3379"/>
                    <a:pt x="1048" y="3717"/>
                  </a:cubicBezTo>
                  <a:cubicBezTo>
                    <a:pt x="965" y="3925"/>
                    <a:pt x="833" y="4068"/>
                    <a:pt x="711" y="4078"/>
                  </a:cubicBezTo>
                  <a:cubicBezTo>
                    <a:pt x="705" y="4079"/>
                    <a:pt x="699" y="4079"/>
                    <a:pt x="693" y="4079"/>
                  </a:cubicBezTo>
                  <a:cubicBezTo>
                    <a:pt x="598" y="4079"/>
                    <a:pt x="527" y="3998"/>
                    <a:pt x="484" y="3929"/>
                  </a:cubicBezTo>
                  <a:cubicBezTo>
                    <a:pt x="293" y="3623"/>
                    <a:pt x="481" y="1333"/>
                    <a:pt x="637" y="707"/>
                  </a:cubicBezTo>
                  <a:cubicBezTo>
                    <a:pt x="717" y="380"/>
                    <a:pt x="1313" y="276"/>
                    <a:pt x="1663" y="251"/>
                  </a:cubicBezTo>
                  <a:close/>
                  <a:moveTo>
                    <a:pt x="1806" y="1"/>
                  </a:moveTo>
                  <a:cubicBezTo>
                    <a:pt x="1681" y="1"/>
                    <a:pt x="554" y="18"/>
                    <a:pt x="398" y="645"/>
                  </a:cubicBezTo>
                  <a:cubicBezTo>
                    <a:pt x="279" y="1121"/>
                    <a:pt x="1" y="3619"/>
                    <a:pt x="276" y="4057"/>
                  </a:cubicBezTo>
                  <a:cubicBezTo>
                    <a:pt x="383" y="4235"/>
                    <a:pt x="529" y="4329"/>
                    <a:pt x="693" y="4329"/>
                  </a:cubicBezTo>
                  <a:cubicBezTo>
                    <a:pt x="707" y="4329"/>
                    <a:pt x="717" y="4329"/>
                    <a:pt x="732" y="4325"/>
                  </a:cubicBezTo>
                  <a:cubicBezTo>
                    <a:pt x="950" y="4308"/>
                    <a:pt x="1156" y="4113"/>
                    <a:pt x="1278" y="3807"/>
                  </a:cubicBezTo>
                  <a:cubicBezTo>
                    <a:pt x="1466" y="3341"/>
                    <a:pt x="1911" y="272"/>
                    <a:pt x="1931" y="140"/>
                  </a:cubicBezTo>
                  <a:cubicBezTo>
                    <a:pt x="1935" y="105"/>
                    <a:pt x="1925" y="70"/>
                    <a:pt x="1901" y="43"/>
                  </a:cubicBezTo>
                  <a:cubicBezTo>
                    <a:pt x="1876" y="15"/>
                    <a:pt x="1845" y="1"/>
                    <a:pt x="1806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697;p35">
              <a:extLst>
                <a:ext uri="{FF2B5EF4-FFF2-40B4-BE49-F238E27FC236}">
                  <a16:creationId xmlns:a16="http://schemas.microsoft.com/office/drawing/2014/main" id="{5649F08E-0B53-4CCA-BD81-36CD248956C4}"/>
                </a:ext>
              </a:extLst>
            </p:cNvPr>
            <p:cNvSpPr/>
            <p:nvPr/>
          </p:nvSpPr>
          <p:spPr>
            <a:xfrm>
              <a:off x="6279711" y="2667793"/>
              <a:ext cx="96268" cy="352587"/>
            </a:xfrm>
            <a:custGeom>
              <a:avLst/>
              <a:gdLst/>
              <a:ahLst/>
              <a:cxnLst/>
              <a:rect l="l" t="t" r="r" b="b"/>
              <a:pathLst>
                <a:path w="2673" h="9790" extrusionOk="0">
                  <a:moveTo>
                    <a:pt x="1890" y="0"/>
                  </a:moveTo>
                  <a:lnTo>
                    <a:pt x="1" y="8618"/>
                  </a:lnTo>
                  <a:lnTo>
                    <a:pt x="296" y="9718"/>
                  </a:lnTo>
                  <a:cubicBezTo>
                    <a:pt x="309" y="9763"/>
                    <a:pt x="350" y="9790"/>
                    <a:pt x="392" y="9790"/>
                  </a:cubicBezTo>
                  <a:cubicBezTo>
                    <a:pt x="417" y="9790"/>
                    <a:pt x="443" y="9780"/>
                    <a:pt x="463" y="9760"/>
                  </a:cubicBezTo>
                  <a:lnTo>
                    <a:pt x="1292" y="8938"/>
                  </a:lnTo>
                  <a:lnTo>
                    <a:pt x="2673" y="233"/>
                  </a:lnTo>
                  <a:lnTo>
                    <a:pt x="1890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698;p35">
              <a:extLst>
                <a:ext uri="{FF2B5EF4-FFF2-40B4-BE49-F238E27FC236}">
                  <a16:creationId xmlns:a16="http://schemas.microsoft.com/office/drawing/2014/main" id="{23DD736D-3E8E-4C11-9792-BDF26454B533}"/>
                </a:ext>
              </a:extLst>
            </p:cNvPr>
            <p:cNvSpPr/>
            <p:nvPr/>
          </p:nvSpPr>
          <p:spPr>
            <a:xfrm>
              <a:off x="6350408" y="2656592"/>
              <a:ext cx="22978" cy="17503"/>
            </a:xfrm>
            <a:custGeom>
              <a:avLst/>
              <a:gdLst/>
              <a:ahLst/>
              <a:cxnLst/>
              <a:rect l="l" t="t" r="r" b="b"/>
              <a:pathLst>
                <a:path w="638" h="486" extrusionOk="0">
                  <a:moveTo>
                    <a:pt x="347" y="0"/>
                  </a:moveTo>
                  <a:cubicBezTo>
                    <a:pt x="172" y="0"/>
                    <a:pt x="0" y="301"/>
                    <a:pt x="0" y="301"/>
                  </a:cubicBezTo>
                  <a:lnTo>
                    <a:pt x="637" y="486"/>
                  </a:lnTo>
                  <a:cubicBezTo>
                    <a:pt x="565" y="115"/>
                    <a:pt x="456" y="0"/>
                    <a:pt x="347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699;p35">
              <a:extLst>
                <a:ext uri="{FF2B5EF4-FFF2-40B4-BE49-F238E27FC236}">
                  <a16:creationId xmlns:a16="http://schemas.microsoft.com/office/drawing/2014/main" id="{57D7306A-8B42-444A-B4D3-7EA65663C680}"/>
                </a:ext>
              </a:extLst>
            </p:cNvPr>
            <p:cNvSpPr/>
            <p:nvPr/>
          </p:nvSpPr>
          <p:spPr>
            <a:xfrm>
              <a:off x="6286734" y="2918636"/>
              <a:ext cx="207410" cy="78333"/>
            </a:xfrm>
            <a:custGeom>
              <a:avLst/>
              <a:gdLst/>
              <a:ahLst/>
              <a:cxnLst/>
              <a:rect l="l" t="t" r="r" b="b"/>
              <a:pathLst>
                <a:path w="5759" h="2175" extrusionOk="0">
                  <a:moveTo>
                    <a:pt x="3549" y="1"/>
                  </a:moveTo>
                  <a:cubicBezTo>
                    <a:pt x="3549" y="1"/>
                    <a:pt x="2489" y="415"/>
                    <a:pt x="1660" y="783"/>
                  </a:cubicBezTo>
                  <a:cubicBezTo>
                    <a:pt x="829" y="1152"/>
                    <a:pt x="0" y="1337"/>
                    <a:pt x="91" y="1844"/>
                  </a:cubicBezTo>
                  <a:cubicBezTo>
                    <a:pt x="137" y="2091"/>
                    <a:pt x="246" y="2174"/>
                    <a:pt x="416" y="2174"/>
                  </a:cubicBezTo>
                  <a:cubicBezTo>
                    <a:pt x="596" y="2174"/>
                    <a:pt x="844" y="2079"/>
                    <a:pt x="1153" y="1984"/>
                  </a:cubicBezTo>
                  <a:cubicBezTo>
                    <a:pt x="1751" y="1799"/>
                    <a:pt x="2534" y="1521"/>
                    <a:pt x="3685" y="1382"/>
                  </a:cubicBezTo>
                  <a:cubicBezTo>
                    <a:pt x="4837" y="1247"/>
                    <a:pt x="5759" y="185"/>
                    <a:pt x="5759" y="185"/>
                  </a:cubicBezTo>
                  <a:lnTo>
                    <a:pt x="354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700;p35">
              <a:extLst>
                <a:ext uri="{FF2B5EF4-FFF2-40B4-BE49-F238E27FC236}">
                  <a16:creationId xmlns:a16="http://schemas.microsoft.com/office/drawing/2014/main" id="{49D94A92-9D21-4694-8A67-1941F74A2FFA}"/>
                </a:ext>
              </a:extLst>
            </p:cNvPr>
            <p:cNvSpPr/>
            <p:nvPr/>
          </p:nvSpPr>
          <p:spPr>
            <a:xfrm>
              <a:off x="6282376" y="2914206"/>
              <a:ext cx="216774" cy="87156"/>
            </a:xfrm>
            <a:custGeom>
              <a:avLst/>
              <a:gdLst/>
              <a:ahLst/>
              <a:cxnLst/>
              <a:rect l="l" t="t" r="r" b="b"/>
              <a:pathLst>
                <a:path w="6019" h="2420" extrusionOk="0">
                  <a:moveTo>
                    <a:pt x="3669" y="0"/>
                  </a:moveTo>
                  <a:cubicBezTo>
                    <a:pt x="3654" y="0"/>
                    <a:pt x="3639" y="3"/>
                    <a:pt x="3625" y="8"/>
                  </a:cubicBezTo>
                  <a:cubicBezTo>
                    <a:pt x="3615" y="13"/>
                    <a:pt x="2554" y="430"/>
                    <a:pt x="1729" y="795"/>
                  </a:cubicBezTo>
                  <a:cubicBezTo>
                    <a:pt x="1555" y="872"/>
                    <a:pt x="1385" y="941"/>
                    <a:pt x="1218" y="1007"/>
                  </a:cubicBezTo>
                  <a:cubicBezTo>
                    <a:pt x="564" y="1265"/>
                    <a:pt x="0" y="1491"/>
                    <a:pt x="91" y="1988"/>
                  </a:cubicBezTo>
                  <a:cubicBezTo>
                    <a:pt x="126" y="2173"/>
                    <a:pt x="195" y="2295"/>
                    <a:pt x="306" y="2361"/>
                  </a:cubicBezTo>
                  <a:cubicBezTo>
                    <a:pt x="376" y="2402"/>
                    <a:pt x="452" y="2420"/>
                    <a:pt x="536" y="2420"/>
                  </a:cubicBezTo>
                  <a:cubicBezTo>
                    <a:pt x="696" y="2420"/>
                    <a:pt x="887" y="2357"/>
                    <a:pt x="1123" y="2284"/>
                  </a:cubicBezTo>
                  <a:lnTo>
                    <a:pt x="1534" y="2155"/>
                  </a:lnTo>
                  <a:cubicBezTo>
                    <a:pt x="2105" y="1975"/>
                    <a:pt x="2818" y="1749"/>
                    <a:pt x="3824" y="1630"/>
                  </a:cubicBezTo>
                  <a:cubicBezTo>
                    <a:pt x="5006" y="1487"/>
                    <a:pt x="5936" y="433"/>
                    <a:pt x="5974" y="392"/>
                  </a:cubicBezTo>
                  <a:cubicBezTo>
                    <a:pt x="6019" y="339"/>
                    <a:pt x="6012" y="259"/>
                    <a:pt x="5963" y="214"/>
                  </a:cubicBezTo>
                  <a:cubicBezTo>
                    <a:pt x="5940" y="194"/>
                    <a:pt x="5911" y="184"/>
                    <a:pt x="5882" y="184"/>
                  </a:cubicBezTo>
                  <a:cubicBezTo>
                    <a:pt x="5847" y="184"/>
                    <a:pt x="5811" y="199"/>
                    <a:pt x="5786" y="228"/>
                  </a:cubicBezTo>
                  <a:cubicBezTo>
                    <a:pt x="5779" y="238"/>
                    <a:pt x="4881" y="1254"/>
                    <a:pt x="3792" y="1383"/>
                  </a:cubicBezTo>
                  <a:cubicBezTo>
                    <a:pt x="2766" y="1505"/>
                    <a:pt x="2042" y="1734"/>
                    <a:pt x="1457" y="1919"/>
                  </a:cubicBezTo>
                  <a:lnTo>
                    <a:pt x="1047" y="2048"/>
                  </a:lnTo>
                  <a:cubicBezTo>
                    <a:pt x="843" y="2112"/>
                    <a:pt x="659" y="2171"/>
                    <a:pt x="537" y="2171"/>
                  </a:cubicBezTo>
                  <a:cubicBezTo>
                    <a:pt x="495" y="2171"/>
                    <a:pt x="460" y="2165"/>
                    <a:pt x="435" y="2149"/>
                  </a:cubicBezTo>
                  <a:cubicBezTo>
                    <a:pt x="389" y="2121"/>
                    <a:pt x="355" y="2054"/>
                    <a:pt x="334" y="1943"/>
                  </a:cubicBezTo>
                  <a:cubicBezTo>
                    <a:pt x="282" y="1658"/>
                    <a:pt x="672" y="1491"/>
                    <a:pt x="1308" y="1237"/>
                  </a:cubicBezTo>
                  <a:cubicBezTo>
                    <a:pt x="1478" y="1171"/>
                    <a:pt x="1653" y="1098"/>
                    <a:pt x="1830" y="1021"/>
                  </a:cubicBezTo>
                  <a:cubicBezTo>
                    <a:pt x="2647" y="656"/>
                    <a:pt x="3705" y="246"/>
                    <a:pt x="3716" y="238"/>
                  </a:cubicBezTo>
                  <a:cubicBezTo>
                    <a:pt x="3779" y="214"/>
                    <a:pt x="3810" y="145"/>
                    <a:pt x="3785" y="79"/>
                  </a:cubicBezTo>
                  <a:cubicBezTo>
                    <a:pt x="3767" y="30"/>
                    <a:pt x="3719" y="0"/>
                    <a:pt x="3669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701;p35">
              <a:extLst>
                <a:ext uri="{FF2B5EF4-FFF2-40B4-BE49-F238E27FC236}">
                  <a16:creationId xmlns:a16="http://schemas.microsoft.com/office/drawing/2014/main" id="{B4B64081-B90B-436D-A4C7-587F4B118661}"/>
                </a:ext>
              </a:extLst>
            </p:cNvPr>
            <p:cNvSpPr/>
            <p:nvPr/>
          </p:nvSpPr>
          <p:spPr>
            <a:xfrm>
              <a:off x="5058415" y="2359758"/>
              <a:ext cx="454905" cy="422852"/>
            </a:xfrm>
            <a:custGeom>
              <a:avLst/>
              <a:gdLst/>
              <a:ahLst/>
              <a:cxnLst/>
              <a:rect l="l" t="t" r="r" b="b"/>
              <a:pathLst>
                <a:path w="12631" h="11741" extrusionOk="0">
                  <a:moveTo>
                    <a:pt x="70" y="1"/>
                  </a:moveTo>
                  <a:cubicBezTo>
                    <a:pt x="54" y="1"/>
                    <a:pt x="38" y="8"/>
                    <a:pt x="25" y="23"/>
                  </a:cubicBezTo>
                  <a:cubicBezTo>
                    <a:pt x="1" y="47"/>
                    <a:pt x="4" y="85"/>
                    <a:pt x="28" y="110"/>
                  </a:cubicBezTo>
                  <a:lnTo>
                    <a:pt x="12522" y="11726"/>
                  </a:lnTo>
                  <a:cubicBezTo>
                    <a:pt x="12533" y="11737"/>
                    <a:pt x="12547" y="11740"/>
                    <a:pt x="12563" y="11740"/>
                  </a:cubicBezTo>
                  <a:cubicBezTo>
                    <a:pt x="12578" y="11740"/>
                    <a:pt x="12595" y="11734"/>
                    <a:pt x="12609" y="11723"/>
                  </a:cubicBezTo>
                  <a:cubicBezTo>
                    <a:pt x="12630" y="11695"/>
                    <a:pt x="12630" y="11657"/>
                    <a:pt x="12605" y="11636"/>
                  </a:cubicBezTo>
                  <a:lnTo>
                    <a:pt x="112" y="19"/>
                  </a:lnTo>
                  <a:cubicBezTo>
                    <a:pt x="100" y="7"/>
                    <a:pt x="85" y="1"/>
                    <a:pt x="7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702;p35">
              <a:extLst>
                <a:ext uri="{FF2B5EF4-FFF2-40B4-BE49-F238E27FC236}">
                  <a16:creationId xmlns:a16="http://schemas.microsoft.com/office/drawing/2014/main" id="{D26697B4-B9CA-48C1-834A-C51BC07087C9}"/>
                </a:ext>
              </a:extLst>
            </p:cNvPr>
            <p:cNvSpPr/>
            <p:nvPr/>
          </p:nvSpPr>
          <p:spPr>
            <a:xfrm>
              <a:off x="7313838" y="3674336"/>
              <a:ext cx="341602" cy="237087"/>
            </a:xfrm>
            <a:custGeom>
              <a:avLst/>
              <a:gdLst/>
              <a:ahLst/>
              <a:cxnLst/>
              <a:rect l="l" t="t" r="r" b="b"/>
              <a:pathLst>
                <a:path w="9485" h="6583" extrusionOk="0">
                  <a:moveTo>
                    <a:pt x="1" y="0"/>
                  </a:moveTo>
                  <a:lnTo>
                    <a:pt x="508" y="3761"/>
                  </a:lnTo>
                  <a:cubicBezTo>
                    <a:pt x="508" y="5320"/>
                    <a:pt x="2405" y="6583"/>
                    <a:pt x="4743" y="6583"/>
                  </a:cubicBezTo>
                  <a:cubicBezTo>
                    <a:pt x="7081" y="6583"/>
                    <a:pt x="8977" y="5320"/>
                    <a:pt x="8977" y="3761"/>
                  </a:cubicBezTo>
                  <a:lnTo>
                    <a:pt x="9485" y="0"/>
                  </a:ln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703;p35">
              <a:extLst>
                <a:ext uri="{FF2B5EF4-FFF2-40B4-BE49-F238E27FC236}">
                  <a16:creationId xmlns:a16="http://schemas.microsoft.com/office/drawing/2014/main" id="{836B6170-FE88-4C0B-8232-ABF0AD2DECF5}"/>
                </a:ext>
              </a:extLst>
            </p:cNvPr>
            <p:cNvSpPr/>
            <p:nvPr/>
          </p:nvSpPr>
          <p:spPr>
            <a:xfrm>
              <a:off x="7309193" y="3669942"/>
              <a:ext cx="350894" cy="245982"/>
            </a:xfrm>
            <a:custGeom>
              <a:avLst/>
              <a:gdLst/>
              <a:ahLst/>
              <a:cxnLst/>
              <a:rect l="l" t="t" r="r" b="b"/>
              <a:pathLst>
                <a:path w="9743" h="6830" extrusionOk="0">
                  <a:moveTo>
                    <a:pt x="9474" y="248"/>
                  </a:moveTo>
                  <a:lnTo>
                    <a:pt x="8981" y="3883"/>
                  </a:lnTo>
                  <a:cubicBezTo>
                    <a:pt x="8981" y="5373"/>
                    <a:pt x="7136" y="6584"/>
                    <a:pt x="4872" y="6584"/>
                  </a:cubicBezTo>
                  <a:cubicBezTo>
                    <a:pt x="2606" y="6584"/>
                    <a:pt x="763" y="5373"/>
                    <a:pt x="763" y="3866"/>
                  </a:cubicBezTo>
                  <a:lnTo>
                    <a:pt x="272" y="248"/>
                  </a:lnTo>
                  <a:close/>
                  <a:moveTo>
                    <a:pt x="130" y="1"/>
                  </a:moveTo>
                  <a:cubicBezTo>
                    <a:pt x="95" y="1"/>
                    <a:pt x="60" y="15"/>
                    <a:pt x="35" y="42"/>
                  </a:cubicBezTo>
                  <a:cubicBezTo>
                    <a:pt x="11" y="71"/>
                    <a:pt x="0" y="105"/>
                    <a:pt x="8" y="140"/>
                  </a:cubicBezTo>
                  <a:lnTo>
                    <a:pt x="516" y="3883"/>
                  </a:lnTo>
                  <a:cubicBezTo>
                    <a:pt x="516" y="5508"/>
                    <a:pt x="2471" y="6830"/>
                    <a:pt x="4872" y="6830"/>
                  </a:cubicBezTo>
                  <a:cubicBezTo>
                    <a:pt x="7276" y="6830"/>
                    <a:pt x="9227" y="5508"/>
                    <a:pt x="9227" y="3901"/>
                  </a:cubicBezTo>
                  <a:lnTo>
                    <a:pt x="9736" y="140"/>
                  </a:lnTo>
                  <a:cubicBezTo>
                    <a:pt x="9742" y="105"/>
                    <a:pt x="9732" y="71"/>
                    <a:pt x="9707" y="42"/>
                  </a:cubicBezTo>
                  <a:cubicBezTo>
                    <a:pt x="9683" y="15"/>
                    <a:pt x="9652" y="1"/>
                    <a:pt x="961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704;p35">
              <a:extLst>
                <a:ext uri="{FF2B5EF4-FFF2-40B4-BE49-F238E27FC236}">
                  <a16:creationId xmlns:a16="http://schemas.microsoft.com/office/drawing/2014/main" id="{0A74F991-D00A-4954-93E2-AA7584446A52}"/>
                </a:ext>
              </a:extLst>
            </p:cNvPr>
            <p:cNvSpPr/>
            <p:nvPr/>
          </p:nvSpPr>
          <p:spPr>
            <a:xfrm>
              <a:off x="7313838" y="3560565"/>
              <a:ext cx="341602" cy="227723"/>
            </a:xfrm>
            <a:custGeom>
              <a:avLst/>
              <a:gdLst/>
              <a:ahLst/>
              <a:cxnLst/>
              <a:rect l="l" t="t" r="r" b="b"/>
              <a:pathLst>
                <a:path w="9485" h="6323" extrusionOk="0">
                  <a:moveTo>
                    <a:pt x="4743" y="1"/>
                  </a:moveTo>
                  <a:cubicBezTo>
                    <a:pt x="2123" y="1"/>
                    <a:pt x="1" y="1413"/>
                    <a:pt x="1" y="3159"/>
                  </a:cubicBezTo>
                  <a:cubicBezTo>
                    <a:pt x="1" y="4906"/>
                    <a:pt x="2123" y="6322"/>
                    <a:pt x="4743" y="6322"/>
                  </a:cubicBezTo>
                  <a:cubicBezTo>
                    <a:pt x="7362" y="6322"/>
                    <a:pt x="9485" y="4906"/>
                    <a:pt x="9485" y="3159"/>
                  </a:cubicBezTo>
                  <a:cubicBezTo>
                    <a:pt x="9485" y="1413"/>
                    <a:pt x="7362" y="1"/>
                    <a:pt x="4743" y="1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705;p35">
              <a:extLst>
                <a:ext uri="{FF2B5EF4-FFF2-40B4-BE49-F238E27FC236}">
                  <a16:creationId xmlns:a16="http://schemas.microsoft.com/office/drawing/2014/main" id="{EA222094-BF66-4F3D-A724-6D53E9397F82}"/>
                </a:ext>
              </a:extLst>
            </p:cNvPr>
            <p:cNvSpPr/>
            <p:nvPr/>
          </p:nvSpPr>
          <p:spPr>
            <a:xfrm>
              <a:off x="7309337" y="3556063"/>
              <a:ext cx="350606" cy="236727"/>
            </a:xfrm>
            <a:custGeom>
              <a:avLst/>
              <a:gdLst/>
              <a:ahLst/>
              <a:cxnLst/>
              <a:rect l="l" t="t" r="r" b="b"/>
              <a:pathLst>
                <a:path w="9735" h="6573" extrusionOk="0">
                  <a:moveTo>
                    <a:pt x="4868" y="248"/>
                  </a:moveTo>
                  <a:cubicBezTo>
                    <a:pt x="7415" y="248"/>
                    <a:pt x="9488" y="1611"/>
                    <a:pt x="9488" y="3284"/>
                  </a:cubicBezTo>
                  <a:cubicBezTo>
                    <a:pt x="9488" y="4961"/>
                    <a:pt x="7415" y="6322"/>
                    <a:pt x="4868" y="6322"/>
                  </a:cubicBezTo>
                  <a:cubicBezTo>
                    <a:pt x="2321" y="6322"/>
                    <a:pt x="251" y="4961"/>
                    <a:pt x="251" y="3284"/>
                  </a:cubicBezTo>
                  <a:cubicBezTo>
                    <a:pt x="251" y="1611"/>
                    <a:pt x="2321" y="248"/>
                    <a:pt x="4868" y="248"/>
                  </a:cubicBezTo>
                  <a:close/>
                  <a:moveTo>
                    <a:pt x="4868" y="0"/>
                  </a:moveTo>
                  <a:cubicBezTo>
                    <a:pt x="2185" y="0"/>
                    <a:pt x="1" y="1475"/>
                    <a:pt x="1" y="3284"/>
                  </a:cubicBezTo>
                  <a:cubicBezTo>
                    <a:pt x="1" y="5097"/>
                    <a:pt x="2185" y="6573"/>
                    <a:pt x="4868" y="6573"/>
                  </a:cubicBezTo>
                  <a:cubicBezTo>
                    <a:pt x="7550" y="6573"/>
                    <a:pt x="9735" y="5097"/>
                    <a:pt x="9735" y="3284"/>
                  </a:cubicBezTo>
                  <a:cubicBezTo>
                    <a:pt x="9735" y="1475"/>
                    <a:pt x="7550" y="0"/>
                    <a:pt x="486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706;p35">
              <a:extLst>
                <a:ext uri="{FF2B5EF4-FFF2-40B4-BE49-F238E27FC236}">
                  <a16:creationId xmlns:a16="http://schemas.microsoft.com/office/drawing/2014/main" id="{04B79C68-1BD4-43E4-931C-0C0D15DFB548}"/>
                </a:ext>
              </a:extLst>
            </p:cNvPr>
            <p:cNvSpPr/>
            <p:nvPr/>
          </p:nvSpPr>
          <p:spPr>
            <a:xfrm>
              <a:off x="7339409" y="3577456"/>
              <a:ext cx="290605" cy="193761"/>
            </a:xfrm>
            <a:custGeom>
              <a:avLst/>
              <a:gdLst/>
              <a:ahLst/>
              <a:cxnLst/>
              <a:rect l="l" t="t" r="r" b="b"/>
              <a:pathLst>
                <a:path w="8069" h="5380" extrusionOk="0">
                  <a:moveTo>
                    <a:pt x="4033" y="1"/>
                  </a:moveTo>
                  <a:cubicBezTo>
                    <a:pt x="1806" y="1"/>
                    <a:pt x="1" y="1205"/>
                    <a:pt x="1" y="2690"/>
                  </a:cubicBezTo>
                  <a:cubicBezTo>
                    <a:pt x="1" y="4176"/>
                    <a:pt x="1806" y="5380"/>
                    <a:pt x="4033" y="5380"/>
                  </a:cubicBezTo>
                  <a:cubicBezTo>
                    <a:pt x="6259" y="5380"/>
                    <a:pt x="8068" y="4176"/>
                    <a:pt x="8068" y="2690"/>
                  </a:cubicBezTo>
                  <a:cubicBezTo>
                    <a:pt x="8068" y="1205"/>
                    <a:pt x="6259" y="1"/>
                    <a:pt x="4033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707;p35">
              <a:extLst>
                <a:ext uri="{FF2B5EF4-FFF2-40B4-BE49-F238E27FC236}">
                  <a16:creationId xmlns:a16="http://schemas.microsoft.com/office/drawing/2014/main" id="{1E76D26D-F59C-4308-8FFD-6CC7609FBFE9}"/>
                </a:ext>
              </a:extLst>
            </p:cNvPr>
            <p:cNvSpPr/>
            <p:nvPr/>
          </p:nvSpPr>
          <p:spPr>
            <a:xfrm>
              <a:off x="7334907" y="3573062"/>
              <a:ext cx="299501" cy="202692"/>
            </a:xfrm>
            <a:custGeom>
              <a:avLst/>
              <a:gdLst/>
              <a:ahLst/>
              <a:cxnLst/>
              <a:rect l="l" t="t" r="r" b="b"/>
              <a:pathLst>
                <a:path w="8316" h="5628" extrusionOk="0">
                  <a:moveTo>
                    <a:pt x="4158" y="248"/>
                  </a:moveTo>
                  <a:cubicBezTo>
                    <a:pt x="6315" y="248"/>
                    <a:pt x="8068" y="1400"/>
                    <a:pt x="8068" y="2812"/>
                  </a:cubicBezTo>
                  <a:cubicBezTo>
                    <a:pt x="8068" y="4229"/>
                    <a:pt x="6315" y="5380"/>
                    <a:pt x="4158" y="5380"/>
                  </a:cubicBezTo>
                  <a:cubicBezTo>
                    <a:pt x="2000" y="5380"/>
                    <a:pt x="247" y="4229"/>
                    <a:pt x="247" y="2812"/>
                  </a:cubicBezTo>
                  <a:cubicBezTo>
                    <a:pt x="247" y="1400"/>
                    <a:pt x="2000" y="248"/>
                    <a:pt x="4158" y="248"/>
                  </a:cubicBezTo>
                  <a:close/>
                  <a:moveTo>
                    <a:pt x="4158" y="1"/>
                  </a:moveTo>
                  <a:cubicBezTo>
                    <a:pt x="1865" y="1"/>
                    <a:pt x="0" y="1264"/>
                    <a:pt x="0" y="2812"/>
                  </a:cubicBezTo>
                  <a:cubicBezTo>
                    <a:pt x="0" y="4364"/>
                    <a:pt x="1865" y="5627"/>
                    <a:pt x="4158" y="5627"/>
                  </a:cubicBezTo>
                  <a:cubicBezTo>
                    <a:pt x="6451" y="5627"/>
                    <a:pt x="8315" y="4364"/>
                    <a:pt x="8315" y="2812"/>
                  </a:cubicBezTo>
                  <a:cubicBezTo>
                    <a:pt x="8315" y="1264"/>
                    <a:pt x="6451" y="1"/>
                    <a:pt x="415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708;p35">
              <a:extLst>
                <a:ext uri="{FF2B5EF4-FFF2-40B4-BE49-F238E27FC236}">
                  <a16:creationId xmlns:a16="http://schemas.microsoft.com/office/drawing/2014/main" id="{5CEBF0FB-64AA-4E06-858F-C0A63D9A992B}"/>
                </a:ext>
              </a:extLst>
            </p:cNvPr>
            <p:cNvSpPr/>
            <p:nvPr/>
          </p:nvSpPr>
          <p:spPr>
            <a:xfrm>
              <a:off x="7341894" y="3612570"/>
              <a:ext cx="285599" cy="158646"/>
            </a:xfrm>
            <a:custGeom>
              <a:avLst/>
              <a:gdLst/>
              <a:ahLst/>
              <a:cxnLst/>
              <a:rect l="l" t="t" r="r" b="b"/>
              <a:pathLst>
                <a:path w="7930" h="4405" extrusionOk="0">
                  <a:moveTo>
                    <a:pt x="3964" y="0"/>
                  </a:moveTo>
                  <a:cubicBezTo>
                    <a:pt x="1987" y="0"/>
                    <a:pt x="342" y="950"/>
                    <a:pt x="1" y="2202"/>
                  </a:cubicBezTo>
                  <a:cubicBezTo>
                    <a:pt x="342" y="3455"/>
                    <a:pt x="1987" y="4405"/>
                    <a:pt x="3964" y="4405"/>
                  </a:cubicBezTo>
                  <a:cubicBezTo>
                    <a:pt x="5944" y="4405"/>
                    <a:pt x="7585" y="3455"/>
                    <a:pt x="7930" y="2202"/>
                  </a:cubicBezTo>
                  <a:cubicBezTo>
                    <a:pt x="7585" y="950"/>
                    <a:pt x="5944" y="0"/>
                    <a:pt x="396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709;p35">
              <a:extLst>
                <a:ext uri="{FF2B5EF4-FFF2-40B4-BE49-F238E27FC236}">
                  <a16:creationId xmlns:a16="http://schemas.microsoft.com/office/drawing/2014/main" id="{6B587853-2A4D-406A-BF09-ADDBEBD0A31B}"/>
                </a:ext>
              </a:extLst>
            </p:cNvPr>
            <p:cNvSpPr/>
            <p:nvPr/>
          </p:nvSpPr>
          <p:spPr>
            <a:xfrm>
              <a:off x="7337392" y="3608177"/>
              <a:ext cx="294639" cy="167578"/>
            </a:xfrm>
            <a:custGeom>
              <a:avLst/>
              <a:gdLst/>
              <a:ahLst/>
              <a:cxnLst/>
              <a:rect l="l" t="t" r="r" b="b"/>
              <a:pathLst>
                <a:path w="8181" h="4653" extrusionOk="0">
                  <a:moveTo>
                    <a:pt x="4089" y="248"/>
                  </a:moveTo>
                  <a:cubicBezTo>
                    <a:pt x="5964" y="248"/>
                    <a:pt x="7567" y="1118"/>
                    <a:pt x="7926" y="2324"/>
                  </a:cubicBezTo>
                  <a:cubicBezTo>
                    <a:pt x="7567" y="3532"/>
                    <a:pt x="5964" y="4405"/>
                    <a:pt x="4089" y="4405"/>
                  </a:cubicBezTo>
                  <a:cubicBezTo>
                    <a:pt x="2213" y="4405"/>
                    <a:pt x="609" y="3532"/>
                    <a:pt x="254" y="2324"/>
                  </a:cubicBezTo>
                  <a:cubicBezTo>
                    <a:pt x="609" y="1118"/>
                    <a:pt x="2213" y="248"/>
                    <a:pt x="4089" y="248"/>
                  </a:cubicBezTo>
                  <a:close/>
                  <a:moveTo>
                    <a:pt x="4089" y="0"/>
                  </a:moveTo>
                  <a:cubicBezTo>
                    <a:pt x="2088" y="0"/>
                    <a:pt x="370" y="964"/>
                    <a:pt x="4" y="2293"/>
                  </a:cubicBezTo>
                  <a:cubicBezTo>
                    <a:pt x="1" y="2314"/>
                    <a:pt x="1" y="2335"/>
                    <a:pt x="4" y="2359"/>
                  </a:cubicBezTo>
                  <a:cubicBezTo>
                    <a:pt x="370" y="3689"/>
                    <a:pt x="2088" y="4652"/>
                    <a:pt x="4089" y="4652"/>
                  </a:cubicBezTo>
                  <a:cubicBezTo>
                    <a:pt x="6089" y="4652"/>
                    <a:pt x="7808" y="3689"/>
                    <a:pt x="8173" y="2359"/>
                  </a:cubicBezTo>
                  <a:cubicBezTo>
                    <a:pt x="8180" y="2335"/>
                    <a:pt x="8180" y="2314"/>
                    <a:pt x="8173" y="2293"/>
                  </a:cubicBezTo>
                  <a:cubicBezTo>
                    <a:pt x="7808" y="964"/>
                    <a:pt x="6089" y="0"/>
                    <a:pt x="408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710;p35">
              <a:extLst>
                <a:ext uri="{FF2B5EF4-FFF2-40B4-BE49-F238E27FC236}">
                  <a16:creationId xmlns:a16="http://schemas.microsoft.com/office/drawing/2014/main" id="{B760419A-3F2F-45FD-BB4C-D7F68F898083}"/>
                </a:ext>
              </a:extLst>
            </p:cNvPr>
            <p:cNvSpPr/>
            <p:nvPr/>
          </p:nvSpPr>
          <p:spPr>
            <a:xfrm>
              <a:off x="7335879" y="3404296"/>
              <a:ext cx="301121" cy="326800"/>
            </a:xfrm>
            <a:custGeom>
              <a:avLst/>
              <a:gdLst/>
              <a:ahLst/>
              <a:cxnLst/>
              <a:rect l="l" t="t" r="r" b="b"/>
              <a:pathLst>
                <a:path w="8361" h="9074" extrusionOk="0">
                  <a:moveTo>
                    <a:pt x="4607" y="0"/>
                  </a:moveTo>
                  <a:cubicBezTo>
                    <a:pt x="4125" y="0"/>
                    <a:pt x="3658" y="212"/>
                    <a:pt x="3407" y="697"/>
                  </a:cubicBezTo>
                  <a:cubicBezTo>
                    <a:pt x="2787" y="1890"/>
                    <a:pt x="3230" y="4102"/>
                    <a:pt x="3010" y="4412"/>
                  </a:cubicBezTo>
                  <a:cubicBezTo>
                    <a:pt x="2909" y="4553"/>
                    <a:pt x="2718" y="4647"/>
                    <a:pt x="2509" y="4647"/>
                  </a:cubicBezTo>
                  <a:cubicBezTo>
                    <a:pt x="2258" y="4647"/>
                    <a:pt x="1983" y="4510"/>
                    <a:pt x="1814" y="4148"/>
                  </a:cubicBezTo>
                  <a:cubicBezTo>
                    <a:pt x="1504" y="3484"/>
                    <a:pt x="1504" y="2599"/>
                    <a:pt x="1107" y="2554"/>
                  </a:cubicBezTo>
                  <a:cubicBezTo>
                    <a:pt x="1072" y="2550"/>
                    <a:pt x="1035" y="2548"/>
                    <a:pt x="997" y="2548"/>
                  </a:cubicBezTo>
                  <a:cubicBezTo>
                    <a:pt x="618" y="2548"/>
                    <a:pt x="170" y="2779"/>
                    <a:pt x="91" y="3706"/>
                  </a:cubicBezTo>
                  <a:cubicBezTo>
                    <a:pt x="1" y="4722"/>
                    <a:pt x="178" y="5874"/>
                    <a:pt x="884" y="6403"/>
                  </a:cubicBezTo>
                  <a:cubicBezTo>
                    <a:pt x="1594" y="6935"/>
                    <a:pt x="2391" y="6758"/>
                    <a:pt x="2610" y="6977"/>
                  </a:cubicBezTo>
                  <a:cubicBezTo>
                    <a:pt x="2805" y="7171"/>
                    <a:pt x="2617" y="7551"/>
                    <a:pt x="2620" y="7776"/>
                  </a:cubicBezTo>
                  <a:cubicBezTo>
                    <a:pt x="2629" y="8595"/>
                    <a:pt x="3515" y="9074"/>
                    <a:pt x="4286" y="9074"/>
                  </a:cubicBezTo>
                  <a:cubicBezTo>
                    <a:pt x="4444" y="9074"/>
                    <a:pt x="4597" y="9054"/>
                    <a:pt x="4736" y="9012"/>
                  </a:cubicBezTo>
                  <a:cubicBezTo>
                    <a:pt x="5929" y="8661"/>
                    <a:pt x="5797" y="7463"/>
                    <a:pt x="5974" y="6977"/>
                  </a:cubicBezTo>
                  <a:cubicBezTo>
                    <a:pt x="6152" y="6493"/>
                    <a:pt x="7123" y="6448"/>
                    <a:pt x="7477" y="5697"/>
                  </a:cubicBezTo>
                  <a:cubicBezTo>
                    <a:pt x="7832" y="4945"/>
                    <a:pt x="8361" y="3439"/>
                    <a:pt x="7609" y="2864"/>
                  </a:cubicBezTo>
                  <a:cubicBezTo>
                    <a:pt x="7320" y="2643"/>
                    <a:pt x="7057" y="2547"/>
                    <a:pt x="6838" y="2547"/>
                  </a:cubicBezTo>
                  <a:cubicBezTo>
                    <a:pt x="6488" y="2547"/>
                    <a:pt x="6249" y="2793"/>
                    <a:pt x="6194" y="3174"/>
                  </a:cubicBezTo>
                  <a:cubicBezTo>
                    <a:pt x="6126" y="3652"/>
                    <a:pt x="5873" y="4236"/>
                    <a:pt x="5760" y="4477"/>
                  </a:cubicBezTo>
                  <a:lnTo>
                    <a:pt x="5760" y="4477"/>
                  </a:lnTo>
                  <a:cubicBezTo>
                    <a:pt x="6265" y="3374"/>
                    <a:pt x="6709" y="1022"/>
                    <a:pt x="5557" y="282"/>
                  </a:cubicBezTo>
                  <a:cubicBezTo>
                    <a:pt x="5277" y="101"/>
                    <a:pt x="4939" y="0"/>
                    <a:pt x="4607" y="0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711;p35">
              <a:extLst>
                <a:ext uri="{FF2B5EF4-FFF2-40B4-BE49-F238E27FC236}">
                  <a16:creationId xmlns:a16="http://schemas.microsoft.com/office/drawing/2014/main" id="{783287B3-0009-4D50-88C8-02E1D1C19682}"/>
                </a:ext>
              </a:extLst>
            </p:cNvPr>
            <p:cNvSpPr/>
            <p:nvPr/>
          </p:nvSpPr>
          <p:spPr>
            <a:xfrm>
              <a:off x="7330621" y="3399831"/>
              <a:ext cx="314195" cy="335660"/>
            </a:xfrm>
            <a:custGeom>
              <a:avLst/>
              <a:gdLst/>
              <a:ahLst/>
              <a:cxnLst/>
              <a:rect l="l" t="t" r="r" b="b"/>
              <a:pathLst>
                <a:path w="8724" h="9320" extrusionOk="0">
                  <a:moveTo>
                    <a:pt x="4752" y="249"/>
                  </a:moveTo>
                  <a:cubicBezTo>
                    <a:pt x="5056" y="249"/>
                    <a:pt x="5373" y="340"/>
                    <a:pt x="5637" y="507"/>
                  </a:cubicBezTo>
                  <a:cubicBezTo>
                    <a:pt x="6674" y="1175"/>
                    <a:pt x="6315" y="3378"/>
                    <a:pt x="5811" y="4512"/>
                  </a:cubicBezTo>
                  <a:cubicBezTo>
                    <a:pt x="5776" y="4592"/>
                    <a:pt x="5748" y="4644"/>
                    <a:pt x="5745" y="4655"/>
                  </a:cubicBezTo>
                  <a:lnTo>
                    <a:pt x="5745" y="4658"/>
                  </a:lnTo>
                  <a:cubicBezTo>
                    <a:pt x="5717" y="4711"/>
                    <a:pt x="5730" y="4777"/>
                    <a:pt x="5783" y="4815"/>
                  </a:cubicBezTo>
                  <a:cubicBezTo>
                    <a:pt x="5804" y="4830"/>
                    <a:pt x="5828" y="4837"/>
                    <a:pt x="5853" y="4837"/>
                  </a:cubicBezTo>
                  <a:cubicBezTo>
                    <a:pt x="5885" y="4837"/>
                    <a:pt x="5917" y="4825"/>
                    <a:pt x="5943" y="4801"/>
                  </a:cubicBezTo>
                  <a:cubicBezTo>
                    <a:pt x="5947" y="4798"/>
                    <a:pt x="5953" y="4787"/>
                    <a:pt x="5964" y="4766"/>
                  </a:cubicBezTo>
                  <a:lnTo>
                    <a:pt x="5964" y="4769"/>
                  </a:lnTo>
                  <a:cubicBezTo>
                    <a:pt x="5978" y="4738"/>
                    <a:pt x="5995" y="4711"/>
                    <a:pt x="6009" y="4676"/>
                  </a:cubicBezTo>
                  <a:cubicBezTo>
                    <a:pt x="6135" y="4414"/>
                    <a:pt x="6395" y="3796"/>
                    <a:pt x="6461" y="3315"/>
                  </a:cubicBezTo>
                  <a:cubicBezTo>
                    <a:pt x="6496" y="3075"/>
                    <a:pt x="6611" y="2901"/>
                    <a:pt x="6785" y="2832"/>
                  </a:cubicBezTo>
                  <a:cubicBezTo>
                    <a:pt x="6847" y="2806"/>
                    <a:pt x="6915" y="2794"/>
                    <a:pt x="6987" y="2794"/>
                  </a:cubicBezTo>
                  <a:cubicBezTo>
                    <a:pt x="7190" y="2794"/>
                    <a:pt x="7429" y="2893"/>
                    <a:pt x="7683" y="3086"/>
                  </a:cubicBezTo>
                  <a:cubicBezTo>
                    <a:pt x="8274" y="3538"/>
                    <a:pt x="7982" y="4766"/>
                    <a:pt x="7512" y="5768"/>
                  </a:cubicBezTo>
                  <a:cubicBezTo>
                    <a:pt x="7335" y="6140"/>
                    <a:pt x="6980" y="6328"/>
                    <a:pt x="6663" y="6495"/>
                  </a:cubicBezTo>
                  <a:cubicBezTo>
                    <a:pt x="6374" y="6648"/>
                    <a:pt x="6100" y="6794"/>
                    <a:pt x="6002" y="7059"/>
                  </a:cubicBezTo>
                  <a:cubicBezTo>
                    <a:pt x="5960" y="7181"/>
                    <a:pt x="5936" y="7330"/>
                    <a:pt x="5905" y="7501"/>
                  </a:cubicBezTo>
                  <a:cubicBezTo>
                    <a:pt x="5814" y="8064"/>
                    <a:pt x="5696" y="8767"/>
                    <a:pt x="4847" y="9018"/>
                  </a:cubicBezTo>
                  <a:cubicBezTo>
                    <a:pt x="4716" y="9057"/>
                    <a:pt x="4574" y="9076"/>
                    <a:pt x="4428" y="9076"/>
                  </a:cubicBezTo>
                  <a:cubicBezTo>
                    <a:pt x="4053" y="9076"/>
                    <a:pt x="3651" y="8952"/>
                    <a:pt x="3351" y="8729"/>
                  </a:cubicBezTo>
                  <a:cubicBezTo>
                    <a:pt x="3142" y="8576"/>
                    <a:pt x="2896" y="8308"/>
                    <a:pt x="2888" y="7897"/>
                  </a:cubicBezTo>
                  <a:cubicBezTo>
                    <a:pt x="2888" y="7842"/>
                    <a:pt x="2906" y="7762"/>
                    <a:pt x="2923" y="7675"/>
                  </a:cubicBezTo>
                  <a:cubicBezTo>
                    <a:pt x="2968" y="7462"/>
                    <a:pt x="3024" y="7195"/>
                    <a:pt x="2846" y="7014"/>
                  </a:cubicBezTo>
                  <a:cubicBezTo>
                    <a:pt x="2729" y="6895"/>
                    <a:pt x="2530" y="6871"/>
                    <a:pt x="2276" y="6836"/>
                  </a:cubicBezTo>
                  <a:cubicBezTo>
                    <a:pt x="1935" y="6787"/>
                    <a:pt x="1507" y="6728"/>
                    <a:pt x="1107" y="6429"/>
                  </a:cubicBezTo>
                  <a:cubicBezTo>
                    <a:pt x="533" y="5998"/>
                    <a:pt x="255" y="5031"/>
                    <a:pt x="359" y="3841"/>
                  </a:cubicBezTo>
                  <a:cubicBezTo>
                    <a:pt x="397" y="3409"/>
                    <a:pt x="519" y="3107"/>
                    <a:pt x="720" y="2940"/>
                  </a:cubicBezTo>
                  <a:cubicBezTo>
                    <a:pt x="857" y="2828"/>
                    <a:pt x="1017" y="2797"/>
                    <a:pt x="1146" y="2797"/>
                  </a:cubicBezTo>
                  <a:cubicBezTo>
                    <a:pt x="1180" y="2797"/>
                    <a:pt x="1211" y="2797"/>
                    <a:pt x="1239" y="2800"/>
                  </a:cubicBezTo>
                  <a:cubicBezTo>
                    <a:pt x="1403" y="2821"/>
                    <a:pt x="1493" y="3162"/>
                    <a:pt x="1587" y="3521"/>
                  </a:cubicBezTo>
                  <a:cubicBezTo>
                    <a:pt x="1653" y="3778"/>
                    <a:pt x="1730" y="4067"/>
                    <a:pt x="1848" y="4324"/>
                  </a:cubicBezTo>
                  <a:cubicBezTo>
                    <a:pt x="2061" y="4780"/>
                    <a:pt x="2401" y="4874"/>
                    <a:pt x="2583" y="4891"/>
                  </a:cubicBezTo>
                  <a:cubicBezTo>
                    <a:pt x="2607" y="4893"/>
                    <a:pt x="2631" y="4894"/>
                    <a:pt x="2655" y="4894"/>
                  </a:cubicBezTo>
                  <a:cubicBezTo>
                    <a:pt x="2897" y="4894"/>
                    <a:pt x="3127" y="4787"/>
                    <a:pt x="3257" y="4610"/>
                  </a:cubicBezTo>
                  <a:cubicBezTo>
                    <a:pt x="3358" y="4467"/>
                    <a:pt x="3355" y="4164"/>
                    <a:pt x="3341" y="3545"/>
                  </a:cubicBezTo>
                  <a:cubicBezTo>
                    <a:pt x="3320" y="2723"/>
                    <a:pt x="3288" y="1596"/>
                    <a:pt x="3664" y="876"/>
                  </a:cubicBezTo>
                  <a:cubicBezTo>
                    <a:pt x="3818" y="581"/>
                    <a:pt x="4068" y="379"/>
                    <a:pt x="4391" y="295"/>
                  </a:cubicBezTo>
                  <a:cubicBezTo>
                    <a:pt x="4506" y="264"/>
                    <a:pt x="4628" y="249"/>
                    <a:pt x="4752" y="249"/>
                  </a:cubicBezTo>
                  <a:close/>
                  <a:moveTo>
                    <a:pt x="4759" y="0"/>
                  </a:moveTo>
                  <a:cubicBezTo>
                    <a:pt x="4613" y="0"/>
                    <a:pt x="4467" y="19"/>
                    <a:pt x="4329" y="56"/>
                  </a:cubicBezTo>
                  <a:cubicBezTo>
                    <a:pt x="3935" y="160"/>
                    <a:pt x="3630" y="403"/>
                    <a:pt x="3445" y="761"/>
                  </a:cubicBezTo>
                  <a:cubicBezTo>
                    <a:pt x="3042" y="1541"/>
                    <a:pt x="3069" y="2703"/>
                    <a:pt x="3094" y="3552"/>
                  </a:cubicBezTo>
                  <a:cubicBezTo>
                    <a:pt x="3100" y="3942"/>
                    <a:pt x="3114" y="4383"/>
                    <a:pt x="3055" y="4464"/>
                  </a:cubicBezTo>
                  <a:cubicBezTo>
                    <a:pt x="2974" y="4576"/>
                    <a:pt x="2819" y="4647"/>
                    <a:pt x="2660" y="4647"/>
                  </a:cubicBezTo>
                  <a:cubicBezTo>
                    <a:pt x="2642" y="4647"/>
                    <a:pt x="2624" y="4646"/>
                    <a:pt x="2607" y="4644"/>
                  </a:cubicBezTo>
                  <a:cubicBezTo>
                    <a:pt x="2380" y="4623"/>
                    <a:pt x="2193" y="4474"/>
                    <a:pt x="2074" y="4220"/>
                  </a:cubicBezTo>
                  <a:cubicBezTo>
                    <a:pt x="1963" y="3980"/>
                    <a:pt x="1889" y="3705"/>
                    <a:pt x="1827" y="3458"/>
                  </a:cubicBezTo>
                  <a:cubicBezTo>
                    <a:pt x="1706" y="2995"/>
                    <a:pt x="1601" y="2592"/>
                    <a:pt x="1267" y="2556"/>
                  </a:cubicBezTo>
                  <a:cubicBezTo>
                    <a:pt x="1229" y="2552"/>
                    <a:pt x="1186" y="2549"/>
                    <a:pt x="1141" y="2549"/>
                  </a:cubicBezTo>
                  <a:cubicBezTo>
                    <a:pt x="967" y="2549"/>
                    <a:pt x="754" y="2591"/>
                    <a:pt x="564" y="2749"/>
                  </a:cubicBezTo>
                  <a:cubicBezTo>
                    <a:pt x="307" y="2957"/>
                    <a:pt x="157" y="3319"/>
                    <a:pt x="112" y="3816"/>
                  </a:cubicBezTo>
                  <a:cubicBezTo>
                    <a:pt x="1" y="5097"/>
                    <a:pt x="317" y="6144"/>
                    <a:pt x="958" y="6627"/>
                  </a:cubicBezTo>
                  <a:cubicBezTo>
                    <a:pt x="1409" y="6965"/>
                    <a:pt x="1889" y="7031"/>
                    <a:pt x="2244" y="7080"/>
                  </a:cubicBezTo>
                  <a:cubicBezTo>
                    <a:pt x="2432" y="7107"/>
                    <a:pt x="2610" y="7132"/>
                    <a:pt x="2669" y="7191"/>
                  </a:cubicBezTo>
                  <a:cubicBezTo>
                    <a:pt x="2756" y="7274"/>
                    <a:pt x="2718" y="7452"/>
                    <a:pt x="2679" y="7622"/>
                  </a:cubicBezTo>
                  <a:cubicBezTo>
                    <a:pt x="2659" y="7723"/>
                    <a:pt x="2641" y="7817"/>
                    <a:pt x="2641" y="7900"/>
                  </a:cubicBezTo>
                  <a:cubicBezTo>
                    <a:pt x="2645" y="8301"/>
                    <a:pt x="2846" y="8666"/>
                    <a:pt x="3205" y="8931"/>
                  </a:cubicBezTo>
                  <a:cubicBezTo>
                    <a:pt x="3546" y="9181"/>
                    <a:pt x="4005" y="9320"/>
                    <a:pt x="4436" y="9320"/>
                  </a:cubicBezTo>
                  <a:cubicBezTo>
                    <a:pt x="4603" y="9320"/>
                    <a:pt x="4767" y="9299"/>
                    <a:pt x="4916" y="9254"/>
                  </a:cubicBezTo>
                  <a:cubicBezTo>
                    <a:pt x="5915" y="8958"/>
                    <a:pt x="6058" y="8106"/>
                    <a:pt x="6152" y="7542"/>
                  </a:cubicBezTo>
                  <a:cubicBezTo>
                    <a:pt x="6176" y="7383"/>
                    <a:pt x="6201" y="7243"/>
                    <a:pt x="6236" y="7146"/>
                  </a:cubicBezTo>
                  <a:cubicBezTo>
                    <a:pt x="6302" y="6969"/>
                    <a:pt x="6520" y="6850"/>
                    <a:pt x="6778" y="6715"/>
                  </a:cubicBezTo>
                  <a:cubicBezTo>
                    <a:pt x="7112" y="6537"/>
                    <a:pt x="7526" y="6318"/>
                    <a:pt x="7734" y="5872"/>
                  </a:cubicBezTo>
                  <a:cubicBezTo>
                    <a:pt x="7982" y="5344"/>
                    <a:pt x="8723" y="3573"/>
                    <a:pt x="7832" y="2890"/>
                  </a:cubicBezTo>
                  <a:cubicBezTo>
                    <a:pt x="7536" y="2664"/>
                    <a:pt x="7245" y="2546"/>
                    <a:pt x="6986" y="2546"/>
                  </a:cubicBezTo>
                  <a:cubicBezTo>
                    <a:pt x="6883" y="2546"/>
                    <a:pt x="6786" y="2565"/>
                    <a:pt x="6695" y="2602"/>
                  </a:cubicBezTo>
                  <a:cubicBezTo>
                    <a:pt x="6632" y="2627"/>
                    <a:pt x="6573" y="2661"/>
                    <a:pt x="6524" y="2703"/>
                  </a:cubicBezTo>
                  <a:cubicBezTo>
                    <a:pt x="6618" y="1739"/>
                    <a:pt x="6479" y="755"/>
                    <a:pt x="5772" y="302"/>
                  </a:cubicBezTo>
                  <a:cubicBezTo>
                    <a:pt x="5466" y="104"/>
                    <a:pt x="5108" y="0"/>
                    <a:pt x="475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712;p35">
              <a:extLst>
                <a:ext uri="{FF2B5EF4-FFF2-40B4-BE49-F238E27FC236}">
                  <a16:creationId xmlns:a16="http://schemas.microsoft.com/office/drawing/2014/main" id="{88BD1E0B-EBE5-4759-A16C-9C5627B41637}"/>
                </a:ext>
              </a:extLst>
            </p:cNvPr>
            <p:cNvSpPr/>
            <p:nvPr/>
          </p:nvSpPr>
          <p:spPr>
            <a:xfrm>
              <a:off x="7362458" y="3423925"/>
              <a:ext cx="136965" cy="187170"/>
            </a:xfrm>
            <a:custGeom>
              <a:avLst/>
              <a:gdLst/>
              <a:ahLst/>
              <a:cxnLst/>
              <a:rect l="l" t="t" r="r" b="b"/>
              <a:pathLst>
                <a:path w="3803" h="5197" extrusionOk="0">
                  <a:moveTo>
                    <a:pt x="3731" y="1"/>
                  </a:moveTo>
                  <a:cubicBezTo>
                    <a:pt x="3720" y="1"/>
                    <a:pt x="3709" y="3"/>
                    <a:pt x="3698" y="9"/>
                  </a:cubicBezTo>
                  <a:cubicBezTo>
                    <a:pt x="3671" y="26"/>
                    <a:pt x="3006" y="434"/>
                    <a:pt x="2961" y="1255"/>
                  </a:cubicBezTo>
                  <a:cubicBezTo>
                    <a:pt x="2951" y="1442"/>
                    <a:pt x="2947" y="1728"/>
                    <a:pt x="2940" y="2054"/>
                  </a:cubicBezTo>
                  <a:cubicBezTo>
                    <a:pt x="2919" y="3019"/>
                    <a:pt x="2888" y="4633"/>
                    <a:pt x="2665" y="4887"/>
                  </a:cubicBezTo>
                  <a:cubicBezTo>
                    <a:pt x="2575" y="4995"/>
                    <a:pt x="2397" y="5060"/>
                    <a:pt x="2171" y="5071"/>
                  </a:cubicBezTo>
                  <a:cubicBezTo>
                    <a:pt x="2147" y="5073"/>
                    <a:pt x="2122" y="5073"/>
                    <a:pt x="2097" y="5073"/>
                  </a:cubicBezTo>
                  <a:cubicBezTo>
                    <a:pt x="1642" y="5073"/>
                    <a:pt x="1125" y="4865"/>
                    <a:pt x="766" y="4529"/>
                  </a:cubicBezTo>
                  <a:cubicBezTo>
                    <a:pt x="136" y="3944"/>
                    <a:pt x="429" y="2657"/>
                    <a:pt x="429" y="2643"/>
                  </a:cubicBezTo>
                  <a:cubicBezTo>
                    <a:pt x="439" y="2608"/>
                    <a:pt x="418" y="2576"/>
                    <a:pt x="383" y="2570"/>
                  </a:cubicBezTo>
                  <a:cubicBezTo>
                    <a:pt x="378" y="2568"/>
                    <a:pt x="373" y="2567"/>
                    <a:pt x="367" y="2567"/>
                  </a:cubicBezTo>
                  <a:cubicBezTo>
                    <a:pt x="341" y="2567"/>
                    <a:pt x="315" y="2586"/>
                    <a:pt x="310" y="2615"/>
                  </a:cubicBezTo>
                  <a:cubicBezTo>
                    <a:pt x="296" y="2671"/>
                    <a:pt x="0" y="3982"/>
                    <a:pt x="682" y="4619"/>
                  </a:cubicBezTo>
                  <a:cubicBezTo>
                    <a:pt x="1061" y="4977"/>
                    <a:pt x="1611" y="5197"/>
                    <a:pt x="2099" y="5197"/>
                  </a:cubicBezTo>
                  <a:lnTo>
                    <a:pt x="2179" y="5197"/>
                  </a:lnTo>
                  <a:cubicBezTo>
                    <a:pt x="2439" y="5182"/>
                    <a:pt x="2645" y="5102"/>
                    <a:pt x="2759" y="4970"/>
                  </a:cubicBezTo>
                  <a:cubicBezTo>
                    <a:pt x="2993" y="4706"/>
                    <a:pt x="3038" y="3440"/>
                    <a:pt x="3062" y="2059"/>
                  </a:cubicBezTo>
                  <a:cubicBezTo>
                    <a:pt x="3069" y="1731"/>
                    <a:pt x="3076" y="1446"/>
                    <a:pt x="3086" y="1261"/>
                  </a:cubicBezTo>
                  <a:cubicBezTo>
                    <a:pt x="3128" y="506"/>
                    <a:pt x="3758" y="121"/>
                    <a:pt x="3765" y="117"/>
                  </a:cubicBezTo>
                  <a:cubicBezTo>
                    <a:pt x="3793" y="100"/>
                    <a:pt x="3803" y="61"/>
                    <a:pt x="3786" y="30"/>
                  </a:cubicBezTo>
                  <a:cubicBezTo>
                    <a:pt x="3774" y="11"/>
                    <a:pt x="3753" y="1"/>
                    <a:pt x="373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713;p35">
              <a:extLst>
                <a:ext uri="{FF2B5EF4-FFF2-40B4-BE49-F238E27FC236}">
                  <a16:creationId xmlns:a16="http://schemas.microsoft.com/office/drawing/2014/main" id="{B630C123-6AC9-440A-A7E6-7657D009913D}"/>
                </a:ext>
              </a:extLst>
            </p:cNvPr>
            <p:cNvSpPr/>
            <p:nvPr/>
          </p:nvSpPr>
          <p:spPr>
            <a:xfrm>
              <a:off x="7380250" y="3614587"/>
              <a:ext cx="91766" cy="89497"/>
            </a:xfrm>
            <a:custGeom>
              <a:avLst/>
              <a:gdLst/>
              <a:ahLst/>
              <a:cxnLst/>
              <a:rect l="l" t="t" r="r" b="b"/>
              <a:pathLst>
                <a:path w="2548" h="2485" extrusionOk="0">
                  <a:moveTo>
                    <a:pt x="69" y="0"/>
                  </a:moveTo>
                  <a:cubicBezTo>
                    <a:pt x="51" y="0"/>
                    <a:pt x="33" y="8"/>
                    <a:pt x="21" y="25"/>
                  </a:cubicBezTo>
                  <a:cubicBezTo>
                    <a:pt x="0" y="52"/>
                    <a:pt x="7" y="90"/>
                    <a:pt x="36" y="111"/>
                  </a:cubicBezTo>
                  <a:cubicBezTo>
                    <a:pt x="282" y="299"/>
                    <a:pt x="553" y="428"/>
                    <a:pt x="835" y="490"/>
                  </a:cubicBezTo>
                  <a:cubicBezTo>
                    <a:pt x="1002" y="528"/>
                    <a:pt x="1158" y="541"/>
                    <a:pt x="1303" y="541"/>
                  </a:cubicBezTo>
                  <a:cubicBezTo>
                    <a:pt x="1476" y="541"/>
                    <a:pt x="1632" y="523"/>
                    <a:pt x="1768" y="508"/>
                  </a:cubicBezTo>
                  <a:cubicBezTo>
                    <a:pt x="1880" y="495"/>
                    <a:pt x="1970" y="485"/>
                    <a:pt x="2043" y="485"/>
                  </a:cubicBezTo>
                  <a:cubicBezTo>
                    <a:pt x="2181" y="485"/>
                    <a:pt x="2257" y="519"/>
                    <a:pt x="2293" y="627"/>
                  </a:cubicBezTo>
                  <a:cubicBezTo>
                    <a:pt x="2419" y="1006"/>
                    <a:pt x="2161" y="2397"/>
                    <a:pt x="2157" y="2411"/>
                  </a:cubicBezTo>
                  <a:cubicBezTo>
                    <a:pt x="2154" y="2446"/>
                    <a:pt x="2175" y="2477"/>
                    <a:pt x="2210" y="2484"/>
                  </a:cubicBezTo>
                  <a:lnTo>
                    <a:pt x="2220" y="2484"/>
                  </a:lnTo>
                  <a:cubicBezTo>
                    <a:pt x="2248" y="2484"/>
                    <a:pt x="2276" y="2464"/>
                    <a:pt x="2279" y="2432"/>
                  </a:cubicBezTo>
                  <a:cubicBezTo>
                    <a:pt x="2293" y="2376"/>
                    <a:pt x="2547" y="998"/>
                    <a:pt x="2411" y="588"/>
                  </a:cubicBezTo>
                  <a:cubicBezTo>
                    <a:pt x="2351" y="409"/>
                    <a:pt x="2219" y="362"/>
                    <a:pt x="2043" y="362"/>
                  </a:cubicBezTo>
                  <a:cubicBezTo>
                    <a:pt x="1956" y="362"/>
                    <a:pt x="1859" y="373"/>
                    <a:pt x="1754" y="386"/>
                  </a:cubicBezTo>
                  <a:cubicBezTo>
                    <a:pt x="1620" y="401"/>
                    <a:pt x="1470" y="418"/>
                    <a:pt x="1304" y="418"/>
                  </a:cubicBezTo>
                  <a:cubicBezTo>
                    <a:pt x="1166" y="418"/>
                    <a:pt x="1019" y="407"/>
                    <a:pt x="863" y="372"/>
                  </a:cubicBezTo>
                  <a:cubicBezTo>
                    <a:pt x="595" y="313"/>
                    <a:pt x="344" y="192"/>
                    <a:pt x="108" y="14"/>
                  </a:cubicBezTo>
                  <a:cubicBezTo>
                    <a:pt x="96" y="5"/>
                    <a:pt x="83" y="0"/>
                    <a:pt x="6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714;p35">
              <a:extLst>
                <a:ext uri="{FF2B5EF4-FFF2-40B4-BE49-F238E27FC236}">
                  <a16:creationId xmlns:a16="http://schemas.microsoft.com/office/drawing/2014/main" id="{3FB6CEFA-F4AF-4267-9B53-50F643407C05}"/>
                </a:ext>
              </a:extLst>
            </p:cNvPr>
            <p:cNvSpPr/>
            <p:nvPr/>
          </p:nvSpPr>
          <p:spPr>
            <a:xfrm>
              <a:off x="7363719" y="3597588"/>
              <a:ext cx="15198" cy="15991"/>
            </a:xfrm>
            <a:custGeom>
              <a:avLst/>
              <a:gdLst/>
              <a:ahLst/>
              <a:cxnLst/>
              <a:rect l="l" t="t" r="r" b="b"/>
              <a:pathLst>
                <a:path w="422" h="444" extrusionOk="0">
                  <a:moveTo>
                    <a:pt x="72" y="1"/>
                  </a:moveTo>
                  <a:cubicBezTo>
                    <a:pt x="59" y="1"/>
                    <a:pt x="46" y="5"/>
                    <a:pt x="35" y="13"/>
                  </a:cubicBezTo>
                  <a:cubicBezTo>
                    <a:pt x="7" y="30"/>
                    <a:pt x="0" y="68"/>
                    <a:pt x="18" y="97"/>
                  </a:cubicBezTo>
                  <a:cubicBezTo>
                    <a:pt x="21" y="103"/>
                    <a:pt x="122" y="249"/>
                    <a:pt x="310" y="426"/>
                  </a:cubicBezTo>
                  <a:cubicBezTo>
                    <a:pt x="320" y="437"/>
                    <a:pt x="338" y="444"/>
                    <a:pt x="352" y="444"/>
                  </a:cubicBezTo>
                  <a:cubicBezTo>
                    <a:pt x="369" y="444"/>
                    <a:pt x="383" y="437"/>
                    <a:pt x="397" y="423"/>
                  </a:cubicBezTo>
                  <a:cubicBezTo>
                    <a:pt x="421" y="399"/>
                    <a:pt x="418" y="360"/>
                    <a:pt x="394" y="336"/>
                  </a:cubicBezTo>
                  <a:cubicBezTo>
                    <a:pt x="216" y="173"/>
                    <a:pt x="122" y="30"/>
                    <a:pt x="122" y="26"/>
                  </a:cubicBezTo>
                  <a:cubicBezTo>
                    <a:pt x="110" y="10"/>
                    <a:pt x="91" y="1"/>
                    <a:pt x="7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715;p35">
              <a:extLst>
                <a:ext uri="{FF2B5EF4-FFF2-40B4-BE49-F238E27FC236}">
                  <a16:creationId xmlns:a16="http://schemas.microsoft.com/office/drawing/2014/main" id="{EEC92FE9-0B64-483B-ABED-EE2461E42BAE}"/>
                </a:ext>
              </a:extLst>
            </p:cNvPr>
            <p:cNvSpPr/>
            <p:nvPr/>
          </p:nvSpPr>
          <p:spPr>
            <a:xfrm>
              <a:off x="7492508" y="3470420"/>
              <a:ext cx="24850" cy="207482"/>
            </a:xfrm>
            <a:custGeom>
              <a:avLst/>
              <a:gdLst/>
              <a:ahLst/>
              <a:cxnLst/>
              <a:rect l="l" t="t" r="r" b="b"/>
              <a:pathLst>
                <a:path w="690" h="5761" extrusionOk="0">
                  <a:moveTo>
                    <a:pt x="623" y="1"/>
                  </a:moveTo>
                  <a:cubicBezTo>
                    <a:pt x="592" y="1"/>
                    <a:pt x="567" y="23"/>
                    <a:pt x="564" y="54"/>
                  </a:cubicBezTo>
                  <a:cubicBezTo>
                    <a:pt x="530" y="283"/>
                    <a:pt x="471" y="583"/>
                    <a:pt x="405" y="935"/>
                  </a:cubicBezTo>
                  <a:cubicBezTo>
                    <a:pt x="223" y="1853"/>
                    <a:pt x="1" y="3001"/>
                    <a:pt x="60" y="3732"/>
                  </a:cubicBezTo>
                  <a:cubicBezTo>
                    <a:pt x="105" y="4312"/>
                    <a:pt x="77" y="5120"/>
                    <a:pt x="46" y="5694"/>
                  </a:cubicBezTo>
                  <a:cubicBezTo>
                    <a:pt x="42" y="5728"/>
                    <a:pt x="71" y="5760"/>
                    <a:pt x="102" y="5760"/>
                  </a:cubicBezTo>
                  <a:lnTo>
                    <a:pt x="105" y="5760"/>
                  </a:lnTo>
                  <a:cubicBezTo>
                    <a:pt x="140" y="5760"/>
                    <a:pt x="168" y="5736"/>
                    <a:pt x="168" y="5701"/>
                  </a:cubicBezTo>
                  <a:cubicBezTo>
                    <a:pt x="199" y="5123"/>
                    <a:pt x="230" y="4309"/>
                    <a:pt x="182" y="3721"/>
                  </a:cubicBezTo>
                  <a:cubicBezTo>
                    <a:pt x="126" y="3008"/>
                    <a:pt x="345" y="1870"/>
                    <a:pt x="526" y="956"/>
                  </a:cubicBezTo>
                  <a:cubicBezTo>
                    <a:pt x="593" y="607"/>
                    <a:pt x="651" y="304"/>
                    <a:pt x="686" y="71"/>
                  </a:cubicBezTo>
                  <a:cubicBezTo>
                    <a:pt x="689" y="40"/>
                    <a:pt x="669" y="9"/>
                    <a:pt x="634" y="2"/>
                  </a:cubicBezTo>
                  <a:cubicBezTo>
                    <a:pt x="630" y="1"/>
                    <a:pt x="626" y="1"/>
                    <a:pt x="62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716;p35">
              <a:extLst>
                <a:ext uri="{FF2B5EF4-FFF2-40B4-BE49-F238E27FC236}">
                  <a16:creationId xmlns:a16="http://schemas.microsoft.com/office/drawing/2014/main" id="{A4362372-DA59-4F12-8DC0-A92668989788}"/>
                </a:ext>
              </a:extLst>
            </p:cNvPr>
            <p:cNvSpPr/>
            <p:nvPr/>
          </p:nvSpPr>
          <p:spPr>
            <a:xfrm>
              <a:off x="7491283" y="3686725"/>
              <a:ext cx="6519" cy="28488"/>
            </a:xfrm>
            <a:custGeom>
              <a:avLst/>
              <a:gdLst/>
              <a:ahLst/>
              <a:cxnLst/>
              <a:rect l="l" t="t" r="r" b="b"/>
              <a:pathLst>
                <a:path w="181" h="791" extrusionOk="0">
                  <a:moveTo>
                    <a:pt x="112" y="0"/>
                  </a:moveTo>
                  <a:cubicBezTo>
                    <a:pt x="84" y="0"/>
                    <a:pt x="58" y="29"/>
                    <a:pt x="55" y="56"/>
                  </a:cubicBezTo>
                  <a:cubicBezTo>
                    <a:pt x="28" y="453"/>
                    <a:pt x="4" y="721"/>
                    <a:pt x="4" y="721"/>
                  </a:cubicBezTo>
                  <a:cubicBezTo>
                    <a:pt x="0" y="756"/>
                    <a:pt x="28" y="787"/>
                    <a:pt x="59" y="790"/>
                  </a:cubicBezTo>
                  <a:lnTo>
                    <a:pt x="66" y="790"/>
                  </a:lnTo>
                  <a:cubicBezTo>
                    <a:pt x="97" y="790"/>
                    <a:pt x="126" y="766"/>
                    <a:pt x="129" y="735"/>
                  </a:cubicBezTo>
                  <a:cubicBezTo>
                    <a:pt x="129" y="735"/>
                    <a:pt x="153" y="464"/>
                    <a:pt x="181" y="67"/>
                  </a:cubicBezTo>
                  <a:cubicBezTo>
                    <a:pt x="181" y="32"/>
                    <a:pt x="156" y="5"/>
                    <a:pt x="121" y="1"/>
                  </a:cubicBezTo>
                  <a:cubicBezTo>
                    <a:pt x="118" y="1"/>
                    <a:pt x="115" y="0"/>
                    <a:pt x="11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717;p35">
              <a:extLst>
                <a:ext uri="{FF2B5EF4-FFF2-40B4-BE49-F238E27FC236}">
                  <a16:creationId xmlns:a16="http://schemas.microsoft.com/office/drawing/2014/main" id="{E2C8A12C-CB9F-4AAD-8800-840D411B9A50}"/>
                </a:ext>
              </a:extLst>
            </p:cNvPr>
            <p:cNvSpPr/>
            <p:nvPr/>
          </p:nvSpPr>
          <p:spPr>
            <a:xfrm>
              <a:off x="7601524" y="3538632"/>
              <a:ext cx="6051" cy="16963"/>
            </a:xfrm>
            <a:custGeom>
              <a:avLst/>
              <a:gdLst/>
              <a:ahLst/>
              <a:cxnLst/>
              <a:rect l="l" t="t" r="r" b="b"/>
              <a:pathLst>
                <a:path w="168" h="471" extrusionOk="0">
                  <a:moveTo>
                    <a:pt x="101" y="0"/>
                  </a:moveTo>
                  <a:cubicBezTo>
                    <a:pt x="70" y="0"/>
                    <a:pt x="42" y="27"/>
                    <a:pt x="39" y="56"/>
                  </a:cubicBezTo>
                  <a:cubicBezTo>
                    <a:pt x="39" y="56"/>
                    <a:pt x="29" y="185"/>
                    <a:pt x="4" y="401"/>
                  </a:cubicBezTo>
                  <a:cubicBezTo>
                    <a:pt x="0" y="435"/>
                    <a:pt x="25" y="467"/>
                    <a:pt x="60" y="470"/>
                  </a:cubicBezTo>
                  <a:lnTo>
                    <a:pt x="66" y="470"/>
                  </a:lnTo>
                  <a:cubicBezTo>
                    <a:pt x="98" y="470"/>
                    <a:pt x="126" y="446"/>
                    <a:pt x="129" y="414"/>
                  </a:cubicBezTo>
                  <a:cubicBezTo>
                    <a:pt x="150" y="199"/>
                    <a:pt x="164" y="70"/>
                    <a:pt x="164" y="70"/>
                  </a:cubicBezTo>
                  <a:cubicBezTo>
                    <a:pt x="167" y="35"/>
                    <a:pt x="140" y="4"/>
                    <a:pt x="108" y="1"/>
                  </a:cubicBezTo>
                  <a:cubicBezTo>
                    <a:pt x="106" y="1"/>
                    <a:pt x="104" y="0"/>
                    <a:pt x="10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718;p35">
              <a:extLst>
                <a:ext uri="{FF2B5EF4-FFF2-40B4-BE49-F238E27FC236}">
                  <a16:creationId xmlns:a16="http://schemas.microsoft.com/office/drawing/2014/main" id="{C8BDF567-D436-4138-BEFC-5C5650DD3E80}"/>
                </a:ext>
              </a:extLst>
            </p:cNvPr>
            <p:cNvSpPr/>
            <p:nvPr/>
          </p:nvSpPr>
          <p:spPr>
            <a:xfrm>
              <a:off x="7526325" y="3569461"/>
              <a:ext cx="77864" cy="117049"/>
            </a:xfrm>
            <a:custGeom>
              <a:avLst/>
              <a:gdLst/>
              <a:ahLst/>
              <a:cxnLst/>
              <a:rect l="l" t="t" r="r" b="b"/>
              <a:pathLst>
                <a:path w="2162" h="3250" extrusionOk="0">
                  <a:moveTo>
                    <a:pt x="2095" y="0"/>
                  </a:moveTo>
                  <a:cubicBezTo>
                    <a:pt x="2063" y="0"/>
                    <a:pt x="2036" y="24"/>
                    <a:pt x="2033" y="53"/>
                  </a:cubicBezTo>
                  <a:cubicBezTo>
                    <a:pt x="2022" y="147"/>
                    <a:pt x="2008" y="247"/>
                    <a:pt x="1995" y="348"/>
                  </a:cubicBezTo>
                  <a:cubicBezTo>
                    <a:pt x="1939" y="780"/>
                    <a:pt x="1431" y="1003"/>
                    <a:pt x="1020" y="1176"/>
                  </a:cubicBezTo>
                  <a:cubicBezTo>
                    <a:pt x="843" y="1257"/>
                    <a:pt x="672" y="1329"/>
                    <a:pt x="561" y="1413"/>
                  </a:cubicBezTo>
                  <a:cubicBezTo>
                    <a:pt x="196" y="1687"/>
                    <a:pt x="22" y="3028"/>
                    <a:pt x="4" y="3180"/>
                  </a:cubicBezTo>
                  <a:cubicBezTo>
                    <a:pt x="1" y="3216"/>
                    <a:pt x="25" y="3246"/>
                    <a:pt x="60" y="3250"/>
                  </a:cubicBezTo>
                  <a:lnTo>
                    <a:pt x="67" y="3250"/>
                  </a:lnTo>
                  <a:cubicBezTo>
                    <a:pt x="99" y="3250"/>
                    <a:pt x="123" y="3226"/>
                    <a:pt x="126" y="3195"/>
                  </a:cubicBezTo>
                  <a:cubicBezTo>
                    <a:pt x="175" y="2798"/>
                    <a:pt x="359" y="1716"/>
                    <a:pt x="635" y="1514"/>
                  </a:cubicBezTo>
                  <a:cubicBezTo>
                    <a:pt x="735" y="1437"/>
                    <a:pt x="899" y="1368"/>
                    <a:pt x="1073" y="1291"/>
                  </a:cubicBezTo>
                  <a:cubicBezTo>
                    <a:pt x="1507" y="1103"/>
                    <a:pt x="2050" y="867"/>
                    <a:pt x="2120" y="366"/>
                  </a:cubicBezTo>
                  <a:cubicBezTo>
                    <a:pt x="2130" y="261"/>
                    <a:pt x="2144" y="164"/>
                    <a:pt x="2154" y="70"/>
                  </a:cubicBezTo>
                  <a:cubicBezTo>
                    <a:pt x="2162" y="35"/>
                    <a:pt x="2138" y="4"/>
                    <a:pt x="2103" y="1"/>
                  </a:cubicBezTo>
                  <a:cubicBezTo>
                    <a:pt x="2100" y="0"/>
                    <a:pt x="2097" y="0"/>
                    <a:pt x="209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719;p35">
              <a:extLst>
                <a:ext uri="{FF2B5EF4-FFF2-40B4-BE49-F238E27FC236}">
                  <a16:creationId xmlns:a16="http://schemas.microsoft.com/office/drawing/2014/main" id="{DB631376-C80A-4EE5-B6D5-86D3299F0BF4}"/>
                </a:ext>
              </a:extLst>
            </p:cNvPr>
            <p:cNvSpPr/>
            <p:nvPr/>
          </p:nvSpPr>
          <p:spPr>
            <a:xfrm>
              <a:off x="7545269" y="3517923"/>
              <a:ext cx="40121" cy="73002"/>
            </a:xfrm>
            <a:custGeom>
              <a:avLst/>
              <a:gdLst/>
              <a:ahLst/>
              <a:cxnLst/>
              <a:rect l="l" t="t" r="r" b="b"/>
              <a:pathLst>
                <a:path w="1114" h="2027" extrusionOk="0">
                  <a:moveTo>
                    <a:pt x="1045" y="1"/>
                  </a:moveTo>
                  <a:cubicBezTo>
                    <a:pt x="1035" y="1"/>
                    <a:pt x="1026" y="3"/>
                    <a:pt x="1016" y="8"/>
                  </a:cubicBezTo>
                  <a:cubicBezTo>
                    <a:pt x="1002" y="12"/>
                    <a:pt x="717" y="162"/>
                    <a:pt x="717" y="639"/>
                  </a:cubicBezTo>
                  <a:cubicBezTo>
                    <a:pt x="717" y="1052"/>
                    <a:pt x="599" y="1609"/>
                    <a:pt x="42" y="1912"/>
                  </a:cubicBezTo>
                  <a:cubicBezTo>
                    <a:pt x="11" y="1925"/>
                    <a:pt x="0" y="1964"/>
                    <a:pt x="18" y="1995"/>
                  </a:cubicBezTo>
                  <a:cubicBezTo>
                    <a:pt x="29" y="2016"/>
                    <a:pt x="49" y="2026"/>
                    <a:pt x="70" y="2026"/>
                  </a:cubicBezTo>
                  <a:cubicBezTo>
                    <a:pt x="80" y="2026"/>
                    <a:pt x="91" y="2023"/>
                    <a:pt x="101" y="2020"/>
                  </a:cubicBezTo>
                  <a:cubicBezTo>
                    <a:pt x="714" y="1689"/>
                    <a:pt x="843" y="1087"/>
                    <a:pt x="843" y="639"/>
                  </a:cubicBezTo>
                  <a:cubicBezTo>
                    <a:pt x="843" y="245"/>
                    <a:pt x="1061" y="123"/>
                    <a:pt x="1072" y="117"/>
                  </a:cubicBezTo>
                  <a:cubicBezTo>
                    <a:pt x="1103" y="102"/>
                    <a:pt x="1114" y="64"/>
                    <a:pt x="1100" y="36"/>
                  </a:cubicBezTo>
                  <a:cubicBezTo>
                    <a:pt x="1087" y="14"/>
                    <a:pt x="1067" y="1"/>
                    <a:pt x="104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720;p35">
              <a:extLst>
                <a:ext uri="{FF2B5EF4-FFF2-40B4-BE49-F238E27FC236}">
                  <a16:creationId xmlns:a16="http://schemas.microsoft.com/office/drawing/2014/main" id="{F09A46C0-3005-478A-B36D-FAD1CCC6AF57}"/>
                </a:ext>
              </a:extLst>
            </p:cNvPr>
            <p:cNvSpPr/>
            <p:nvPr/>
          </p:nvSpPr>
          <p:spPr>
            <a:xfrm>
              <a:off x="6277226" y="2818767"/>
              <a:ext cx="40121" cy="161563"/>
            </a:xfrm>
            <a:custGeom>
              <a:avLst/>
              <a:gdLst/>
              <a:ahLst/>
              <a:cxnLst/>
              <a:rect l="l" t="t" r="r" b="b"/>
              <a:pathLst>
                <a:path w="1114" h="4486" extrusionOk="0">
                  <a:moveTo>
                    <a:pt x="1053" y="0"/>
                  </a:moveTo>
                  <a:cubicBezTo>
                    <a:pt x="1022" y="0"/>
                    <a:pt x="994" y="18"/>
                    <a:pt x="988" y="49"/>
                  </a:cubicBezTo>
                  <a:lnTo>
                    <a:pt x="7" y="4412"/>
                  </a:lnTo>
                  <a:cubicBezTo>
                    <a:pt x="1" y="4444"/>
                    <a:pt x="21" y="4479"/>
                    <a:pt x="56" y="4485"/>
                  </a:cubicBezTo>
                  <a:lnTo>
                    <a:pt x="70" y="4485"/>
                  </a:lnTo>
                  <a:cubicBezTo>
                    <a:pt x="97" y="4485"/>
                    <a:pt x="122" y="4468"/>
                    <a:pt x="129" y="4437"/>
                  </a:cubicBezTo>
                  <a:lnTo>
                    <a:pt x="1107" y="77"/>
                  </a:lnTo>
                  <a:cubicBezTo>
                    <a:pt x="1114" y="42"/>
                    <a:pt x="1093" y="12"/>
                    <a:pt x="1062" y="1"/>
                  </a:cubicBezTo>
                  <a:cubicBezTo>
                    <a:pt x="1059" y="0"/>
                    <a:pt x="1056" y="0"/>
                    <a:pt x="10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721;p35">
              <a:extLst>
                <a:ext uri="{FF2B5EF4-FFF2-40B4-BE49-F238E27FC236}">
                  <a16:creationId xmlns:a16="http://schemas.microsoft.com/office/drawing/2014/main" id="{DC26CB77-EF59-4DD1-85AA-25D8C2857983}"/>
                </a:ext>
              </a:extLst>
            </p:cNvPr>
            <p:cNvSpPr/>
            <p:nvPr/>
          </p:nvSpPr>
          <p:spPr>
            <a:xfrm>
              <a:off x="6278090" y="2980618"/>
              <a:ext cx="41921" cy="40193"/>
            </a:xfrm>
            <a:custGeom>
              <a:avLst/>
              <a:gdLst/>
              <a:ahLst/>
              <a:cxnLst/>
              <a:rect l="l" t="t" r="r" b="b"/>
              <a:pathLst>
                <a:path w="1164" h="1116" extrusionOk="0">
                  <a:moveTo>
                    <a:pt x="65" y="0"/>
                  </a:moveTo>
                  <a:cubicBezTo>
                    <a:pt x="61" y="0"/>
                    <a:pt x="57" y="1"/>
                    <a:pt x="53" y="1"/>
                  </a:cubicBezTo>
                  <a:cubicBezTo>
                    <a:pt x="22" y="12"/>
                    <a:pt x="1" y="43"/>
                    <a:pt x="7" y="78"/>
                  </a:cubicBezTo>
                  <a:lnTo>
                    <a:pt x="199" y="892"/>
                  </a:lnTo>
                  <a:cubicBezTo>
                    <a:pt x="224" y="993"/>
                    <a:pt x="296" y="1074"/>
                    <a:pt x="401" y="1105"/>
                  </a:cubicBezTo>
                  <a:cubicBezTo>
                    <a:pt x="428" y="1112"/>
                    <a:pt x="457" y="1115"/>
                    <a:pt x="484" y="1115"/>
                  </a:cubicBezTo>
                  <a:cubicBezTo>
                    <a:pt x="558" y="1115"/>
                    <a:pt x="627" y="1087"/>
                    <a:pt x="683" y="1035"/>
                  </a:cubicBezTo>
                  <a:lnTo>
                    <a:pt x="1138" y="604"/>
                  </a:lnTo>
                  <a:cubicBezTo>
                    <a:pt x="1163" y="579"/>
                    <a:pt x="1163" y="541"/>
                    <a:pt x="1138" y="517"/>
                  </a:cubicBezTo>
                  <a:cubicBezTo>
                    <a:pt x="1125" y="504"/>
                    <a:pt x="1108" y="497"/>
                    <a:pt x="1091" y="497"/>
                  </a:cubicBezTo>
                  <a:cubicBezTo>
                    <a:pt x="1077" y="497"/>
                    <a:pt x="1062" y="502"/>
                    <a:pt x="1051" y="513"/>
                  </a:cubicBezTo>
                  <a:lnTo>
                    <a:pt x="599" y="945"/>
                  </a:lnTo>
                  <a:cubicBezTo>
                    <a:pt x="565" y="976"/>
                    <a:pt x="522" y="993"/>
                    <a:pt x="480" y="993"/>
                  </a:cubicBezTo>
                  <a:cubicBezTo>
                    <a:pt x="465" y="993"/>
                    <a:pt x="450" y="991"/>
                    <a:pt x="436" y="987"/>
                  </a:cubicBezTo>
                  <a:cubicBezTo>
                    <a:pt x="377" y="969"/>
                    <a:pt x="335" y="920"/>
                    <a:pt x="321" y="862"/>
                  </a:cubicBezTo>
                  <a:lnTo>
                    <a:pt x="129" y="51"/>
                  </a:lnTo>
                  <a:cubicBezTo>
                    <a:pt x="121" y="20"/>
                    <a:pt x="95" y="0"/>
                    <a:pt x="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9" name="Título 5">
            <a:extLst>
              <a:ext uri="{FF2B5EF4-FFF2-40B4-BE49-F238E27FC236}">
                <a16:creationId xmlns:a16="http://schemas.microsoft.com/office/drawing/2014/main" id="{B1A4F194-ED3A-44EE-8FD1-AD12F1023DBF}"/>
              </a:ext>
            </a:extLst>
          </p:cNvPr>
          <p:cNvSpPr txBox="1">
            <a:spLocks/>
          </p:cNvSpPr>
          <p:nvPr/>
        </p:nvSpPr>
        <p:spPr>
          <a:xfrm>
            <a:off x="6217200" y="2742500"/>
            <a:ext cx="1381709" cy="7530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ighteous"/>
              <a:buNone/>
              <a:defRPr sz="42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L" dirty="0"/>
              <a:t>81%</a:t>
            </a:r>
          </a:p>
        </p:txBody>
      </p:sp>
      <p:sp>
        <p:nvSpPr>
          <p:cNvPr id="370" name="Título 5">
            <a:extLst>
              <a:ext uri="{FF2B5EF4-FFF2-40B4-BE49-F238E27FC236}">
                <a16:creationId xmlns:a16="http://schemas.microsoft.com/office/drawing/2014/main" id="{10315358-525D-4DC1-990F-B3ACEDD04FF0}"/>
              </a:ext>
            </a:extLst>
          </p:cNvPr>
          <p:cNvSpPr txBox="1">
            <a:spLocks/>
          </p:cNvSpPr>
          <p:nvPr/>
        </p:nvSpPr>
        <p:spPr>
          <a:xfrm>
            <a:off x="1656517" y="2728355"/>
            <a:ext cx="1381709" cy="7530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ighteous"/>
              <a:buNone/>
              <a:defRPr sz="42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L" dirty="0"/>
              <a:t>16%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B5FB481-5D30-4124-B4B2-B9978DDD72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9"/>
    </mc:Choice>
    <mc:Fallback xmlns="">
      <p:transition spd="slow" advTm="35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85" grpId="0" build="p" animBg="1"/>
      <p:bldP spid="686" grpId="0" animBg="1"/>
      <p:bldP spid="688" grpId="0" build="p" animBg="1"/>
      <p:bldP spid="68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3"/>
          <p:cNvSpPr txBox="1">
            <a:spLocks noGrp="1"/>
          </p:cNvSpPr>
          <p:nvPr>
            <p:ph type="ctrTitle"/>
          </p:nvPr>
        </p:nvSpPr>
        <p:spPr>
          <a:xfrm>
            <a:off x="683568" y="267494"/>
            <a:ext cx="7712106" cy="9361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s-CL" sz="2400" dirty="0"/>
              <a:t>INTERACCIÓN APODERADOS CON LA PAGINA DEL COLEGIO </a:t>
            </a:r>
            <a:br>
              <a:rPr lang="es-CL" sz="2400" dirty="0"/>
            </a:br>
            <a:r>
              <a:rPr lang="es-CL" sz="2400" dirty="0"/>
              <a:t>¿A través de que medios nos comunicamos ?</a:t>
            </a:r>
            <a:br>
              <a:rPr lang="es-CL" sz="2400" dirty="0"/>
            </a:br>
            <a:endParaRPr sz="2400" dirty="0"/>
          </a:p>
        </p:txBody>
      </p:sp>
      <p:sp>
        <p:nvSpPr>
          <p:cNvPr id="486" name="Google Shape;486;p53"/>
          <p:cNvSpPr/>
          <p:nvPr/>
        </p:nvSpPr>
        <p:spPr>
          <a:xfrm>
            <a:off x="560125" y="-88925"/>
            <a:ext cx="41100" cy="140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53"/>
          <p:cNvSpPr txBox="1"/>
          <p:nvPr/>
        </p:nvSpPr>
        <p:spPr>
          <a:xfrm>
            <a:off x="1082850" y="2182850"/>
            <a:ext cx="12627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29ED9229-0D32-4017-A673-BD10068F1F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859971"/>
              </p:ext>
            </p:extLst>
          </p:nvPr>
        </p:nvGraphicFramePr>
        <p:xfrm>
          <a:off x="320826" y="1419619"/>
          <a:ext cx="4049447" cy="3375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D38D0B37-2D32-4DA8-A2A5-06C98C442F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0090482"/>
              </p:ext>
            </p:extLst>
          </p:nvPr>
        </p:nvGraphicFramePr>
        <p:xfrm>
          <a:off x="4716016" y="1410911"/>
          <a:ext cx="4284710" cy="3393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E8CE693-44A5-4936-9D89-FA6F593775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69"/>
    </mc:Choice>
    <mc:Fallback xmlns="">
      <p:transition spd="slow" advTm="54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90DA5F-199D-4DAD-9FA5-69C2F80B43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568" y="267494"/>
            <a:ext cx="7883906" cy="1206900"/>
          </a:xfrm>
        </p:spPr>
        <p:txBody>
          <a:bodyPr/>
          <a:lstStyle/>
          <a:p>
            <a:pPr algn="ctr"/>
            <a:r>
              <a:rPr lang="es-CL" sz="2800" dirty="0"/>
              <a:t>En relación al acceso a la información y material de estudio </a:t>
            </a:r>
            <a:endParaRPr lang="es-CL" dirty="0"/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0FCC0F2C-78AE-41A6-A5D5-3DC60B783A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998791"/>
              </p:ext>
            </p:extLst>
          </p:nvPr>
        </p:nvGraphicFramePr>
        <p:xfrm>
          <a:off x="1403648" y="1118468"/>
          <a:ext cx="6480720" cy="3773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" name="Google Shape;2354;p89">
            <a:extLst>
              <a:ext uri="{FF2B5EF4-FFF2-40B4-BE49-F238E27FC236}">
                <a16:creationId xmlns:a16="http://schemas.microsoft.com/office/drawing/2014/main" id="{6F1E2009-3F38-4244-B6F3-552FA76AC7A0}"/>
              </a:ext>
            </a:extLst>
          </p:cNvPr>
          <p:cNvGrpSpPr/>
          <p:nvPr/>
        </p:nvGrpSpPr>
        <p:grpSpPr>
          <a:xfrm>
            <a:off x="53752" y="1113127"/>
            <a:ext cx="2411760" cy="4140322"/>
            <a:chOff x="1451325" y="238125"/>
            <a:chExt cx="4716025" cy="5238500"/>
          </a:xfrm>
        </p:grpSpPr>
        <p:sp>
          <p:nvSpPr>
            <p:cNvPr id="5" name="Google Shape;2355;p89">
              <a:extLst>
                <a:ext uri="{FF2B5EF4-FFF2-40B4-BE49-F238E27FC236}">
                  <a16:creationId xmlns:a16="http://schemas.microsoft.com/office/drawing/2014/main" id="{E099A5FE-1951-4B13-95E9-B7BB633947AF}"/>
                </a:ext>
              </a:extLst>
            </p:cNvPr>
            <p:cNvSpPr/>
            <p:nvPr/>
          </p:nvSpPr>
          <p:spPr>
            <a:xfrm>
              <a:off x="2033725" y="3095650"/>
              <a:ext cx="4133625" cy="2380975"/>
            </a:xfrm>
            <a:custGeom>
              <a:avLst/>
              <a:gdLst/>
              <a:ahLst/>
              <a:cxnLst/>
              <a:rect l="l" t="t" r="r" b="b"/>
              <a:pathLst>
                <a:path w="165345" h="95239" extrusionOk="0">
                  <a:moveTo>
                    <a:pt x="94633" y="1"/>
                  </a:moveTo>
                  <a:lnTo>
                    <a:pt x="0" y="54412"/>
                  </a:lnTo>
                  <a:lnTo>
                    <a:pt x="70713" y="95238"/>
                  </a:lnTo>
                  <a:lnTo>
                    <a:pt x="165345" y="40827"/>
                  </a:lnTo>
                  <a:lnTo>
                    <a:pt x="94633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356;p89">
              <a:extLst>
                <a:ext uri="{FF2B5EF4-FFF2-40B4-BE49-F238E27FC236}">
                  <a16:creationId xmlns:a16="http://schemas.microsoft.com/office/drawing/2014/main" id="{841779AA-A5E0-447B-83FB-CCB9FF6B1677}"/>
                </a:ext>
              </a:extLst>
            </p:cNvPr>
            <p:cNvSpPr/>
            <p:nvPr/>
          </p:nvSpPr>
          <p:spPr>
            <a:xfrm>
              <a:off x="1451325" y="3047350"/>
              <a:ext cx="2046775" cy="1133275"/>
            </a:xfrm>
            <a:custGeom>
              <a:avLst/>
              <a:gdLst/>
              <a:ahLst/>
              <a:cxnLst/>
              <a:rect l="l" t="t" r="r" b="b"/>
              <a:pathLst>
                <a:path w="81871" h="45331" extrusionOk="0">
                  <a:moveTo>
                    <a:pt x="40935" y="1"/>
                  </a:moveTo>
                  <a:cubicBezTo>
                    <a:pt x="30078" y="1"/>
                    <a:pt x="19666" y="2389"/>
                    <a:pt x="11989" y="6640"/>
                  </a:cubicBezTo>
                  <a:cubicBezTo>
                    <a:pt x="4312" y="10890"/>
                    <a:pt x="0" y="16655"/>
                    <a:pt x="0" y="22666"/>
                  </a:cubicBezTo>
                  <a:cubicBezTo>
                    <a:pt x="0" y="28677"/>
                    <a:pt x="4312" y="34443"/>
                    <a:pt x="11989" y="38693"/>
                  </a:cubicBezTo>
                  <a:cubicBezTo>
                    <a:pt x="19666" y="42943"/>
                    <a:pt x="30078" y="45331"/>
                    <a:pt x="40935" y="45331"/>
                  </a:cubicBezTo>
                  <a:cubicBezTo>
                    <a:pt x="51791" y="45331"/>
                    <a:pt x="62204" y="42943"/>
                    <a:pt x="69881" y="38693"/>
                  </a:cubicBezTo>
                  <a:cubicBezTo>
                    <a:pt x="77557" y="34443"/>
                    <a:pt x="81870" y="28677"/>
                    <a:pt x="81870" y="22666"/>
                  </a:cubicBezTo>
                  <a:cubicBezTo>
                    <a:pt x="81870" y="16655"/>
                    <a:pt x="77557" y="10890"/>
                    <a:pt x="69881" y="6640"/>
                  </a:cubicBezTo>
                  <a:cubicBezTo>
                    <a:pt x="62204" y="2389"/>
                    <a:pt x="51791" y="1"/>
                    <a:pt x="4093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357;p89">
              <a:extLst>
                <a:ext uri="{FF2B5EF4-FFF2-40B4-BE49-F238E27FC236}">
                  <a16:creationId xmlns:a16="http://schemas.microsoft.com/office/drawing/2014/main" id="{94A40E34-D943-4B25-AA7C-2CBF3F7620EA}"/>
                </a:ext>
              </a:extLst>
            </p:cNvPr>
            <p:cNvSpPr/>
            <p:nvPr/>
          </p:nvSpPr>
          <p:spPr>
            <a:xfrm>
              <a:off x="2478000" y="2665275"/>
              <a:ext cx="43725" cy="1447825"/>
            </a:xfrm>
            <a:custGeom>
              <a:avLst/>
              <a:gdLst/>
              <a:ahLst/>
              <a:cxnLst/>
              <a:rect l="l" t="t" r="r" b="b"/>
              <a:pathLst>
                <a:path w="1749" h="57913" extrusionOk="0">
                  <a:moveTo>
                    <a:pt x="875" y="0"/>
                  </a:moveTo>
                  <a:cubicBezTo>
                    <a:pt x="392" y="0"/>
                    <a:pt x="1" y="391"/>
                    <a:pt x="2" y="874"/>
                  </a:cubicBezTo>
                  <a:lnTo>
                    <a:pt x="2" y="57039"/>
                  </a:lnTo>
                  <a:cubicBezTo>
                    <a:pt x="1" y="57522"/>
                    <a:pt x="392" y="57913"/>
                    <a:pt x="875" y="57913"/>
                  </a:cubicBezTo>
                  <a:cubicBezTo>
                    <a:pt x="1357" y="57913"/>
                    <a:pt x="1748" y="57522"/>
                    <a:pt x="1748" y="57039"/>
                  </a:cubicBezTo>
                  <a:lnTo>
                    <a:pt x="1748" y="874"/>
                  </a:lnTo>
                  <a:cubicBezTo>
                    <a:pt x="1748" y="391"/>
                    <a:pt x="1357" y="0"/>
                    <a:pt x="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358;p89">
              <a:extLst>
                <a:ext uri="{FF2B5EF4-FFF2-40B4-BE49-F238E27FC236}">
                  <a16:creationId xmlns:a16="http://schemas.microsoft.com/office/drawing/2014/main" id="{1C7D46C3-5959-4570-9CEF-6258C95A1189}"/>
                </a:ext>
              </a:extLst>
            </p:cNvPr>
            <p:cNvSpPr/>
            <p:nvPr/>
          </p:nvSpPr>
          <p:spPr>
            <a:xfrm>
              <a:off x="2913250" y="2468400"/>
              <a:ext cx="481325" cy="1133625"/>
            </a:xfrm>
            <a:custGeom>
              <a:avLst/>
              <a:gdLst/>
              <a:ahLst/>
              <a:cxnLst/>
              <a:rect l="l" t="t" r="r" b="b"/>
              <a:pathLst>
                <a:path w="19253" h="45345" extrusionOk="0">
                  <a:moveTo>
                    <a:pt x="990" y="1"/>
                  </a:moveTo>
                  <a:cubicBezTo>
                    <a:pt x="883" y="1"/>
                    <a:pt x="775" y="20"/>
                    <a:pt x="670" y="62"/>
                  </a:cubicBezTo>
                  <a:cubicBezTo>
                    <a:pt x="219" y="240"/>
                    <a:pt x="0" y="750"/>
                    <a:pt x="180" y="1199"/>
                  </a:cubicBezTo>
                  <a:lnTo>
                    <a:pt x="17403" y="44791"/>
                  </a:lnTo>
                  <a:cubicBezTo>
                    <a:pt x="17534" y="45125"/>
                    <a:pt x="17857" y="45344"/>
                    <a:pt x="18215" y="45344"/>
                  </a:cubicBezTo>
                  <a:cubicBezTo>
                    <a:pt x="18830" y="45343"/>
                    <a:pt x="19252" y="44723"/>
                    <a:pt x="19026" y="44150"/>
                  </a:cubicBezTo>
                  <a:lnTo>
                    <a:pt x="1805" y="558"/>
                  </a:lnTo>
                  <a:cubicBezTo>
                    <a:pt x="1670" y="212"/>
                    <a:pt x="1340" y="1"/>
                    <a:pt x="99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359;p89">
              <a:extLst>
                <a:ext uri="{FF2B5EF4-FFF2-40B4-BE49-F238E27FC236}">
                  <a16:creationId xmlns:a16="http://schemas.microsoft.com/office/drawing/2014/main" id="{C242D214-1626-4F02-868D-F00C63924F69}"/>
                </a:ext>
              </a:extLst>
            </p:cNvPr>
            <p:cNvSpPr/>
            <p:nvPr/>
          </p:nvSpPr>
          <p:spPr>
            <a:xfrm>
              <a:off x="1659950" y="2562825"/>
              <a:ext cx="1680450" cy="908300"/>
            </a:xfrm>
            <a:custGeom>
              <a:avLst/>
              <a:gdLst/>
              <a:ahLst/>
              <a:cxnLst/>
              <a:rect l="l" t="t" r="r" b="b"/>
              <a:pathLst>
                <a:path w="67218" h="36332" extrusionOk="0">
                  <a:moveTo>
                    <a:pt x="33597" y="1"/>
                  </a:moveTo>
                  <a:cubicBezTo>
                    <a:pt x="33357" y="1"/>
                    <a:pt x="33128" y="99"/>
                    <a:pt x="32963" y="274"/>
                  </a:cubicBezTo>
                  <a:lnTo>
                    <a:pt x="340" y="34713"/>
                  </a:lnTo>
                  <a:cubicBezTo>
                    <a:pt x="0" y="35062"/>
                    <a:pt x="12" y="35620"/>
                    <a:pt x="366" y="35955"/>
                  </a:cubicBezTo>
                  <a:cubicBezTo>
                    <a:pt x="535" y="36115"/>
                    <a:pt x="751" y="36194"/>
                    <a:pt x="966" y="36194"/>
                  </a:cubicBezTo>
                  <a:cubicBezTo>
                    <a:pt x="1200" y="36194"/>
                    <a:pt x="1434" y="36100"/>
                    <a:pt x="1607" y="35914"/>
                  </a:cubicBezTo>
                  <a:lnTo>
                    <a:pt x="33596" y="2145"/>
                  </a:lnTo>
                  <a:lnTo>
                    <a:pt x="65643" y="36058"/>
                  </a:lnTo>
                  <a:cubicBezTo>
                    <a:pt x="65808" y="36232"/>
                    <a:pt x="66038" y="36331"/>
                    <a:pt x="66278" y="36331"/>
                  </a:cubicBezTo>
                  <a:cubicBezTo>
                    <a:pt x="66627" y="36331"/>
                    <a:pt x="66942" y="36124"/>
                    <a:pt x="67079" y="35803"/>
                  </a:cubicBezTo>
                  <a:cubicBezTo>
                    <a:pt x="67218" y="35483"/>
                    <a:pt x="67152" y="35111"/>
                    <a:pt x="66912" y="34858"/>
                  </a:cubicBezTo>
                  <a:lnTo>
                    <a:pt x="34232" y="275"/>
                  </a:lnTo>
                  <a:cubicBezTo>
                    <a:pt x="34067" y="100"/>
                    <a:pt x="33838" y="1"/>
                    <a:pt x="33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360;p89">
              <a:extLst>
                <a:ext uri="{FF2B5EF4-FFF2-40B4-BE49-F238E27FC236}">
                  <a16:creationId xmlns:a16="http://schemas.microsoft.com/office/drawing/2014/main" id="{0316D462-0CE9-4B82-86DF-682C23158F85}"/>
                </a:ext>
              </a:extLst>
            </p:cNvPr>
            <p:cNvSpPr/>
            <p:nvPr/>
          </p:nvSpPr>
          <p:spPr>
            <a:xfrm>
              <a:off x="1605175" y="2468500"/>
              <a:ext cx="481275" cy="1133525"/>
            </a:xfrm>
            <a:custGeom>
              <a:avLst/>
              <a:gdLst/>
              <a:ahLst/>
              <a:cxnLst/>
              <a:rect l="l" t="t" r="r" b="b"/>
              <a:pathLst>
                <a:path w="19251" h="45341" extrusionOk="0">
                  <a:moveTo>
                    <a:pt x="18261" y="1"/>
                  </a:moveTo>
                  <a:cubicBezTo>
                    <a:pt x="17913" y="1"/>
                    <a:pt x="17585" y="210"/>
                    <a:pt x="17450" y="554"/>
                  </a:cubicBezTo>
                  <a:lnTo>
                    <a:pt x="227" y="44146"/>
                  </a:lnTo>
                  <a:cubicBezTo>
                    <a:pt x="1" y="44719"/>
                    <a:pt x="423" y="45339"/>
                    <a:pt x="1039" y="45340"/>
                  </a:cubicBezTo>
                  <a:cubicBezTo>
                    <a:pt x="1398" y="45340"/>
                    <a:pt x="1719" y="45121"/>
                    <a:pt x="1851" y="44787"/>
                  </a:cubicBezTo>
                  <a:lnTo>
                    <a:pt x="19074" y="1195"/>
                  </a:lnTo>
                  <a:cubicBezTo>
                    <a:pt x="19251" y="746"/>
                    <a:pt x="19031" y="239"/>
                    <a:pt x="18583" y="62"/>
                  </a:cubicBezTo>
                  <a:cubicBezTo>
                    <a:pt x="18477" y="21"/>
                    <a:pt x="18368" y="1"/>
                    <a:pt x="18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361;p89">
              <a:extLst>
                <a:ext uri="{FF2B5EF4-FFF2-40B4-BE49-F238E27FC236}">
                  <a16:creationId xmlns:a16="http://schemas.microsoft.com/office/drawing/2014/main" id="{64F1D418-D104-40D3-8BDB-3FB5A9309498}"/>
                </a:ext>
              </a:extLst>
            </p:cNvPr>
            <p:cNvSpPr/>
            <p:nvPr/>
          </p:nvSpPr>
          <p:spPr>
            <a:xfrm>
              <a:off x="3293125" y="3437425"/>
              <a:ext cx="103350" cy="170450"/>
            </a:xfrm>
            <a:custGeom>
              <a:avLst/>
              <a:gdLst/>
              <a:ahLst/>
              <a:cxnLst/>
              <a:rect l="l" t="t" r="r" b="b"/>
              <a:pathLst>
                <a:path w="4134" h="6818" extrusionOk="0">
                  <a:moveTo>
                    <a:pt x="1833" y="1"/>
                  </a:moveTo>
                  <a:lnTo>
                    <a:pt x="0" y="643"/>
                  </a:lnTo>
                  <a:lnTo>
                    <a:pt x="2112" y="6276"/>
                  </a:lnTo>
                  <a:lnTo>
                    <a:pt x="2128" y="6357"/>
                  </a:lnTo>
                  <a:cubicBezTo>
                    <a:pt x="2131" y="6361"/>
                    <a:pt x="2133" y="6364"/>
                    <a:pt x="2132" y="6368"/>
                  </a:cubicBezTo>
                  <a:cubicBezTo>
                    <a:pt x="2173" y="6471"/>
                    <a:pt x="2261" y="6570"/>
                    <a:pt x="2402" y="6652"/>
                  </a:cubicBezTo>
                  <a:cubicBezTo>
                    <a:pt x="2593" y="6762"/>
                    <a:pt x="2844" y="6818"/>
                    <a:pt x="3095" y="6818"/>
                  </a:cubicBezTo>
                  <a:cubicBezTo>
                    <a:pt x="3345" y="6818"/>
                    <a:pt x="3597" y="6762"/>
                    <a:pt x="3788" y="6652"/>
                  </a:cubicBezTo>
                  <a:cubicBezTo>
                    <a:pt x="3955" y="6553"/>
                    <a:pt x="4111" y="6395"/>
                    <a:pt x="4130" y="6272"/>
                  </a:cubicBezTo>
                  <a:cubicBezTo>
                    <a:pt x="4134" y="6236"/>
                    <a:pt x="4134" y="6199"/>
                    <a:pt x="4130" y="6163"/>
                  </a:cubicBezTo>
                  <a:cubicBezTo>
                    <a:pt x="4130" y="6112"/>
                    <a:pt x="4124" y="6060"/>
                    <a:pt x="4111" y="6010"/>
                  </a:cubicBezTo>
                  <a:lnTo>
                    <a:pt x="1833" y="1"/>
                  </a:ln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362;p89">
              <a:extLst>
                <a:ext uri="{FF2B5EF4-FFF2-40B4-BE49-F238E27FC236}">
                  <a16:creationId xmlns:a16="http://schemas.microsoft.com/office/drawing/2014/main" id="{68AD934D-0749-45F1-8BA7-45395A68ABD8}"/>
                </a:ext>
              </a:extLst>
            </p:cNvPr>
            <p:cNvSpPr/>
            <p:nvPr/>
          </p:nvSpPr>
          <p:spPr>
            <a:xfrm>
              <a:off x="1603275" y="3437425"/>
              <a:ext cx="103375" cy="170450"/>
            </a:xfrm>
            <a:custGeom>
              <a:avLst/>
              <a:gdLst/>
              <a:ahLst/>
              <a:cxnLst/>
              <a:rect l="l" t="t" r="r" b="b"/>
              <a:pathLst>
                <a:path w="4135" h="6818" extrusionOk="0">
                  <a:moveTo>
                    <a:pt x="2302" y="1"/>
                  </a:moveTo>
                  <a:lnTo>
                    <a:pt x="25" y="6010"/>
                  </a:lnTo>
                  <a:cubicBezTo>
                    <a:pt x="12" y="6060"/>
                    <a:pt x="4" y="6111"/>
                    <a:pt x="4" y="6163"/>
                  </a:cubicBezTo>
                  <a:cubicBezTo>
                    <a:pt x="1" y="6199"/>
                    <a:pt x="1" y="6236"/>
                    <a:pt x="4" y="6272"/>
                  </a:cubicBezTo>
                  <a:cubicBezTo>
                    <a:pt x="25" y="6395"/>
                    <a:pt x="181" y="6553"/>
                    <a:pt x="347" y="6652"/>
                  </a:cubicBezTo>
                  <a:cubicBezTo>
                    <a:pt x="538" y="6762"/>
                    <a:pt x="789" y="6818"/>
                    <a:pt x="1040" y="6818"/>
                  </a:cubicBezTo>
                  <a:cubicBezTo>
                    <a:pt x="1291" y="6818"/>
                    <a:pt x="1542" y="6762"/>
                    <a:pt x="1733" y="6652"/>
                  </a:cubicBezTo>
                  <a:cubicBezTo>
                    <a:pt x="1874" y="6570"/>
                    <a:pt x="1962" y="6471"/>
                    <a:pt x="2003" y="6368"/>
                  </a:cubicBezTo>
                  <a:cubicBezTo>
                    <a:pt x="2003" y="6364"/>
                    <a:pt x="2004" y="6361"/>
                    <a:pt x="2007" y="6357"/>
                  </a:cubicBezTo>
                  <a:lnTo>
                    <a:pt x="2023" y="6276"/>
                  </a:lnTo>
                  <a:lnTo>
                    <a:pt x="4134" y="643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63;p89">
              <a:extLst>
                <a:ext uri="{FF2B5EF4-FFF2-40B4-BE49-F238E27FC236}">
                  <a16:creationId xmlns:a16="http://schemas.microsoft.com/office/drawing/2014/main" id="{DC376549-DF7C-4747-897F-DE36657379A9}"/>
                </a:ext>
              </a:extLst>
            </p:cNvPr>
            <p:cNvSpPr/>
            <p:nvPr/>
          </p:nvSpPr>
          <p:spPr>
            <a:xfrm>
              <a:off x="2474675" y="3976200"/>
              <a:ext cx="50400" cy="145150"/>
            </a:xfrm>
            <a:custGeom>
              <a:avLst/>
              <a:gdLst/>
              <a:ahLst/>
              <a:cxnLst/>
              <a:rect l="l" t="t" r="r" b="b"/>
              <a:pathLst>
                <a:path w="2016" h="5806" extrusionOk="0">
                  <a:moveTo>
                    <a:pt x="1008" y="1"/>
                  </a:moveTo>
                  <a:cubicBezTo>
                    <a:pt x="672" y="1"/>
                    <a:pt x="336" y="85"/>
                    <a:pt x="1" y="253"/>
                  </a:cubicBezTo>
                  <a:lnTo>
                    <a:pt x="1" y="5224"/>
                  </a:lnTo>
                  <a:cubicBezTo>
                    <a:pt x="1" y="5372"/>
                    <a:pt x="99" y="5522"/>
                    <a:pt x="296" y="5635"/>
                  </a:cubicBezTo>
                  <a:cubicBezTo>
                    <a:pt x="492" y="5749"/>
                    <a:pt x="750" y="5805"/>
                    <a:pt x="1008" y="5805"/>
                  </a:cubicBezTo>
                  <a:cubicBezTo>
                    <a:pt x="1265" y="5805"/>
                    <a:pt x="1523" y="5749"/>
                    <a:pt x="1720" y="5635"/>
                  </a:cubicBezTo>
                  <a:cubicBezTo>
                    <a:pt x="1917" y="5522"/>
                    <a:pt x="2016" y="5372"/>
                    <a:pt x="2016" y="5224"/>
                  </a:cubicBezTo>
                  <a:lnTo>
                    <a:pt x="2016" y="253"/>
                  </a:lnTo>
                  <a:cubicBezTo>
                    <a:pt x="1680" y="85"/>
                    <a:pt x="1344" y="1"/>
                    <a:pt x="1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64;p89">
              <a:extLst>
                <a:ext uri="{FF2B5EF4-FFF2-40B4-BE49-F238E27FC236}">
                  <a16:creationId xmlns:a16="http://schemas.microsoft.com/office/drawing/2014/main" id="{DD9909A9-279E-41FB-B69C-D6D76385E668}"/>
                </a:ext>
              </a:extLst>
            </p:cNvPr>
            <p:cNvSpPr/>
            <p:nvPr/>
          </p:nvSpPr>
          <p:spPr>
            <a:xfrm>
              <a:off x="1652800" y="1227425"/>
              <a:ext cx="1669425" cy="1807800"/>
            </a:xfrm>
            <a:custGeom>
              <a:avLst/>
              <a:gdLst/>
              <a:ahLst/>
              <a:cxnLst/>
              <a:rect l="l" t="t" r="r" b="b"/>
              <a:pathLst>
                <a:path w="66777" h="72312" extrusionOk="0">
                  <a:moveTo>
                    <a:pt x="20381" y="1"/>
                  </a:moveTo>
                  <a:cubicBezTo>
                    <a:pt x="17534" y="1"/>
                    <a:pt x="14111" y="1877"/>
                    <a:pt x="10098" y="4073"/>
                  </a:cubicBezTo>
                  <a:cubicBezTo>
                    <a:pt x="5134" y="6791"/>
                    <a:pt x="1256" y="10268"/>
                    <a:pt x="476" y="19496"/>
                  </a:cubicBezTo>
                  <a:cubicBezTo>
                    <a:pt x="1" y="25116"/>
                    <a:pt x="453" y="35853"/>
                    <a:pt x="1594" y="43990"/>
                  </a:cubicBezTo>
                  <a:lnTo>
                    <a:pt x="1594" y="43990"/>
                  </a:lnTo>
                  <a:cubicBezTo>
                    <a:pt x="1593" y="43989"/>
                    <a:pt x="1592" y="43984"/>
                    <a:pt x="1592" y="43984"/>
                  </a:cubicBezTo>
                  <a:lnTo>
                    <a:pt x="1592" y="43984"/>
                  </a:lnTo>
                  <a:cubicBezTo>
                    <a:pt x="3243" y="57580"/>
                    <a:pt x="5271" y="57604"/>
                    <a:pt x="8216" y="59878"/>
                  </a:cubicBezTo>
                  <a:cubicBezTo>
                    <a:pt x="13284" y="63793"/>
                    <a:pt x="24698" y="69298"/>
                    <a:pt x="29508" y="71190"/>
                  </a:cubicBezTo>
                  <a:cubicBezTo>
                    <a:pt x="31530" y="71985"/>
                    <a:pt x="33466" y="72311"/>
                    <a:pt x="35314" y="72311"/>
                  </a:cubicBezTo>
                  <a:cubicBezTo>
                    <a:pt x="41440" y="72311"/>
                    <a:pt x="46594" y="68721"/>
                    <a:pt x="50675" y="66705"/>
                  </a:cubicBezTo>
                  <a:cubicBezTo>
                    <a:pt x="55990" y="64080"/>
                    <a:pt x="62522" y="59986"/>
                    <a:pt x="64758" y="58363"/>
                  </a:cubicBezTo>
                  <a:cubicBezTo>
                    <a:pt x="66088" y="57397"/>
                    <a:pt x="66776" y="56420"/>
                    <a:pt x="66762" y="55390"/>
                  </a:cubicBezTo>
                  <a:cubicBezTo>
                    <a:pt x="66757" y="54982"/>
                    <a:pt x="66766" y="53309"/>
                    <a:pt x="66766" y="52883"/>
                  </a:cubicBezTo>
                  <a:cubicBezTo>
                    <a:pt x="66763" y="51566"/>
                    <a:pt x="65610" y="50162"/>
                    <a:pt x="63171" y="48580"/>
                  </a:cubicBezTo>
                  <a:cubicBezTo>
                    <a:pt x="58662" y="45656"/>
                    <a:pt x="48592" y="39785"/>
                    <a:pt x="42285" y="36291"/>
                  </a:cubicBezTo>
                  <a:cubicBezTo>
                    <a:pt x="42280" y="36264"/>
                    <a:pt x="42258" y="36244"/>
                    <a:pt x="42232" y="36239"/>
                  </a:cubicBezTo>
                  <a:cubicBezTo>
                    <a:pt x="37378" y="33294"/>
                    <a:pt x="32852" y="19266"/>
                    <a:pt x="29492" y="8606"/>
                  </a:cubicBezTo>
                  <a:cubicBezTo>
                    <a:pt x="28347" y="4973"/>
                    <a:pt x="26945" y="2917"/>
                    <a:pt x="25282" y="1952"/>
                  </a:cubicBezTo>
                  <a:cubicBezTo>
                    <a:pt x="24888" y="1723"/>
                    <a:pt x="23434" y="921"/>
                    <a:pt x="23108" y="726"/>
                  </a:cubicBezTo>
                  <a:cubicBezTo>
                    <a:pt x="22267" y="222"/>
                    <a:pt x="21358" y="1"/>
                    <a:pt x="20381" y="1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65;p89">
              <a:extLst>
                <a:ext uri="{FF2B5EF4-FFF2-40B4-BE49-F238E27FC236}">
                  <a16:creationId xmlns:a16="http://schemas.microsoft.com/office/drawing/2014/main" id="{ACDC220E-7C12-40E5-90B5-A822782CE71E}"/>
                </a:ext>
              </a:extLst>
            </p:cNvPr>
            <p:cNvSpPr/>
            <p:nvPr/>
          </p:nvSpPr>
          <p:spPr>
            <a:xfrm>
              <a:off x="1652800" y="1227425"/>
              <a:ext cx="1669425" cy="1807800"/>
            </a:xfrm>
            <a:custGeom>
              <a:avLst/>
              <a:gdLst/>
              <a:ahLst/>
              <a:cxnLst/>
              <a:rect l="l" t="t" r="r" b="b"/>
              <a:pathLst>
                <a:path w="66777" h="72312" extrusionOk="0">
                  <a:moveTo>
                    <a:pt x="20381" y="1"/>
                  </a:moveTo>
                  <a:cubicBezTo>
                    <a:pt x="17534" y="1"/>
                    <a:pt x="14111" y="1877"/>
                    <a:pt x="10098" y="4073"/>
                  </a:cubicBezTo>
                  <a:cubicBezTo>
                    <a:pt x="5134" y="6791"/>
                    <a:pt x="1256" y="10268"/>
                    <a:pt x="476" y="19496"/>
                  </a:cubicBezTo>
                  <a:cubicBezTo>
                    <a:pt x="1" y="25116"/>
                    <a:pt x="453" y="35853"/>
                    <a:pt x="1594" y="43990"/>
                  </a:cubicBezTo>
                  <a:lnTo>
                    <a:pt x="1594" y="43990"/>
                  </a:lnTo>
                  <a:cubicBezTo>
                    <a:pt x="1593" y="43989"/>
                    <a:pt x="1592" y="43984"/>
                    <a:pt x="1592" y="43984"/>
                  </a:cubicBezTo>
                  <a:lnTo>
                    <a:pt x="1592" y="43984"/>
                  </a:lnTo>
                  <a:cubicBezTo>
                    <a:pt x="3243" y="57580"/>
                    <a:pt x="5271" y="57604"/>
                    <a:pt x="8216" y="59878"/>
                  </a:cubicBezTo>
                  <a:cubicBezTo>
                    <a:pt x="13284" y="63793"/>
                    <a:pt x="24698" y="69298"/>
                    <a:pt x="29508" y="71190"/>
                  </a:cubicBezTo>
                  <a:cubicBezTo>
                    <a:pt x="31530" y="71985"/>
                    <a:pt x="33466" y="72311"/>
                    <a:pt x="35314" y="72311"/>
                  </a:cubicBezTo>
                  <a:cubicBezTo>
                    <a:pt x="41440" y="72311"/>
                    <a:pt x="46594" y="68721"/>
                    <a:pt x="50675" y="66705"/>
                  </a:cubicBezTo>
                  <a:cubicBezTo>
                    <a:pt x="55990" y="64080"/>
                    <a:pt x="62522" y="59986"/>
                    <a:pt x="64758" y="58363"/>
                  </a:cubicBezTo>
                  <a:cubicBezTo>
                    <a:pt x="66088" y="57397"/>
                    <a:pt x="66776" y="56420"/>
                    <a:pt x="66762" y="55390"/>
                  </a:cubicBezTo>
                  <a:cubicBezTo>
                    <a:pt x="66757" y="54982"/>
                    <a:pt x="66766" y="53309"/>
                    <a:pt x="66766" y="52883"/>
                  </a:cubicBezTo>
                  <a:cubicBezTo>
                    <a:pt x="66763" y="51566"/>
                    <a:pt x="65610" y="50162"/>
                    <a:pt x="63171" y="48580"/>
                  </a:cubicBezTo>
                  <a:cubicBezTo>
                    <a:pt x="58662" y="45656"/>
                    <a:pt x="48592" y="39785"/>
                    <a:pt x="42285" y="36291"/>
                  </a:cubicBezTo>
                  <a:cubicBezTo>
                    <a:pt x="42280" y="36264"/>
                    <a:pt x="42258" y="36244"/>
                    <a:pt x="42232" y="36239"/>
                  </a:cubicBezTo>
                  <a:cubicBezTo>
                    <a:pt x="37378" y="33294"/>
                    <a:pt x="32852" y="19266"/>
                    <a:pt x="29492" y="8606"/>
                  </a:cubicBezTo>
                  <a:cubicBezTo>
                    <a:pt x="28347" y="4973"/>
                    <a:pt x="26945" y="2917"/>
                    <a:pt x="25282" y="1952"/>
                  </a:cubicBezTo>
                  <a:cubicBezTo>
                    <a:pt x="24888" y="1723"/>
                    <a:pt x="23434" y="921"/>
                    <a:pt x="23108" y="726"/>
                  </a:cubicBezTo>
                  <a:cubicBezTo>
                    <a:pt x="22267" y="222"/>
                    <a:pt x="21358" y="1"/>
                    <a:pt x="20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366;p89">
              <a:extLst>
                <a:ext uri="{FF2B5EF4-FFF2-40B4-BE49-F238E27FC236}">
                  <a16:creationId xmlns:a16="http://schemas.microsoft.com/office/drawing/2014/main" id="{4F2D47E9-FA9A-4C73-9076-3072F341C85B}"/>
                </a:ext>
              </a:extLst>
            </p:cNvPr>
            <p:cNvSpPr/>
            <p:nvPr/>
          </p:nvSpPr>
          <p:spPr>
            <a:xfrm>
              <a:off x="1701025" y="1258825"/>
              <a:ext cx="1646325" cy="1713175"/>
            </a:xfrm>
            <a:custGeom>
              <a:avLst/>
              <a:gdLst/>
              <a:ahLst/>
              <a:cxnLst/>
              <a:rect l="l" t="t" r="r" b="b"/>
              <a:pathLst>
                <a:path w="65853" h="68527" extrusionOk="0">
                  <a:moveTo>
                    <a:pt x="40291" y="34976"/>
                  </a:moveTo>
                  <a:cubicBezTo>
                    <a:pt x="40292" y="34977"/>
                    <a:pt x="40294" y="34977"/>
                    <a:pt x="40295" y="34978"/>
                  </a:cubicBezTo>
                  <a:cubicBezTo>
                    <a:pt x="40294" y="34977"/>
                    <a:pt x="40292" y="34977"/>
                    <a:pt x="40291" y="34976"/>
                  </a:cubicBezTo>
                  <a:close/>
                  <a:moveTo>
                    <a:pt x="20689" y="0"/>
                  </a:moveTo>
                  <a:cubicBezTo>
                    <a:pt x="17840" y="0"/>
                    <a:pt x="14414" y="1881"/>
                    <a:pt x="10399" y="4079"/>
                  </a:cubicBezTo>
                  <a:cubicBezTo>
                    <a:pt x="5435" y="6796"/>
                    <a:pt x="1558" y="10274"/>
                    <a:pt x="777" y="19502"/>
                  </a:cubicBezTo>
                  <a:cubicBezTo>
                    <a:pt x="1" y="28698"/>
                    <a:pt x="1702" y="51610"/>
                    <a:pt x="4850" y="54378"/>
                  </a:cubicBezTo>
                  <a:cubicBezTo>
                    <a:pt x="8287" y="58177"/>
                    <a:pt x="22071" y="65239"/>
                    <a:pt x="27579" y="67404"/>
                  </a:cubicBezTo>
                  <a:cubicBezTo>
                    <a:pt x="29601" y="68200"/>
                    <a:pt x="31538" y="68526"/>
                    <a:pt x="33386" y="68526"/>
                  </a:cubicBezTo>
                  <a:cubicBezTo>
                    <a:pt x="39511" y="68526"/>
                    <a:pt x="44665" y="64937"/>
                    <a:pt x="48746" y="62920"/>
                  </a:cubicBezTo>
                  <a:cubicBezTo>
                    <a:pt x="54061" y="60296"/>
                    <a:pt x="60593" y="56201"/>
                    <a:pt x="62829" y="54577"/>
                  </a:cubicBezTo>
                  <a:cubicBezTo>
                    <a:pt x="65853" y="52381"/>
                    <a:pt x="65575" y="50135"/>
                    <a:pt x="61241" y="47324"/>
                  </a:cubicBezTo>
                  <a:cubicBezTo>
                    <a:pt x="58317" y="45427"/>
                    <a:pt x="58252" y="44943"/>
                    <a:pt x="40211" y="34943"/>
                  </a:cubicBezTo>
                  <a:lnTo>
                    <a:pt x="40211" y="34943"/>
                  </a:lnTo>
                  <a:cubicBezTo>
                    <a:pt x="40239" y="34951"/>
                    <a:pt x="40266" y="34961"/>
                    <a:pt x="40291" y="34976"/>
                  </a:cubicBezTo>
                  <a:lnTo>
                    <a:pt x="40291" y="34976"/>
                  </a:lnTo>
                  <a:cubicBezTo>
                    <a:pt x="35443" y="32014"/>
                    <a:pt x="30919" y="18002"/>
                    <a:pt x="27563" y="7350"/>
                  </a:cubicBezTo>
                  <a:cubicBezTo>
                    <a:pt x="25850" y="1915"/>
                    <a:pt x="23563" y="0"/>
                    <a:pt x="206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67;p89">
              <a:extLst>
                <a:ext uri="{FF2B5EF4-FFF2-40B4-BE49-F238E27FC236}">
                  <a16:creationId xmlns:a16="http://schemas.microsoft.com/office/drawing/2014/main" id="{5BCCDCC9-FA9F-48BE-9D37-1693977133E8}"/>
                </a:ext>
              </a:extLst>
            </p:cNvPr>
            <p:cNvSpPr/>
            <p:nvPr/>
          </p:nvSpPr>
          <p:spPr>
            <a:xfrm>
              <a:off x="2708400" y="2133275"/>
              <a:ext cx="200" cy="150"/>
            </a:xfrm>
            <a:custGeom>
              <a:avLst/>
              <a:gdLst/>
              <a:ahLst/>
              <a:cxnLst/>
              <a:rect l="l" t="t" r="r" b="b"/>
              <a:pathLst>
                <a:path w="8" h="6" extrusionOk="0">
                  <a:moveTo>
                    <a:pt x="0" y="0"/>
                  </a:moveTo>
                  <a:lnTo>
                    <a:pt x="8" y="6"/>
                  </a:lnTo>
                  <a:cubicBezTo>
                    <a:pt x="6" y="3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68;p89">
              <a:extLst>
                <a:ext uri="{FF2B5EF4-FFF2-40B4-BE49-F238E27FC236}">
                  <a16:creationId xmlns:a16="http://schemas.microsoft.com/office/drawing/2014/main" id="{3BE71E36-E718-4546-9F93-F72E75D2BCDB}"/>
                </a:ext>
              </a:extLst>
            </p:cNvPr>
            <p:cNvSpPr/>
            <p:nvPr/>
          </p:nvSpPr>
          <p:spPr>
            <a:xfrm>
              <a:off x="2764475" y="1156350"/>
              <a:ext cx="527700" cy="1018050"/>
            </a:xfrm>
            <a:custGeom>
              <a:avLst/>
              <a:gdLst/>
              <a:ahLst/>
              <a:cxnLst/>
              <a:rect l="l" t="t" r="r" b="b"/>
              <a:pathLst>
                <a:path w="21108" h="40722" extrusionOk="0">
                  <a:moveTo>
                    <a:pt x="5893" y="0"/>
                  </a:moveTo>
                  <a:lnTo>
                    <a:pt x="0" y="9122"/>
                  </a:lnTo>
                  <a:cubicBezTo>
                    <a:pt x="0" y="9122"/>
                    <a:pt x="9419" y="32539"/>
                    <a:pt x="12754" y="37523"/>
                  </a:cubicBezTo>
                  <a:cubicBezTo>
                    <a:pt x="14344" y="39902"/>
                    <a:pt x="15882" y="40722"/>
                    <a:pt x="17554" y="40722"/>
                  </a:cubicBezTo>
                  <a:cubicBezTo>
                    <a:pt x="18662" y="40722"/>
                    <a:pt x="19828" y="40362"/>
                    <a:pt x="21108" y="39856"/>
                  </a:cubicBezTo>
                  <a:lnTo>
                    <a:pt x="19952" y="28091"/>
                  </a:lnTo>
                  <a:cubicBezTo>
                    <a:pt x="19952" y="28091"/>
                    <a:pt x="17548" y="19961"/>
                    <a:pt x="14711" y="11755"/>
                  </a:cubicBezTo>
                  <a:cubicBezTo>
                    <a:pt x="11880" y="3573"/>
                    <a:pt x="11131" y="1613"/>
                    <a:pt x="5893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69;p89">
              <a:extLst>
                <a:ext uri="{FF2B5EF4-FFF2-40B4-BE49-F238E27FC236}">
                  <a16:creationId xmlns:a16="http://schemas.microsoft.com/office/drawing/2014/main" id="{23B514D7-91AA-4C1E-859F-30859086B689}"/>
                </a:ext>
              </a:extLst>
            </p:cNvPr>
            <p:cNvSpPr/>
            <p:nvPr/>
          </p:nvSpPr>
          <p:spPr>
            <a:xfrm>
              <a:off x="2845175" y="1152575"/>
              <a:ext cx="395125" cy="714150"/>
            </a:xfrm>
            <a:custGeom>
              <a:avLst/>
              <a:gdLst/>
              <a:ahLst/>
              <a:cxnLst/>
              <a:rect l="l" t="t" r="r" b="b"/>
              <a:pathLst>
                <a:path w="15805" h="28566" extrusionOk="0">
                  <a:moveTo>
                    <a:pt x="2333" y="1"/>
                  </a:moveTo>
                  <a:lnTo>
                    <a:pt x="0" y="6185"/>
                  </a:lnTo>
                  <a:cubicBezTo>
                    <a:pt x="0" y="6185"/>
                    <a:pt x="4081" y="27937"/>
                    <a:pt x="4218" y="28566"/>
                  </a:cubicBezTo>
                  <a:cubicBezTo>
                    <a:pt x="10813" y="27412"/>
                    <a:pt x="15805" y="22160"/>
                    <a:pt x="15805" y="22160"/>
                  </a:cubicBezTo>
                  <a:cubicBezTo>
                    <a:pt x="15805" y="22160"/>
                    <a:pt x="13596" y="15702"/>
                    <a:pt x="11482" y="10171"/>
                  </a:cubicBezTo>
                  <a:cubicBezTo>
                    <a:pt x="9368" y="4639"/>
                    <a:pt x="8818" y="3510"/>
                    <a:pt x="6980" y="1901"/>
                  </a:cubicBezTo>
                  <a:cubicBezTo>
                    <a:pt x="4979" y="151"/>
                    <a:pt x="2333" y="1"/>
                    <a:pt x="2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70;p89">
              <a:extLst>
                <a:ext uri="{FF2B5EF4-FFF2-40B4-BE49-F238E27FC236}">
                  <a16:creationId xmlns:a16="http://schemas.microsoft.com/office/drawing/2014/main" id="{277B87B3-C018-4AD9-B7C4-757FD5485639}"/>
                </a:ext>
              </a:extLst>
            </p:cNvPr>
            <p:cNvSpPr/>
            <p:nvPr/>
          </p:nvSpPr>
          <p:spPr>
            <a:xfrm>
              <a:off x="3171225" y="3793600"/>
              <a:ext cx="557850" cy="665475"/>
            </a:xfrm>
            <a:custGeom>
              <a:avLst/>
              <a:gdLst/>
              <a:ahLst/>
              <a:cxnLst/>
              <a:rect l="l" t="t" r="r" b="b"/>
              <a:pathLst>
                <a:path w="22314" h="26619" extrusionOk="0">
                  <a:moveTo>
                    <a:pt x="8191" y="0"/>
                  </a:moveTo>
                  <a:lnTo>
                    <a:pt x="0" y="4188"/>
                  </a:lnTo>
                  <a:cubicBezTo>
                    <a:pt x="0" y="4188"/>
                    <a:pt x="2437" y="10827"/>
                    <a:pt x="2114" y="12482"/>
                  </a:cubicBezTo>
                  <a:cubicBezTo>
                    <a:pt x="2053" y="12790"/>
                    <a:pt x="1999" y="13051"/>
                    <a:pt x="1948" y="13276"/>
                  </a:cubicBezTo>
                  <a:cubicBezTo>
                    <a:pt x="1773" y="14063"/>
                    <a:pt x="2024" y="14887"/>
                    <a:pt x="2609" y="15443"/>
                  </a:cubicBezTo>
                  <a:cubicBezTo>
                    <a:pt x="3219" y="16025"/>
                    <a:pt x="4050" y="16813"/>
                    <a:pt x="4933" y="17637"/>
                  </a:cubicBezTo>
                  <a:cubicBezTo>
                    <a:pt x="6699" y="19284"/>
                    <a:pt x="9655" y="23227"/>
                    <a:pt x="12586" y="25243"/>
                  </a:cubicBezTo>
                  <a:cubicBezTo>
                    <a:pt x="14021" y="26229"/>
                    <a:pt x="15967" y="26618"/>
                    <a:pt x="17715" y="26618"/>
                  </a:cubicBezTo>
                  <a:cubicBezTo>
                    <a:pt x="19537" y="26618"/>
                    <a:pt x="21143" y="26195"/>
                    <a:pt x="21729" y="25586"/>
                  </a:cubicBezTo>
                  <a:cubicBezTo>
                    <a:pt x="22314" y="24981"/>
                    <a:pt x="22222" y="24419"/>
                    <a:pt x="21775" y="23949"/>
                  </a:cubicBezTo>
                  <a:cubicBezTo>
                    <a:pt x="21274" y="23421"/>
                    <a:pt x="19887" y="22216"/>
                    <a:pt x="19274" y="21562"/>
                  </a:cubicBezTo>
                  <a:cubicBezTo>
                    <a:pt x="16455" y="18561"/>
                    <a:pt x="14704" y="14847"/>
                    <a:pt x="12322" y="11958"/>
                  </a:cubicBezTo>
                  <a:cubicBezTo>
                    <a:pt x="9678" y="8751"/>
                    <a:pt x="8191" y="0"/>
                    <a:pt x="8191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71;p89">
              <a:extLst>
                <a:ext uri="{FF2B5EF4-FFF2-40B4-BE49-F238E27FC236}">
                  <a16:creationId xmlns:a16="http://schemas.microsoft.com/office/drawing/2014/main" id="{D4EB5EA5-D221-42AC-B103-827DFCEEAA8F}"/>
                </a:ext>
              </a:extLst>
            </p:cNvPr>
            <p:cNvSpPr/>
            <p:nvPr/>
          </p:nvSpPr>
          <p:spPr>
            <a:xfrm>
              <a:off x="3232800" y="4223850"/>
              <a:ext cx="606050" cy="304500"/>
            </a:xfrm>
            <a:custGeom>
              <a:avLst/>
              <a:gdLst/>
              <a:ahLst/>
              <a:cxnLst/>
              <a:rect l="l" t="t" r="r" b="b"/>
              <a:pathLst>
                <a:path w="24242" h="12180" extrusionOk="0">
                  <a:moveTo>
                    <a:pt x="0" y="0"/>
                  </a:moveTo>
                  <a:cubicBezTo>
                    <a:pt x="0" y="0"/>
                    <a:pt x="15" y="950"/>
                    <a:pt x="317" y="1572"/>
                  </a:cubicBezTo>
                  <a:cubicBezTo>
                    <a:pt x="618" y="2195"/>
                    <a:pt x="2106" y="3096"/>
                    <a:pt x="3049" y="3512"/>
                  </a:cubicBezTo>
                  <a:cubicBezTo>
                    <a:pt x="3992" y="3929"/>
                    <a:pt x="5112" y="4657"/>
                    <a:pt x="6065" y="6497"/>
                  </a:cubicBezTo>
                  <a:cubicBezTo>
                    <a:pt x="7084" y="8463"/>
                    <a:pt x="9038" y="10330"/>
                    <a:pt x="11183" y="11207"/>
                  </a:cubicBezTo>
                  <a:cubicBezTo>
                    <a:pt x="12561" y="11769"/>
                    <a:pt x="14351" y="12179"/>
                    <a:pt x="16443" y="12179"/>
                  </a:cubicBezTo>
                  <a:cubicBezTo>
                    <a:pt x="17607" y="12179"/>
                    <a:pt x="18865" y="12052"/>
                    <a:pt x="20196" y="11754"/>
                  </a:cubicBezTo>
                  <a:cubicBezTo>
                    <a:pt x="23922" y="10919"/>
                    <a:pt x="24133" y="8692"/>
                    <a:pt x="24133" y="8692"/>
                  </a:cubicBezTo>
                  <a:cubicBezTo>
                    <a:pt x="24133" y="8692"/>
                    <a:pt x="24242" y="6602"/>
                    <a:pt x="23293" y="6313"/>
                  </a:cubicBezTo>
                  <a:cubicBezTo>
                    <a:pt x="22344" y="6024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72;p89">
              <a:extLst>
                <a:ext uri="{FF2B5EF4-FFF2-40B4-BE49-F238E27FC236}">
                  <a16:creationId xmlns:a16="http://schemas.microsoft.com/office/drawing/2014/main" id="{313BEDE3-DB41-4D09-A22C-FE2C76CEE3DA}"/>
                </a:ext>
              </a:extLst>
            </p:cNvPr>
            <p:cNvSpPr/>
            <p:nvPr/>
          </p:nvSpPr>
          <p:spPr>
            <a:xfrm>
              <a:off x="3203300" y="3915675"/>
              <a:ext cx="640150" cy="572975"/>
            </a:xfrm>
            <a:custGeom>
              <a:avLst/>
              <a:gdLst/>
              <a:ahLst/>
              <a:cxnLst/>
              <a:rect l="l" t="t" r="r" b="b"/>
              <a:pathLst>
                <a:path w="25606" h="22919" extrusionOk="0">
                  <a:moveTo>
                    <a:pt x="8337" y="0"/>
                  </a:moveTo>
                  <a:cubicBezTo>
                    <a:pt x="6937" y="0"/>
                    <a:pt x="3210" y="1342"/>
                    <a:pt x="2762" y="2237"/>
                  </a:cubicBezTo>
                  <a:lnTo>
                    <a:pt x="3480" y="5609"/>
                  </a:lnTo>
                  <a:lnTo>
                    <a:pt x="2043" y="2440"/>
                  </a:lnTo>
                  <a:cubicBezTo>
                    <a:pt x="950" y="2446"/>
                    <a:pt x="706" y="2828"/>
                    <a:pt x="0" y="3181"/>
                  </a:cubicBezTo>
                  <a:cubicBezTo>
                    <a:pt x="492" y="5460"/>
                    <a:pt x="439" y="7398"/>
                    <a:pt x="378" y="8574"/>
                  </a:cubicBezTo>
                  <a:cubicBezTo>
                    <a:pt x="322" y="9669"/>
                    <a:pt x="338" y="11388"/>
                    <a:pt x="1180" y="12327"/>
                  </a:cubicBezTo>
                  <a:cubicBezTo>
                    <a:pt x="2351" y="13814"/>
                    <a:pt x="4747" y="14212"/>
                    <a:pt x="6344" y="16241"/>
                  </a:cubicBezTo>
                  <a:cubicBezTo>
                    <a:pt x="7941" y="18269"/>
                    <a:pt x="10326" y="21960"/>
                    <a:pt x="15285" y="22729"/>
                  </a:cubicBezTo>
                  <a:cubicBezTo>
                    <a:pt x="16130" y="22860"/>
                    <a:pt x="16937" y="22918"/>
                    <a:pt x="17700" y="22918"/>
                  </a:cubicBezTo>
                  <a:cubicBezTo>
                    <a:pt x="21411" y="22918"/>
                    <a:pt x="24053" y="21531"/>
                    <a:pt x="24758" y="20338"/>
                  </a:cubicBezTo>
                  <a:cubicBezTo>
                    <a:pt x="25606" y="18900"/>
                    <a:pt x="24721" y="17616"/>
                    <a:pt x="21498" y="16048"/>
                  </a:cubicBezTo>
                  <a:cubicBezTo>
                    <a:pt x="18075" y="14385"/>
                    <a:pt x="13443" y="9189"/>
                    <a:pt x="13443" y="9189"/>
                  </a:cubicBezTo>
                  <a:cubicBezTo>
                    <a:pt x="12209" y="7636"/>
                    <a:pt x="10957" y="6109"/>
                    <a:pt x="10141" y="3970"/>
                  </a:cubicBezTo>
                  <a:lnTo>
                    <a:pt x="8854" y="178"/>
                  </a:lnTo>
                  <a:cubicBezTo>
                    <a:pt x="8807" y="55"/>
                    <a:pt x="8619" y="0"/>
                    <a:pt x="83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73;p89">
              <a:extLst>
                <a:ext uri="{FF2B5EF4-FFF2-40B4-BE49-F238E27FC236}">
                  <a16:creationId xmlns:a16="http://schemas.microsoft.com/office/drawing/2014/main" id="{F8DD96DE-ECD6-4D21-82DF-563103504E62}"/>
                </a:ext>
              </a:extLst>
            </p:cNvPr>
            <p:cNvSpPr/>
            <p:nvPr/>
          </p:nvSpPr>
          <p:spPr>
            <a:xfrm>
              <a:off x="3499225" y="4291425"/>
              <a:ext cx="353475" cy="202725"/>
            </a:xfrm>
            <a:custGeom>
              <a:avLst/>
              <a:gdLst/>
              <a:ahLst/>
              <a:cxnLst/>
              <a:rect l="l" t="t" r="r" b="b"/>
              <a:pathLst>
                <a:path w="14139" h="8109" extrusionOk="0">
                  <a:moveTo>
                    <a:pt x="7525" y="1"/>
                  </a:moveTo>
                  <a:cubicBezTo>
                    <a:pt x="6451" y="1"/>
                    <a:pt x="5157" y="301"/>
                    <a:pt x="3627" y="1168"/>
                  </a:cubicBezTo>
                  <a:cubicBezTo>
                    <a:pt x="0" y="3221"/>
                    <a:pt x="213" y="6660"/>
                    <a:pt x="213" y="6660"/>
                  </a:cubicBezTo>
                  <a:cubicBezTo>
                    <a:pt x="213" y="6660"/>
                    <a:pt x="2035" y="8108"/>
                    <a:pt x="5400" y="8108"/>
                  </a:cubicBezTo>
                  <a:cubicBezTo>
                    <a:pt x="5611" y="8108"/>
                    <a:pt x="5827" y="8102"/>
                    <a:pt x="6050" y="8090"/>
                  </a:cubicBezTo>
                  <a:cubicBezTo>
                    <a:pt x="9832" y="7885"/>
                    <a:pt x="11828" y="7043"/>
                    <a:pt x="13027" y="5396"/>
                  </a:cubicBezTo>
                  <a:cubicBezTo>
                    <a:pt x="14139" y="3873"/>
                    <a:pt x="12120" y="1924"/>
                    <a:pt x="10728" y="1010"/>
                  </a:cubicBezTo>
                  <a:cubicBezTo>
                    <a:pt x="10052" y="565"/>
                    <a:pt x="8996" y="1"/>
                    <a:pt x="752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74;p89">
              <a:extLst>
                <a:ext uri="{FF2B5EF4-FFF2-40B4-BE49-F238E27FC236}">
                  <a16:creationId xmlns:a16="http://schemas.microsoft.com/office/drawing/2014/main" id="{27334B1D-B7A4-4B5E-9C71-DCCC62E10B2B}"/>
                </a:ext>
              </a:extLst>
            </p:cNvPr>
            <p:cNvSpPr/>
            <p:nvPr/>
          </p:nvSpPr>
          <p:spPr>
            <a:xfrm>
              <a:off x="3352400" y="4090975"/>
              <a:ext cx="165175" cy="85050"/>
            </a:xfrm>
            <a:custGeom>
              <a:avLst/>
              <a:gdLst/>
              <a:ahLst/>
              <a:cxnLst/>
              <a:rect l="l" t="t" r="r" b="b"/>
              <a:pathLst>
                <a:path w="6607" h="3402" extrusionOk="0">
                  <a:moveTo>
                    <a:pt x="5590" y="1"/>
                  </a:moveTo>
                  <a:cubicBezTo>
                    <a:pt x="2937" y="1"/>
                    <a:pt x="591" y="2068"/>
                    <a:pt x="126" y="2777"/>
                  </a:cubicBezTo>
                  <a:cubicBezTo>
                    <a:pt x="1" y="2968"/>
                    <a:pt x="62" y="3219"/>
                    <a:pt x="260" y="3338"/>
                  </a:cubicBezTo>
                  <a:cubicBezTo>
                    <a:pt x="329" y="3380"/>
                    <a:pt x="408" y="3402"/>
                    <a:pt x="488" y="3402"/>
                  </a:cubicBezTo>
                  <a:cubicBezTo>
                    <a:pt x="499" y="3402"/>
                    <a:pt x="509" y="3401"/>
                    <a:pt x="520" y="3400"/>
                  </a:cubicBezTo>
                  <a:cubicBezTo>
                    <a:pt x="653" y="3391"/>
                    <a:pt x="775" y="3321"/>
                    <a:pt x="849" y="3210"/>
                  </a:cubicBezTo>
                  <a:cubicBezTo>
                    <a:pt x="1200" y="2675"/>
                    <a:pt x="3276" y="809"/>
                    <a:pt x="5574" y="809"/>
                  </a:cubicBezTo>
                  <a:cubicBezTo>
                    <a:pt x="5875" y="809"/>
                    <a:pt x="6180" y="841"/>
                    <a:pt x="6486" y="912"/>
                  </a:cubicBezTo>
                  <a:cubicBezTo>
                    <a:pt x="6607" y="606"/>
                    <a:pt x="6375" y="304"/>
                    <a:pt x="5825" y="6"/>
                  </a:cubicBezTo>
                  <a:cubicBezTo>
                    <a:pt x="5746" y="2"/>
                    <a:pt x="5668" y="1"/>
                    <a:pt x="559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75;p89">
              <a:extLst>
                <a:ext uri="{FF2B5EF4-FFF2-40B4-BE49-F238E27FC236}">
                  <a16:creationId xmlns:a16="http://schemas.microsoft.com/office/drawing/2014/main" id="{22F68717-BFC8-441C-A1A1-64D54E6522B0}"/>
                </a:ext>
              </a:extLst>
            </p:cNvPr>
            <p:cNvSpPr/>
            <p:nvPr/>
          </p:nvSpPr>
          <p:spPr>
            <a:xfrm>
              <a:off x="3397450" y="4139275"/>
              <a:ext cx="156525" cy="85125"/>
            </a:xfrm>
            <a:custGeom>
              <a:avLst/>
              <a:gdLst/>
              <a:ahLst/>
              <a:cxnLst/>
              <a:rect l="l" t="t" r="r" b="b"/>
              <a:pathLst>
                <a:path w="6261" h="3405" extrusionOk="0">
                  <a:moveTo>
                    <a:pt x="5483" y="1"/>
                  </a:moveTo>
                  <a:cubicBezTo>
                    <a:pt x="2878" y="58"/>
                    <a:pt x="585" y="2082"/>
                    <a:pt x="126" y="2781"/>
                  </a:cubicBezTo>
                  <a:cubicBezTo>
                    <a:pt x="1" y="2972"/>
                    <a:pt x="61" y="3224"/>
                    <a:pt x="260" y="3343"/>
                  </a:cubicBezTo>
                  <a:cubicBezTo>
                    <a:pt x="328" y="3384"/>
                    <a:pt x="407" y="3405"/>
                    <a:pt x="486" y="3405"/>
                  </a:cubicBezTo>
                  <a:cubicBezTo>
                    <a:pt x="497" y="3405"/>
                    <a:pt x="508" y="3405"/>
                    <a:pt x="519" y="3404"/>
                  </a:cubicBezTo>
                  <a:cubicBezTo>
                    <a:pt x="653" y="3395"/>
                    <a:pt x="774" y="3324"/>
                    <a:pt x="849" y="3213"/>
                  </a:cubicBezTo>
                  <a:cubicBezTo>
                    <a:pt x="1200" y="2679"/>
                    <a:pt x="3280" y="819"/>
                    <a:pt x="5577" y="819"/>
                  </a:cubicBezTo>
                  <a:cubicBezTo>
                    <a:pt x="5803" y="819"/>
                    <a:pt x="6032" y="837"/>
                    <a:pt x="6260" y="876"/>
                  </a:cubicBezTo>
                  <a:cubicBezTo>
                    <a:pt x="6202" y="485"/>
                    <a:pt x="5763" y="79"/>
                    <a:pt x="548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76;p89">
              <a:extLst>
                <a:ext uri="{FF2B5EF4-FFF2-40B4-BE49-F238E27FC236}">
                  <a16:creationId xmlns:a16="http://schemas.microsoft.com/office/drawing/2014/main" id="{5A929174-39F0-4F80-972A-59DB39432983}"/>
                </a:ext>
              </a:extLst>
            </p:cNvPr>
            <p:cNvSpPr/>
            <p:nvPr/>
          </p:nvSpPr>
          <p:spPr>
            <a:xfrm>
              <a:off x="3307375" y="4042575"/>
              <a:ext cx="179675" cy="85025"/>
            </a:xfrm>
            <a:custGeom>
              <a:avLst/>
              <a:gdLst/>
              <a:ahLst/>
              <a:cxnLst/>
              <a:rect l="l" t="t" r="r" b="b"/>
              <a:pathLst>
                <a:path w="7187" h="3401" extrusionOk="0">
                  <a:moveTo>
                    <a:pt x="5585" y="1"/>
                  </a:moveTo>
                  <a:cubicBezTo>
                    <a:pt x="2935" y="1"/>
                    <a:pt x="589" y="2069"/>
                    <a:pt x="126" y="2778"/>
                  </a:cubicBezTo>
                  <a:cubicBezTo>
                    <a:pt x="0" y="2969"/>
                    <a:pt x="60" y="3220"/>
                    <a:pt x="261" y="3339"/>
                  </a:cubicBezTo>
                  <a:cubicBezTo>
                    <a:pt x="328" y="3379"/>
                    <a:pt x="404" y="3400"/>
                    <a:pt x="483" y="3400"/>
                  </a:cubicBezTo>
                  <a:cubicBezTo>
                    <a:pt x="494" y="3400"/>
                    <a:pt x="506" y="3400"/>
                    <a:pt x="518" y="3399"/>
                  </a:cubicBezTo>
                  <a:cubicBezTo>
                    <a:pt x="652" y="3390"/>
                    <a:pt x="773" y="3320"/>
                    <a:pt x="847" y="3208"/>
                  </a:cubicBezTo>
                  <a:cubicBezTo>
                    <a:pt x="1199" y="2674"/>
                    <a:pt x="3279" y="806"/>
                    <a:pt x="5577" y="806"/>
                  </a:cubicBezTo>
                  <a:cubicBezTo>
                    <a:pt x="6069" y="806"/>
                    <a:pt x="6571" y="891"/>
                    <a:pt x="7068" y="1094"/>
                  </a:cubicBezTo>
                  <a:cubicBezTo>
                    <a:pt x="7187" y="625"/>
                    <a:pt x="7048" y="265"/>
                    <a:pt x="6513" y="89"/>
                  </a:cubicBezTo>
                  <a:cubicBezTo>
                    <a:pt x="6201" y="28"/>
                    <a:pt x="5891" y="1"/>
                    <a:pt x="558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77;p89">
              <a:extLst>
                <a:ext uri="{FF2B5EF4-FFF2-40B4-BE49-F238E27FC236}">
                  <a16:creationId xmlns:a16="http://schemas.microsoft.com/office/drawing/2014/main" id="{ECAF1EF3-3895-4994-A47B-2261AA3BC558}"/>
                </a:ext>
              </a:extLst>
            </p:cNvPr>
            <p:cNvSpPr/>
            <p:nvPr/>
          </p:nvSpPr>
          <p:spPr>
            <a:xfrm>
              <a:off x="3487550" y="4236175"/>
              <a:ext cx="173150" cy="85075"/>
            </a:xfrm>
            <a:custGeom>
              <a:avLst/>
              <a:gdLst/>
              <a:ahLst/>
              <a:cxnLst/>
              <a:rect l="l" t="t" r="r" b="b"/>
              <a:pathLst>
                <a:path w="6926" h="3403" extrusionOk="0">
                  <a:moveTo>
                    <a:pt x="5595" y="1"/>
                  </a:moveTo>
                  <a:cubicBezTo>
                    <a:pt x="2944" y="1"/>
                    <a:pt x="591" y="2070"/>
                    <a:pt x="126" y="2779"/>
                  </a:cubicBezTo>
                  <a:cubicBezTo>
                    <a:pt x="0" y="2970"/>
                    <a:pt x="61" y="3222"/>
                    <a:pt x="261" y="3341"/>
                  </a:cubicBezTo>
                  <a:cubicBezTo>
                    <a:pt x="329" y="3382"/>
                    <a:pt x="407" y="3403"/>
                    <a:pt x="487" y="3403"/>
                  </a:cubicBezTo>
                  <a:cubicBezTo>
                    <a:pt x="498" y="3403"/>
                    <a:pt x="509" y="3403"/>
                    <a:pt x="519" y="3402"/>
                  </a:cubicBezTo>
                  <a:cubicBezTo>
                    <a:pt x="652" y="3392"/>
                    <a:pt x="775" y="3322"/>
                    <a:pt x="849" y="3211"/>
                  </a:cubicBezTo>
                  <a:cubicBezTo>
                    <a:pt x="1199" y="2677"/>
                    <a:pt x="3275" y="814"/>
                    <a:pt x="5573" y="814"/>
                  </a:cubicBezTo>
                  <a:cubicBezTo>
                    <a:pt x="6019" y="814"/>
                    <a:pt x="6473" y="884"/>
                    <a:pt x="6925" y="1048"/>
                  </a:cubicBezTo>
                  <a:cubicBezTo>
                    <a:pt x="6687" y="596"/>
                    <a:pt x="6279" y="247"/>
                    <a:pt x="5714" y="2"/>
                  </a:cubicBezTo>
                  <a:cubicBezTo>
                    <a:pt x="5674" y="1"/>
                    <a:pt x="5635" y="1"/>
                    <a:pt x="559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78;p89">
              <a:extLst>
                <a:ext uri="{FF2B5EF4-FFF2-40B4-BE49-F238E27FC236}">
                  <a16:creationId xmlns:a16="http://schemas.microsoft.com/office/drawing/2014/main" id="{E7E3A2E8-5C9A-489E-9A67-3ABBCE5E83E6}"/>
                </a:ext>
              </a:extLst>
            </p:cNvPr>
            <p:cNvSpPr/>
            <p:nvPr/>
          </p:nvSpPr>
          <p:spPr>
            <a:xfrm>
              <a:off x="3442525" y="4187700"/>
              <a:ext cx="159950" cy="85125"/>
            </a:xfrm>
            <a:custGeom>
              <a:avLst/>
              <a:gdLst/>
              <a:ahLst/>
              <a:cxnLst/>
              <a:rect l="l" t="t" r="r" b="b"/>
              <a:pathLst>
                <a:path w="6398" h="3405" extrusionOk="0">
                  <a:moveTo>
                    <a:pt x="5482" y="0"/>
                  </a:moveTo>
                  <a:cubicBezTo>
                    <a:pt x="2877" y="57"/>
                    <a:pt x="584" y="2082"/>
                    <a:pt x="126" y="2781"/>
                  </a:cubicBezTo>
                  <a:cubicBezTo>
                    <a:pt x="0" y="2971"/>
                    <a:pt x="60" y="3223"/>
                    <a:pt x="260" y="3342"/>
                  </a:cubicBezTo>
                  <a:cubicBezTo>
                    <a:pt x="328" y="3383"/>
                    <a:pt x="406" y="3404"/>
                    <a:pt x="485" y="3404"/>
                  </a:cubicBezTo>
                  <a:cubicBezTo>
                    <a:pt x="496" y="3404"/>
                    <a:pt x="507" y="3404"/>
                    <a:pt x="518" y="3403"/>
                  </a:cubicBezTo>
                  <a:cubicBezTo>
                    <a:pt x="652" y="3395"/>
                    <a:pt x="773" y="3325"/>
                    <a:pt x="847" y="3212"/>
                  </a:cubicBezTo>
                  <a:cubicBezTo>
                    <a:pt x="1198" y="2678"/>
                    <a:pt x="3276" y="817"/>
                    <a:pt x="5575" y="817"/>
                  </a:cubicBezTo>
                  <a:cubicBezTo>
                    <a:pt x="5847" y="817"/>
                    <a:pt x="6122" y="843"/>
                    <a:pt x="6397" y="900"/>
                  </a:cubicBezTo>
                  <a:cubicBezTo>
                    <a:pt x="6284" y="519"/>
                    <a:pt x="5983" y="213"/>
                    <a:pt x="548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79;p89">
              <a:extLst>
                <a:ext uri="{FF2B5EF4-FFF2-40B4-BE49-F238E27FC236}">
                  <a16:creationId xmlns:a16="http://schemas.microsoft.com/office/drawing/2014/main" id="{21A89BED-4C0A-4075-851E-5E1F4037DF97}"/>
                </a:ext>
              </a:extLst>
            </p:cNvPr>
            <p:cNvSpPr/>
            <p:nvPr/>
          </p:nvSpPr>
          <p:spPr>
            <a:xfrm>
              <a:off x="1949100" y="2212000"/>
              <a:ext cx="1454575" cy="1753400"/>
            </a:xfrm>
            <a:custGeom>
              <a:avLst/>
              <a:gdLst/>
              <a:ahLst/>
              <a:cxnLst/>
              <a:rect l="l" t="t" r="r" b="b"/>
              <a:pathLst>
                <a:path w="58183" h="70136" extrusionOk="0">
                  <a:moveTo>
                    <a:pt x="32575" y="0"/>
                  </a:moveTo>
                  <a:lnTo>
                    <a:pt x="1290" y="715"/>
                  </a:lnTo>
                  <a:cubicBezTo>
                    <a:pt x="12" y="7488"/>
                    <a:pt x="1" y="10812"/>
                    <a:pt x="2309" y="15583"/>
                  </a:cubicBezTo>
                  <a:cubicBezTo>
                    <a:pt x="4682" y="20487"/>
                    <a:pt x="12030" y="24564"/>
                    <a:pt x="19085" y="28832"/>
                  </a:cubicBezTo>
                  <a:cubicBezTo>
                    <a:pt x="25622" y="32788"/>
                    <a:pt x="32666" y="37086"/>
                    <a:pt x="34291" y="38122"/>
                  </a:cubicBezTo>
                  <a:cubicBezTo>
                    <a:pt x="36042" y="39236"/>
                    <a:pt x="36950" y="39885"/>
                    <a:pt x="37373" y="42732"/>
                  </a:cubicBezTo>
                  <a:cubicBezTo>
                    <a:pt x="37869" y="46067"/>
                    <a:pt x="39572" y="51390"/>
                    <a:pt x="43265" y="58298"/>
                  </a:cubicBezTo>
                  <a:cubicBezTo>
                    <a:pt x="47481" y="66182"/>
                    <a:pt x="49136" y="70135"/>
                    <a:pt x="49136" y="70135"/>
                  </a:cubicBezTo>
                  <a:cubicBezTo>
                    <a:pt x="49136" y="70135"/>
                    <a:pt x="54275" y="68320"/>
                    <a:pt x="58182" y="66577"/>
                  </a:cubicBezTo>
                  <a:cubicBezTo>
                    <a:pt x="58182" y="66577"/>
                    <a:pt x="50419" y="34321"/>
                    <a:pt x="48748" y="29993"/>
                  </a:cubicBezTo>
                  <a:cubicBezTo>
                    <a:pt x="47076" y="25665"/>
                    <a:pt x="29991" y="12137"/>
                    <a:pt x="29991" y="12137"/>
                  </a:cubicBezTo>
                  <a:cubicBezTo>
                    <a:pt x="29991" y="12137"/>
                    <a:pt x="31471" y="5113"/>
                    <a:pt x="325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80;p89">
              <a:extLst>
                <a:ext uri="{FF2B5EF4-FFF2-40B4-BE49-F238E27FC236}">
                  <a16:creationId xmlns:a16="http://schemas.microsoft.com/office/drawing/2014/main" id="{ECF0BA41-FF87-4E63-9618-3A4FEBF52159}"/>
                </a:ext>
              </a:extLst>
            </p:cNvPr>
            <p:cNvSpPr/>
            <p:nvPr/>
          </p:nvSpPr>
          <p:spPr>
            <a:xfrm>
              <a:off x="3730725" y="3589400"/>
              <a:ext cx="547800" cy="621525"/>
            </a:xfrm>
            <a:custGeom>
              <a:avLst/>
              <a:gdLst/>
              <a:ahLst/>
              <a:cxnLst/>
              <a:rect l="l" t="t" r="r" b="b"/>
              <a:pathLst>
                <a:path w="21912" h="24861" extrusionOk="0">
                  <a:moveTo>
                    <a:pt x="7667" y="0"/>
                  </a:moveTo>
                  <a:lnTo>
                    <a:pt x="0" y="2836"/>
                  </a:lnTo>
                  <a:cubicBezTo>
                    <a:pt x="0" y="2836"/>
                    <a:pt x="2393" y="9355"/>
                    <a:pt x="2075" y="10980"/>
                  </a:cubicBezTo>
                  <a:cubicBezTo>
                    <a:pt x="2016" y="11282"/>
                    <a:pt x="1962" y="11539"/>
                    <a:pt x="1914" y="11760"/>
                  </a:cubicBezTo>
                  <a:cubicBezTo>
                    <a:pt x="1742" y="12534"/>
                    <a:pt x="1987" y="13341"/>
                    <a:pt x="2562" y="13887"/>
                  </a:cubicBezTo>
                  <a:cubicBezTo>
                    <a:pt x="3160" y="14457"/>
                    <a:pt x="3976" y="15231"/>
                    <a:pt x="4844" y="16040"/>
                  </a:cubicBezTo>
                  <a:cubicBezTo>
                    <a:pt x="6578" y="17658"/>
                    <a:pt x="9481" y="21530"/>
                    <a:pt x="12359" y="23509"/>
                  </a:cubicBezTo>
                  <a:cubicBezTo>
                    <a:pt x="13768" y="24479"/>
                    <a:pt x="15679" y="24861"/>
                    <a:pt x="17395" y="24861"/>
                  </a:cubicBezTo>
                  <a:cubicBezTo>
                    <a:pt x="19184" y="24861"/>
                    <a:pt x="20762" y="24445"/>
                    <a:pt x="21338" y="23847"/>
                  </a:cubicBezTo>
                  <a:cubicBezTo>
                    <a:pt x="21912" y="23252"/>
                    <a:pt x="21821" y="22701"/>
                    <a:pt x="21383" y="22239"/>
                  </a:cubicBezTo>
                  <a:cubicBezTo>
                    <a:pt x="20890" y="21720"/>
                    <a:pt x="19529" y="20537"/>
                    <a:pt x="18926" y="19895"/>
                  </a:cubicBezTo>
                  <a:cubicBezTo>
                    <a:pt x="16159" y="16948"/>
                    <a:pt x="13955" y="13639"/>
                    <a:pt x="12100" y="10463"/>
                  </a:cubicBezTo>
                  <a:cubicBezTo>
                    <a:pt x="10158" y="7140"/>
                    <a:pt x="7667" y="0"/>
                    <a:pt x="7667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81;p89">
              <a:extLst>
                <a:ext uri="{FF2B5EF4-FFF2-40B4-BE49-F238E27FC236}">
                  <a16:creationId xmlns:a16="http://schemas.microsoft.com/office/drawing/2014/main" id="{BB01D4BD-6CC3-4893-8060-8CF83D4D3DB6}"/>
                </a:ext>
              </a:extLst>
            </p:cNvPr>
            <p:cNvSpPr/>
            <p:nvPr/>
          </p:nvSpPr>
          <p:spPr>
            <a:xfrm>
              <a:off x="2567500" y="2014550"/>
              <a:ext cx="1387250" cy="1716725"/>
            </a:xfrm>
            <a:custGeom>
              <a:avLst/>
              <a:gdLst/>
              <a:ahLst/>
              <a:cxnLst/>
              <a:rect l="l" t="t" r="r" b="b"/>
              <a:pathLst>
                <a:path w="55490" h="68669" extrusionOk="0">
                  <a:moveTo>
                    <a:pt x="1007" y="1"/>
                  </a:moveTo>
                  <a:lnTo>
                    <a:pt x="1007" y="1"/>
                  </a:lnTo>
                  <a:cubicBezTo>
                    <a:pt x="216" y="5117"/>
                    <a:pt x="0" y="8007"/>
                    <a:pt x="1910" y="13109"/>
                  </a:cubicBezTo>
                  <a:cubicBezTo>
                    <a:pt x="3821" y="18211"/>
                    <a:pt x="8182" y="26291"/>
                    <a:pt x="15467" y="30153"/>
                  </a:cubicBezTo>
                  <a:cubicBezTo>
                    <a:pt x="21495" y="33349"/>
                    <a:pt x="29325" y="37271"/>
                    <a:pt x="31004" y="38214"/>
                  </a:cubicBezTo>
                  <a:cubicBezTo>
                    <a:pt x="32510" y="39059"/>
                    <a:pt x="33703" y="40188"/>
                    <a:pt x="34366" y="43864"/>
                  </a:cubicBezTo>
                  <a:cubicBezTo>
                    <a:pt x="34964" y="47183"/>
                    <a:pt x="36796" y="50939"/>
                    <a:pt x="40806" y="57668"/>
                  </a:cubicBezTo>
                  <a:cubicBezTo>
                    <a:pt x="45042" y="64774"/>
                    <a:pt x="46685" y="68668"/>
                    <a:pt x="46685" y="68668"/>
                  </a:cubicBezTo>
                  <a:cubicBezTo>
                    <a:pt x="49393" y="67375"/>
                    <a:pt x="52913" y="65840"/>
                    <a:pt x="55490" y="65213"/>
                  </a:cubicBezTo>
                  <a:cubicBezTo>
                    <a:pt x="55490" y="65213"/>
                    <a:pt x="46219" y="33536"/>
                    <a:pt x="44547" y="29208"/>
                  </a:cubicBezTo>
                  <a:cubicBezTo>
                    <a:pt x="42876" y="24880"/>
                    <a:pt x="31353" y="18720"/>
                    <a:pt x="26405" y="16017"/>
                  </a:cubicBezTo>
                  <a:cubicBezTo>
                    <a:pt x="21457" y="13314"/>
                    <a:pt x="18689" y="11624"/>
                    <a:pt x="13030" y="7976"/>
                  </a:cubicBezTo>
                  <a:lnTo>
                    <a:pt x="10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82;p89">
              <a:extLst>
                <a:ext uri="{FF2B5EF4-FFF2-40B4-BE49-F238E27FC236}">
                  <a16:creationId xmlns:a16="http://schemas.microsoft.com/office/drawing/2014/main" id="{B0B3775F-C6F4-4310-AEF7-935739D544EC}"/>
                </a:ext>
              </a:extLst>
            </p:cNvPr>
            <p:cNvSpPr/>
            <p:nvPr/>
          </p:nvSpPr>
          <p:spPr>
            <a:xfrm>
              <a:off x="3789375" y="3979050"/>
              <a:ext cx="595175" cy="298975"/>
            </a:xfrm>
            <a:custGeom>
              <a:avLst/>
              <a:gdLst/>
              <a:ahLst/>
              <a:cxnLst/>
              <a:rect l="l" t="t" r="r" b="b"/>
              <a:pathLst>
                <a:path w="23807" h="1195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6" y="932"/>
                    <a:pt x="312" y="1544"/>
                  </a:cubicBezTo>
                  <a:cubicBezTo>
                    <a:pt x="608" y="2156"/>
                    <a:pt x="2069" y="3041"/>
                    <a:pt x="2995" y="3450"/>
                  </a:cubicBezTo>
                  <a:cubicBezTo>
                    <a:pt x="3921" y="3858"/>
                    <a:pt x="5020" y="4573"/>
                    <a:pt x="5956" y="6379"/>
                  </a:cubicBezTo>
                  <a:cubicBezTo>
                    <a:pt x="6957" y="8310"/>
                    <a:pt x="8876" y="10144"/>
                    <a:pt x="10982" y="11005"/>
                  </a:cubicBezTo>
                  <a:cubicBezTo>
                    <a:pt x="12335" y="11556"/>
                    <a:pt x="14092" y="11959"/>
                    <a:pt x="16146" y="11959"/>
                  </a:cubicBezTo>
                  <a:cubicBezTo>
                    <a:pt x="17290" y="11959"/>
                    <a:pt x="18525" y="11834"/>
                    <a:pt x="19834" y="11541"/>
                  </a:cubicBezTo>
                  <a:cubicBezTo>
                    <a:pt x="23493" y="10722"/>
                    <a:pt x="23699" y="8536"/>
                    <a:pt x="23699" y="8536"/>
                  </a:cubicBezTo>
                  <a:cubicBezTo>
                    <a:pt x="23699" y="8536"/>
                    <a:pt x="23806" y="6484"/>
                    <a:pt x="22875" y="6199"/>
                  </a:cubicBezTo>
                  <a:cubicBezTo>
                    <a:pt x="21944" y="591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83;p89">
              <a:extLst>
                <a:ext uri="{FF2B5EF4-FFF2-40B4-BE49-F238E27FC236}">
                  <a16:creationId xmlns:a16="http://schemas.microsoft.com/office/drawing/2014/main" id="{6F55F17D-BD68-4404-9744-E21C1F47E87F}"/>
                </a:ext>
              </a:extLst>
            </p:cNvPr>
            <p:cNvSpPr/>
            <p:nvPr/>
          </p:nvSpPr>
          <p:spPr>
            <a:xfrm>
              <a:off x="3760400" y="3681175"/>
              <a:ext cx="628700" cy="557900"/>
            </a:xfrm>
            <a:custGeom>
              <a:avLst/>
              <a:gdLst/>
              <a:ahLst/>
              <a:cxnLst/>
              <a:rect l="l" t="t" r="r" b="b"/>
              <a:pathLst>
                <a:path w="25148" h="22316" extrusionOk="0">
                  <a:moveTo>
                    <a:pt x="8294" y="0"/>
                  </a:moveTo>
                  <a:cubicBezTo>
                    <a:pt x="6837" y="0"/>
                    <a:pt x="3253" y="1144"/>
                    <a:pt x="2821" y="2005"/>
                  </a:cubicBezTo>
                  <a:lnTo>
                    <a:pt x="3547" y="5223"/>
                  </a:lnTo>
                  <a:lnTo>
                    <a:pt x="2023" y="2223"/>
                  </a:lnTo>
                  <a:lnTo>
                    <a:pt x="1" y="2935"/>
                  </a:lnTo>
                  <a:cubicBezTo>
                    <a:pt x="484" y="5172"/>
                    <a:pt x="431" y="7074"/>
                    <a:pt x="373" y="8230"/>
                  </a:cubicBezTo>
                  <a:cubicBezTo>
                    <a:pt x="318" y="9304"/>
                    <a:pt x="333" y="10993"/>
                    <a:pt x="1160" y="11916"/>
                  </a:cubicBezTo>
                  <a:cubicBezTo>
                    <a:pt x="2310" y="13375"/>
                    <a:pt x="4662" y="13766"/>
                    <a:pt x="6231" y="15759"/>
                  </a:cubicBezTo>
                  <a:cubicBezTo>
                    <a:pt x="7799" y="17751"/>
                    <a:pt x="10141" y="21376"/>
                    <a:pt x="15010" y="22129"/>
                  </a:cubicBezTo>
                  <a:cubicBezTo>
                    <a:pt x="15841" y="22258"/>
                    <a:pt x="16634" y="22315"/>
                    <a:pt x="17383" y="22315"/>
                  </a:cubicBezTo>
                  <a:cubicBezTo>
                    <a:pt x="21027" y="22315"/>
                    <a:pt x="23620" y="20953"/>
                    <a:pt x="24312" y="19782"/>
                  </a:cubicBezTo>
                  <a:cubicBezTo>
                    <a:pt x="25147" y="18370"/>
                    <a:pt x="24276" y="17109"/>
                    <a:pt x="21111" y="15570"/>
                  </a:cubicBezTo>
                  <a:cubicBezTo>
                    <a:pt x="17750" y="13936"/>
                    <a:pt x="13203" y="8833"/>
                    <a:pt x="13203" y="8833"/>
                  </a:cubicBezTo>
                  <a:cubicBezTo>
                    <a:pt x="11989" y="7309"/>
                    <a:pt x="10761" y="5809"/>
                    <a:pt x="9959" y="3708"/>
                  </a:cubicBezTo>
                  <a:lnTo>
                    <a:pt x="8896" y="192"/>
                  </a:lnTo>
                  <a:cubicBezTo>
                    <a:pt x="8845" y="59"/>
                    <a:pt x="8624" y="0"/>
                    <a:pt x="82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84;p89">
              <a:extLst>
                <a:ext uri="{FF2B5EF4-FFF2-40B4-BE49-F238E27FC236}">
                  <a16:creationId xmlns:a16="http://schemas.microsoft.com/office/drawing/2014/main" id="{5822BAA1-BFF0-42DB-ADB1-60599C7B2373}"/>
                </a:ext>
              </a:extLst>
            </p:cNvPr>
            <p:cNvSpPr/>
            <p:nvPr/>
          </p:nvSpPr>
          <p:spPr>
            <a:xfrm>
              <a:off x="4051000" y="4045425"/>
              <a:ext cx="347125" cy="199050"/>
            </a:xfrm>
            <a:custGeom>
              <a:avLst/>
              <a:gdLst/>
              <a:ahLst/>
              <a:cxnLst/>
              <a:rect l="l" t="t" r="r" b="b"/>
              <a:pathLst>
                <a:path w="13885" h="7962" extrusionOk="0">
                  <a:moveTo>
                    <a:pt x="7390" y="0"/>
                  </a:moveTo>
                  <a:cubicBezTo>
                    <a:pt x="6336" y="0"/>
                    <a:pt x="5065" y="295"/>
                    <a:pt x="3563" y="1146"/>
                  </a:cubicBezTo>
                  <a:cubicBezTo>
                    <a:pt x="1" y="3162"/>
                    <a:pt x="210" y="6540"/>
                    <a:pt x="210" y="6540"/>
                  </a:cubicBezTo>
                  <a:cubicBezTo>
                    <a:pt x="210" y="6540"/>
                    <a:pt x="1998" y="7961"/>
                    <a:pt x="5302" y="7961"/>
                  </a:cubicBezTo>
                  <a:cubicBezTo>
                    <a:pt x="5509" y="7961"/>
                    <a:pt x="5723" y="7956"/>
                    <a:pt x="5942" y="7944"/>
                  </a:cubicBezTo>
                  <a:cubicBezTo>
                    <a:pt x="9655" y="7743"/>
                    <a:pt x="11615" y="6916"/>
                    <a:pt x="12794" y="5299"/>
                  </a:cubicBezTo>
                  <a:cubicBezTo>
                    <a:pt x="13884" y="3803"/>
                    <a:pt x="11902" y="1889"/>
                    <a:pt x="10535" y="991"/>
                  </a:cubicBezTo>
                  <a:cubicBezTo>
                    <a:pt x="9871" y="555"/>
                    <a:pt x="8835" y="0"/>
                    <a:pt x="739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85;p89">
              <a:extLst>
                <a:ext uri="{FF2B5EF4-FFF2-40B4-BE49-F238E27FC236}">
                  <a16:creationId xmlns:a16="http://schemas.microsoft.com/office/drawing/2014/main" id="{37B0E6AD-799F-43B1-B784-D442E14557E3}"/>
                </a:ext>
              </a:extLst>
            </p:cNvPr>
            <p:cNvSpPr/>
            <p:nvPr/>
          </p:nvSpPr>
          <p:spPr>
            <a:xfrm>
              <a:off x="3906850" y="3848575"/>
              <a:ext cx="162175" cy="83500"/>
            </a:xfrm>
            <a:custGeom>
              <a:avLst/>
              <a:gdLst/>
              <a:ahLst/>
              <a:cxnLst/>
              <a:rect l="l" t="t" r="r" b="b"/>
              <a:pathLst>
                <a:path w="6487" h="3340" extrusionOk="0">
                  <a:moveTo>
                    <a:pt x="5487" y="0"/>
                  </a:moveTo>
                  <a:cubicBezTo>
                    <a:pt x="2883" y="0"/>
                    <a:pt x="579" y="2031"/>
                    <a:pt x="123" y="2726"/>
                  </a:cubicBezTo>
                  <a:cubicBezTo>
                    <a:pt x="0" y="2915"/>
                    <a:pt x="60" y="3161"/>
                    <a:pt x="255" y="3278"/>
                  </a:cubicBezTo>
                  <a:cubicBezTo>
                    <a:pt x="322" y="3318"/>
                    <a:pt x="400" y="3339"/>
                    <a:pt x="477" y="3339"/>
                  </a:cubicBezTo>
                  <a:cubicBezTo>
                    <a:pt x="488" y="3339"/>
                    <a:pt x="499" y="3339"/>
                    <a:pt x="509" y="3338"/>
                  </a:cubicBezTo>
                  <a:cubicBezTo>
                    <a:pt x="640" y="3329"/>
                    <a:pt x="760" y="3259"/>
                    <a:pt x="833" y="3150"/>
                  </a:cubicBezTo>
                  <a:cubicBezTo>
                    <a:pt x="1177" y="2626"/>
                    <a:pt x="3216" y="793"/>
                    <a:pt x="5473" y="793"/>
                  </a:cubicBezTo>
                  <a:cubicBezTo>
                    <a:pt x="5768" y="793"/>
                    <a:pt x="6068" y="824"/>
                    <a:pt x="6368" y="894"/>
                  </a:cubicBezTo>
                  <a:cubicBezTo>
                    <a:pt x="6486" y="593"/>
                    <a:pt x="6259" y="298"/>
                    <a:pt x="5720" y="6"/>
                  </a:cubicBezTo>
                  <a:cubicBezTo>
                    <a:pt x="5642" y="2"/>
                    <a:pt x="5564" y="0"/>
                    <a:pt x="54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86;p89">
              <a:extLst>
                <a:ext uri="{FF2B5EF4-FFF2-40B4-BE49-F238E27FC236}">
                  <a16:creationId xmlns:a16="http://schemas.microsoft.com/office/drawing/2014/main" id="{0B7ABDFA-AA53-4B20-A0B4-795032D825BD}"/>
                </a:ext>
              </a:extLst>
            </p:cNvPr>
            <p:cNvSpPr/>
            <p:nvPr/>
          </p:nvSpPr>
          <p:spPr>
            <a:xfrm>
              <a:off x="3951075" y="3896025"/>
              <a:ext cx="153700" cy="83575"/>
            </a:xfrm>
            <a:custGeom>
              <a:avLst/>
              <a:gdLst/>
              <a:ahLst/>
              <a:cxnLst/>
              <a:rect l="l" t="t" r="r" b="b"/>
              <a:pathLst>
                <a:path w="6148" h="3343" extrusionOk="0">
                  <a:moveTo>
                    <a:pt x="5385" y="1"/>
                  </a:moveTo>
                  <a:cubicBezTo>
                    <a:pt x="2827" y="55"/>
                    <a:pt x="574" y="2045"/>
                    <a:pt x="124" y="2731"/>
                  </a:cubicBezTo>
                  <a:cubicBezTo>
                    <a:pt x="1" y="2918"/>
                    <a:pt x="61" y="3165"/>
                    <a:pt x="256" y="3283"/>
                  </a:cubicBezTo>
                  <a:cubicBezTo>
                    <a:pt x="323" y="3322"/>
                    <a:pt x="400" y="3343"/>
                    <a:pt x="478" y="3343"/>
                  </a:cubicBezTo>
                  <a:cubicBezTo>
                    <a:pt x="488" y="3343"/>
                    <a:pt x="499" y="3342"/>
                    <a:pt x="510" y="3341"/>
                  </a:cubicBezTo>
                  <a:cubicBezTo>
                    <a:pt x="641" y="3333"/>
                    <a:pt x="761" y="3264"/>
                    <a:pt x="834" y="3155"/>
                  </a:cubicBezTo>
                  <a:cubicBezTo>
                    <a:pt x="1178" y="2630"/>
                    <a:pt x="3221" y="804"/>
                    <a:pt x="5477" y="804"/>
                  </a:cubicBezTo>
                  <a:cubicBezTo>
                    <a:pt x="5699" y="804"/>
                    <a:pt x="5923" y="821"/>
                    <a:pt x="6148" y="860"/>
                  </a:cubicBezTo>
                  <a:cubicBezTo>
                    <a:pt x="6090" y="475"/>
                    <a:pt x="5660" y="77"/>
                    <a:pt x="538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87;p89">
              <a:extLst>
                <a:ext uri="{FF2B5EF4-FFF2-40B4-BE49-F238E27FC236}">
                  <a16:creationId xmlns:a16="http://schemas.microsoft.com/office/drawing/2014/main" id="{9D0C8456-62EE-49D4-8F8C-43BBE51134BE}"/>
                </a:ext>
              </a:extLst>
            </p:cNvPr>
            <p:cNvSpPr/>
            <p:nvPr/>
          </p:nvSpPr>
          <p:spPr>
            <a:xfrm>
              <a:off x="3862600" y="3801050"/>
              <a:ext cx="176475" cy="83475"/>
            </a:xfrm>
            <a:custGeom>
              <a:avLst/>
              <a:gdLst/>
              <a:ahLst/>
              <a:cxnLst/>
              <a:rect l="l" t="t" r="r" b="b"/>
              <a:pathLst>
                <a:path w="7059" h="3339" extrusionOk="0">
                  <a:moveTo>
                    <a:pt x="5486" y="1"/>
                  </a:moveTo>
                  <a:cubicBezTo>
                    <a:pt x="2882" y="1"/>
                    <a:pt x="578" y="2032"/>
                    <a:pt x="124" y="2728"/>
                  </a:cubicBezTo>
                  <a:cubicBezTo>
                    <a:pt x="0" y="2914"/>
                    <a:pt x="60" y="3162"/>
                    <a:pt x="257" y="3278"/>
                  </a:cubicBezTo>
                  <a:cubicBezTo>
                    <a:pt x="322" y="3318"/>
                    <a:pt x="397" y="3339"/>
                    <a:pt x="474" y="3339"/>
                  </a:cubicBezTo>
                  <a:cubicBezTo>
                    <a:pt x="486" y="3339"/>
                    <a:pt x="498" y="3338"/>
                    <a:pt x="510" y="3337"/>
                  </a:cubicBezTo>
                  <a:cubicBezTo>
                    <a:pt x="640" y="3329"/>
                    <a:pt x="760" y="3260"/>
                    <a:pt x="833" y="3150"/>
                  </a:cubicBezTo>
                  <a:cubicBezTo>
                    <a:pt x="1178" y="2625"/>
                    <a:pt x="3222" y="791"/>
                    <a:pt x="5478" y="791"/>
                  </a:cubicBezTo>
                  <a:cubicBezTo>
                    <a:pt x="5961" y="791"/>
                    <a:pt x="6454" y="875"/>
                    <a:pt x="6942" y="1074"/>
                  </a:cubicBezTo>
                  <a:cubicBezTo>
                    <a:pt x="7058" y="613"/>
                    <a:pt x="6923" y="260"/>
                    <a:pt x="6396" y="87"/>
                  </a:cubicBezTo>
                  <a:cubicBezTo>
                    <a:pt x="6090" y="28"/>
                    <a:pt x="5786" y="1"/>
                    <a:pt x="548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88;p89">
              <a:extLst>
                <a:ext uri="{FF2B5EF4-FFF2-40B4-BE49-F238E27FC236}">
                  <a16:creationId xmlns:a16="http://schemas.microsoft.com/office/drawing/2014/main" id="{D4D11425-4400-4C30-8E5C-FC5D331A3D67}"/>
                </a:ext>
              </a:extLst>
            </p:cNvPr>
            <p:cNvSpPr/>
            <p:nvPr/>
          </p:nvSpPr>
          <p:spPr>
            <a:xfrm>
              <a:off x="4039575" y="3991150"/>
              <a:ext cx="170025" cy="83550"/>
            </a:xfrm>
            <a:custGeom>
              <a:avLst/>
              <a:gdLst/>
              <a:ahLst/>
              <a:cxnLst/>
              <a:rect l="l" t="t" r="r" b="b"/>
              <a:pathLst>
                <a:path w="6801" h="3342" extrusionOk="0">
                  <a:moveTo>
                    <a:pt x="5494" y="1"/>
                  </a:moveTo>
                  <a:cubicBezTo>
                    <a:pt x="2890" y="1"/>
                    <a:pt x="580" y="2033"/>
                    <a:pt x="123" y="2730"/>
                  </a:cubicBezTo>
                  <a:cubicBezTo>
                    <a:pt x="1" y="2918"/>
                    <a:pt x="60" y="3164"/>
                    <a:pt x="255" y="3281"/>
                  </a:cubicBezTo>
                  <a:cubicBezTo>
                    <a:pt x="322" y="3321"/>
                    <a:pt x="399" y="3342"/>
                    <a:pt x="477" y="3342"/>
                  </a:cubicBezTo>
                  <a:cubicBezTo>
                    <a:pt x="488" y="3342"/>
                    <a:pt x="498" y="3341"/>
                    <a:pt x="509" y="3341"/>
                  </a:cubicBezTo>
                  <a:cubicBezTo>
                    <a:pt x="640" y="3332"/>
                    <a:pt x="760" y="3262"/>
                    <a:pt x="833" y="3153"/>
                  </a:cubicBezTo>
                  <a:cubicBezTo>
                    <a:pt x="1177" y="2629"/>
                    <a:pt x="3215" y="799"/>
                    <a:pt x="5472" y="799"/>
                  </a:cubicBezTo>
                  <a:cubicBezTo>
                    <a:pt x="5910" y="799"/>
                    <a:pt x="6357" y="868"/>
                    <a:pt x="6800" y="1029"/>
                  </a:cubicBezTo>
                  <a:cubicBezTo>
                    <a:pt x="6567" y="586"/>
                    <a:pt x="6165" y="243"/>
                    <a:pt x="5611" y="2"/>
                  </a:cubicBezTo>
                  <a:cubicBezTo>
                    <a:pt x="5572" y="1"/>
                    <a:pt x="5533" y="1"/>
                    <a:pt x="549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89;p89">
              <a:extLst>
                <a:ext uri="{FF2B5EF4-FFF2-40B4-BE49-F238E27FC236}">
                  <a16:creationId xmlns:a16="http://schemas.microsoft.com/office/drawing/2014/main" id="{F3AEE95A-EED0-4E81-B4CA-16039CED354F}"/>
                </a:ext>
              </a:extLst>
            </p:cNvPr>
            <p:cNvSpPr/>
            <p:nvPr/>
          </p:nvSpPr>
          <p:spPr>
            <a:xfrm>
              <a:off x="3995350" y="3943575"/>
              <a:ext cx="157050" cy="83575"/>
            </a:xfrm>
            <a:custGeom>
              <a:avLst/>
              <a:gdLst/>
              <a:ahLst/>
              <a:cxnLst/>
              <a:rect l="l" t="t" r="r" b="b"/>
              <a:pathLst>
                <a:path w="6282" h="3343" extrusionOk="0">
                  <a:moveTo>
                    <a:pt x="5383" y="0"/>
                  </a:moveTo>
                  <a:cubicBezTo>
                    <a:pt x="2824" y="56"/>
                    <a:pt x="573" y="2045"/>
                    <a:pt x="122" y="2730"/>
                  </a:cubicBezTo>
                  <a:cubicBezTo>
                    <a:pt x="0" y="2918"/>
                    <a:pt x="59" y="3165"/>
                    <a:pt x="254" y="3282"/>
                  </a:cubicBezTo>
                  <a:cubicBezTo>
                    <a:pt x="321" y="3322"/>
                    <a:pt x="396" y="3343"/>
                    <a:pt x="473" y="3343"/>
                  </a:cubicBezTo>
                  <a:cubicBezTo>
                    <a:pt x="484" y="3343"/>
                    <a:pt x="496" y="3342"/>
                    <a:pt x="508" y="3341"/>
                  </a:cubicBezTo>
                  <a:cubicBezTo>
                    <a:pt x="639" y="3332"/>
                    <a:pt x="759" y="3264"/>
                    <a:pt x="832" y="3155"/>
                  </a:cubicBezTo>
                  <a:cubicBezTo>
                    <a:pt x="1177" y="2631"/>
                    <a:pt x="3218" y="802"/>
                    <a:pt x="5475" y="802"/>
                  </a:cubicBezTo>
                  <a:cubicBezTo>
                    <a:pt x="5742" y="802"/>
                    <a:pt x="6012" y="827"/>
                    <a:pt x="6282" y="883"/>
                  </a:cubicBezTo>
                  <a:cubicBezTo>
                    <a:pt x="6171" y="509"/>
                    <a:pt x="5875" y="208"/>
                    <a:pt x="538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90;p89">
              <a:extLst>
                <a:ext uri="{FF2B5EF4-FFF2-40B4-BE49-F238E27FC236}">
                  <a16:creationId xmlns:a16="http://schemas.microsoft.com/office/drawing/2014/main" id="{1393600B-909F-4971-96BB-35F2A92F5720}"/>
                </a:ext>
              </a:extLst>
            </p:cNvPr>
            <p:cNvSpPr/>
            <p:nvPr/>
          </p:nvSpPr>
          <p:spPr>
            <a:xfrm>
              <a:off x="2698850" y="2368400"/>
              <a:ext cx="146350" cy="185625"/>
            </a:xfrm>
            <a:custGeom>
              <a:avLst/>
              <a:gdLst/>
              <a:ahLst/>
              <a:cxnLst/>
              <a:rect l="l" t="t" r="r" b="b"/>
              <a:pathLst>
                <a:path w="5854" h="7425" extrusionOk="0">
                  <a:moveTo>
                    <a:pt x="5853" y="1"/>
                  </a:moveTo>
                  <a:cubicBezTo>
                    <a:pt x="5853" y="1"/>
                    <a:pt x="1902" y="4513"/>
                    <a:pt x="1" y="5881"/>
                  </a:cubicBezTo>
                  <a:lnTo>
                    <a:pt x="1784" y="7425"/>
                  </a:lnTo>
                  <a:cubicBezTo>
                    <a:pt x="1784" y="7425"/>
                    <a:pt x="5363" y="2878"/>
                    <a:pt x="5853" y="1"/>
                  </a:cubicBezTo>
                  <a:close/>
                </a:path>
              </a:pathLst>
            </a:custGeom>
            <a:solidFill>
              <a:srgbClr val="000549">
                <a:alpha val="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91;p89">
              <a:extLst>
                <a:ext uri="{FF2B5EF4-FFF2-40B4-BE49-F238E27FC236}">
                  <a16:creationId xmlns:a16="http://schemas.microsoft.com/office/drawing/2014/main" id="{56968BB9-2375-4BB8-A1FC-D86411FA764C}"/>
                </a:ext>
              </a:extLst>
            </p:cNvPr>
            <p:cNvSpPr/>
            <p:nvPr/>
          </p:nvSpPr>
          <p:spPr>
            <a:xfrm>
              <a:off x="2698850" y="2497750"/>
              <a:ext cx="530075" cy="412900"/>
            </a:xfrm>
            <a:custGeom>
              <a:avLst/>
              <a:gdLst/>
              <a:ahLst/>
              <a:cxnLst/>
              <a:rect l="l" t="t" r="r" b="b"/>
              <a:pathLst>
                <a:path w="21203" h="16516" extrusionOk="0">
                  <a:moveTo>
                    <a:pt x="1495" y="0"/>
                  </a:moveTo>
                  <a:lnTo>
                    <a:pt x="1" y="707"/>
                  </a:lnTo>
                  <a:lnTo>
                    <a:pt x="13956" y="12787"/>
                  </a:lnTo>
                  <a:lnTo>
                    <a:pt x="21202" y="16516"/>
                  </a:lnTo>
                  <a:lnTo>
                    <a:pt x="14421" y="11294"/>
                  </a:lnTo>
                  <a:lnTo>
                    <a:pt x="1495" y="0"/>
                  </a:lnTo>
                  <a:close/>
                </a:path>
              </a:pathLst>
            </a:custGeom>
            <a:solidFill>
              <a:srgbClr val="000549">
                <a:alpha val="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92;p89">
              <a:extLst>
                <a:ext uri="{FF2B5EF4-FFF2-40B4-BE49-F238E27FC236}">
                  <a16:creationId xmlns:a16="http://schemas.microsoft.com/office/drawing/2014/main" id="{962D9D8B-36DC-4754-9748-F2DF20F862D9}"/>
                </a:ext>
              </a:extLst>
            </p:cNvPr>
            <p:cNvSpPr/>
            <p:nvPr/>
          </p:nvSpPr>
          <p:spPr>
            <a:xfrm>
              <a:off x="1959775" y="1124425"/>
              <a:ext cx="1106600" cy="1331025"/>
            </a:xfrm>
            <a:custGeom>
              <a:avLst/>
              <a:gdLst/>
              <a:ahLst/>
              <a:cxnLst/>
              <a:rect l="l" t="t" r="r" b="b"/>
              <a:pathLst>
                <a:path w="44264" h="53241" extrusionOk="0">
                  <a:moveTo>
                    <a:pt x="27854" y="1"/>
                  </a:moveTo>
                  <a:lnTo>
                    <a:pt x="13747" y="970"/>
                  </a:lnTo>
                  <a:cubicBezTo>
                    <a:pt x="13833" y="974"/>
                    <a:pt x="12354" y="2200"/>
                    <a:pt x="10197" y="5138"/>
                  </a:cubicBezTo>
                  <a:cubicBezTo>
                    <a:pt x="8412" y="7571"/>
                    <a:pt x="2676" y="21353"/>
                    <a:pt x="0" y="49165"/>
                  </a:cubicBezTo>
                  <a:cubicBezTo>
                    <a:pt x="2088" y="51660"/>
                    <a:pt x="8499" y="53241"/>
                    <a:pt x="15673" y="53241"/>
                  </a:cubicBezTo>
                  <a:cubicBezTo>
                    <a:pt x="24558" y="53241"/>
                    <a:pt x="34613" y="50815"/>
                    <a:pt x="39075" y="44695"/>
                  </a:cubicBezTo>
                  <a:cubicBezTo>
                    <a:pt x="39075" y="44695"/>
                    <a:pt x="38459" y="42200"/>
                    <a:pt x="37152" y="37169"/>
                  </a:cubicBezTo>
                  <a:cubicBezTo>
                    <a:pt x="38142" y="29898"/>
                    <a:pt x="42468" y="19495"/>
                    <a:pt x="42592" y="16062"/>
                  </a:cubicBezTo>
                  <a:cubicBezTo>
                    <a:pt x="42730" y="12278"/>
                    <a:pt x="44264" y="3843"/>
                    <a:pt x="37749" y="1127"/>
                  </a:cubicBezTo>
                  <a:lnTo>
                    <a:pt x="278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93;p89">
              <a:extLst>
                <a:ext uri="{FF2B5EF4-FFF2-40B4-BE49-F238E27FC236}">
                  <a16:creationId xmlns:a16="http://schemas.microsoft.com/office/drawing/2014/main" id="{0C3DF70B-C578-475E-9F04-0425CAED50FE}"/>
                </a:ext>
              </a:extLst>
            </p:cNvPr>
            <p:cNvSpPr/>
            <p:nvPr/>
          </p:nvSpPr>
          <p:spPr>
            <a:xfrm>
              <a:off x="2421200" y="397700"/>
              <a:ext cx="228575" cy="579525"/>
            </a:xfrm>
            <a:custGeom>
              <a:avLst/>
              <a:gdLst/>
              <a:ahLst/>
              <a:cxnLst/>
              <a:rect l="l" t="t" r="r" b="b"/>
              <a:pathLst>
                <a:path w="9143" h="23181" extrusionOk="0">
                  <a:moveTo>
                    <a:pt x="5154" y="1"/>
                  </a:moveTo>
                  <a:cubicBezTo>
                    <a:pt x="5154" y="1"/>
                    <a:pt x="2473" y="43"/>
                    <a:pt x="1262" y="1911"/>
                  </a:cubicBezTo>
                  <a:cubicBezTo>
                    <a:pt x="209" y="3536"/>
                    <a:pt x="0" y="7745"/>
                    <a:pt x="561" y="12429"/>
                  </a:cubicBezTo>
                  <a:cubicBezTo>
                    <a:pt x="1121" y="17114"/>
                    <a:pt x="1840" y="19983"/>
                    <a:pt x="2345" y="21322"/>
                  </a:cubicBezTo>
                  <a:cubicBezTo>
                    <a:pt x="2848" y="22661"/>
                    <a:pt x="4158" y="23181"/>
                    <a:pt x="4158" y="23181"/>
                  </a:cubicBezTo>
                  <a:lnTo>
                    <a:pt x="4690" y="17770"/>
                  </a:lnTo>
                  <a:lnTo>
                    <a:pt x="4958" y="13987"/>
                  </a:lnTo>
                  <a:cubicBezTo>
                    <a:pt x="4958" y="13987"/>
                    <a:pt x="7777" y="10989"/>
                    <a:pt x="8374" y="8321"/>
                  </a:cubicBezTo>
                  <a:cubicBezTo>
                    <a:pt x="9143" y="4889"/>
                    <a:pt x="8587" y="3376"/>
                    <a:pt x="8587" y="3376"/>
                  </a:cubicBezTo>
                  <a:lnTo>
                    <a:pt x="51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394;p89">
              <a:extLst>
                <a:ext uri="{FF2B5EF4-FFF2-40B4-BE49-F238E27FC236}">
                  <a16:creationId xmlns:a16="http://schemas.microsoft.com/office/drawing/2014/main" id="{D7689D74-5B01-459B-94A0-59F4048BB130}"/>
                </a:ext>
              </a:extLst>
            </p:cNvPr>
            <p:cNvSpPr/>
            <p:nvPr/>
          </p:nvSpPr>
          <p:spPr>
            <a:xfrm>
              <a:off x="2603300" y="337800"/>
              <a:ext cx="537300" cy="507525"/>
            </a:xfrm>
            <a:custGeom>
              <a:avLst/>
              <a:gdLst/>
              <a:ahLst/>
              <a:cxnLst/>
              <a:rect l="l" t="t" r="r" b="b"/>
              <a:pathLst>
                <a:path w="21492" h="20301" extrusionOk="0">
                  <a:moveTo>
                    <a:pt x="10732" y="0"/>
                  </a:moveTo>
                  <a:cubicBezTo>
                    <a:pt x="5667" y="0"/>
                    <a:pt x="1285" y="3787"/>
                    <a:pt x="668" y="8942"/>
                  </a:cubicBezTo>
                  <a:cubicBezTo>
                    <a:pt x="1" y="14509"/>
                    <a:pt x="3973" y="19560"/>
                    <a:pt x="9538" y="20227"/>
                  </a:cubicBezTo>
                  <a:cubicBezTo>
                    <a:pt x="9949" y="20277"/>
                    <a:pt x="10357" y="20301"/>
                    <a:pt x="10760" y="20301"/>
                  </a:cubicBezTo>
                  <a:cubicBezTo>
                    <a:pt x="15825" y="20301"/>
                    <a:pt x="20205" y="16512"/>
                    <a:pt x="20823" y="11357"/>
                  </a:cubicBezTo>
                  <a:cubicBezTo>
                    <a:pt x="21492" y="5792"/>
                    <a:pt x="17518" y="740"/>
                    <a:pt x="11953" y="73"/>
                  </a:cubicBezTo>
                  <a:cubicBezTo>
                    <a:pt x="11543" y="24"/>
                    <a:pt x="11136" y="0"/>
                    <a:pt x="10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395;p89">
              <a:extLst>
                <a:ext uri="{FF2B5EF4-FFF2-40B4-BE49-F238E27FC236}">
                  <a16:creationId xmlns:a16="http://schemas.microsoft.com/office/drawing/2014/main" id="{962C0A35-EE25-4A63-B4A7-82039F419686}"/>
                </a:ext>
              </a:extLst>
            </p:cNvPr>
            <p:cNvSpPr/>
            <p:nvPr/>
          </p:nvSpPr>
          <p:spPr>
            <a:xfrm>
              <a:off x="2342875" y="440575"/>
              <a:ext cx="754800" cy="839575"/>
            </a:xfrm>
            <a:custGeom>
              <a:avLst/>
              <a:gdLst/>
              <a:ahLst/>
              <a:cxnLst/>
              <a:rect l="l" t="t" r="r" b="b"/>
              <a:pathLst>
                <a:path w="30192" h="33583" extrusionOk="0">
                  <a:moveTo>
                    <a:pt x="19903" y="0"/>
                  </a:moveTo>
                  <a:cubicBezTo>
                    <a:pt x="17124" y="0"/>
                    <a:pt x="14203" y="484"/>
                    <a:pt x="11720" y="1661"/>
                  </a:cubicBezTo>
                  <a:cubicBezTo>
                    <a:pt x="11232" y="9135"/>
                    <a:pt x="9310" y="11015"/>
                    <a:pt x="8307" y="11690"/>
                  </a:cubicBezTo>
                  <a:cubicBezTo>
                    <a:pt x="8173" y="11780"/>
                    <a:pt x="8049" y="11820"/>
                    <a:pt x="7932" y="11820"/>
                  </a:cubicBezTo>
                  <a:cubicBezTo>
                    <a:pt x="7171" y="11820"/>
                    <a:pt x="6728" y="10120"/>
                    <a:pt x="6151" y="9352"/>
                  </a:cubicBezTo>
                  <a:cubicBezTo>
                    <a:pt x="5765" y="8836"/>
                    <a:pt x="4809" y="8153"/>
                    <a:pt x="3772" y="8153"/>
                  </a:cubicBezTo>
                  <a:cubicBezTo>
                    <a:pt x="3023" y="8153"/>
                    <a:pt x="2232" y="8509"/>
                    <a:pt x="1582" y="9542"/>
                  </a:cubicBezTo>
                  <a:cubicBezTo>
                    <a:pt x="1" y="12050"/>
                    <a:pt x="1947" y="15962"/>
                    <a:pt x="3699" y="17052"/>
                  </a:cubicBezTo>
                  <a:cubicBezTo>
                    <a:pt x="4303" y="17428"/>
                    <a:pt x="4852" y="17572"/>
                    <a:pt x="5337" y="17572"/>
                  </a:cubicBezTo>
                  <a:cubicBezTo>
                    <a:pt x="6913" y="17572"/>
                    <a:pt x="7823" y="16056"/>
                    <a:pt x="7823" y="16055"/>
                  </a:cubicBezTo>
                  <a:lnTo>
                    <a:pt x="7823" y="16055"/>
                  </a:lnTo>
                  <a:lnTo>
                    <a:pt x="6605" y="28284"/>
                  </a:lnTo>
                  <a:cubicBezTo>
                    <a:pt x="6605" y="28284"/>
                    <a:pt x="7041" y="30654"/>
                    <a:pt x="11501" y="32870"/>
                  </a:cubicBezTo>
                  <a:cubicBezTo>
                    <a:pt x="12470" y="33351"/>
                    <a:pt x="13604" y="33583"/>
                    <a:pt x="14671" y="33583"/>
                  </a:cubicBezTo>
                  <a:cubicBezTo>
                    <a:pt x="17435" y="33583"/>
                    <a:pt x="19754" y="32029"/>
                    <a:pt x="17624" y="29230"/>
                  </a:cubicBezTo>
                  <a:lnTo>
                    <a:pt x="18058" y="25530"/>
                  </a:lnTo>
                  <a:cubicBezTo>
                    <a:pt x="18058" y="25530"/>
                    <a:pt x="20878" y="26310"/>
                    <a:pt x="22432" y="26310"/>
                  </a:cubicBezTo>
                  <a:cubicBezTo>
                    <a:pt x="22480" y="26310"/>
                    <a:pt x="22526" y="26309"/>
                    <a:pt x="22572" y="26308"/>
                  </a:cubicBezTo>
                  <a:cubicBezTo>
                    <a:pt x="25095" y="26222"/>
                    <a:pt x="26887" y="24453"/>
                    <a:pt x="27960" y="21861"/>
                  </a:cubicBezTo>
                  <a:cubicBezTo>
                    <a:pt x="29684" y="17698"/>
                    <a:pt x="30191" y="11199"/>
                    <a:pt x="29564" y="2627"/>
                  </a:cubicBezTo>
                  <a:cubicBezTo>
                    <a:pt x="28049" y="1125"/>
                    <a:pt x="24142" y="0"/>
                    <a:pt x="19903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96;p89">
              <a:extLst>
                <a:ext uri="{FF2B5EF4-FFF2-40B4-BE49-F238E27FC236}">
                  <a16:creationId xmlns:a16="http://schemas.microsoft.com/office/drawing/2014/main" id="{C3E1176D-998A-477E-949E-DBFA991E5CF1}"/>
                </a:ext>
              </a:extLst>
            </p:cNvPr>
            <p:cNvSpPr/>
            <p:nvPr/>
          </p:nvSpPr>
          <p:spPr>
            <a:xfrm>
              <a:off x="2518925" y="238125"/>
              <a:ext cx="637925" cy="308675"/>
            </a:xfrm>
            <a:custGeom>
              <a:avLst/>
              <a:gdLst/>
              <a:ahLst/>
              <a:cxnLst/>
              <a:rect l="l" t="t" r="r" b="b"/>
              <a:pathLst>
                <a:path w="25517" h="12347" extrusionOk="0">
                  <a:moveTo>
                    <a:pt x="21573" y="0"/>
                  </a:moveTo>
                  <a:cubicBezTo>
                    <a:pt x="21211" y="0"/>
                    <a:pt x="20856" y="264"/>
                    <a:pt x="20545" y="491"/>
                  </a:cubicBezTo>
                  <a:cubicBezTo>
                    <a:pt x="19221" y="1456"/>
                    <a:pt x="17832" y="1766"/>
                    <a:pt x="16413" y="1766"/>
                  </a:cubicBezTo>
                  <a:cubicBezTo>
                    <a:pt x="14216" y="1766"/>
                    <a:pt x="11944" y="1023"/>
                    <a:pt x="9718" y="821"/>
                  </a:cubicBezTo>
                  <a:cubicBezTo>
                    <a:pt x="9340" y="787"/>
                    <a:pt x="8950" y="769"/>
                    <a:pt x="8553" y="769"/>
                  </a:cubicBezTo>
                  <a:cubicBezTo>
                    <a:pt x="5741" y="769"/>
                    <a:pt x="2609" y="1677"/>
                    <a:pt x="1082" y="4127"/>
                  </a:cubicBezTo>
                  <a:cubicBezTo>
                    <a:pt x="285" y="5406"/>
                    <a:pt x="0" y="6822"/>
                    <a:pt x="1130" y="7914"/>
                  </a:cubicBezTo>
                  <a:cubicBezTo>
                    <a:pt x="2095" y="8846"/>
                    <a:pt x="3412" y="9375"/>
                    <a:pt x="4677" y="9759"/>
                  </a:cubicBezTo>
                  <a:cubicBezTo>
                    <a:pt x="8197" y="10828"/>
                    <a:pt x="12411" y="12347"/>
                    <a:pt x="16341" y="12347"/>
                  </a:cubicBezTo>
                  <a:cubicBezTo>
                    <a:pt x="19047" y="12347"/>
                    <a:pt x="21619" y="11626"/>
                    <a:pt x="23735" y="9541"/>
                  </a:cubicBezTo>
                  <a:cubicBezTo>
                    <a:pt x="24498" y="8788"/>
                    <a:pt x="25068" y="7940"/>
                    <a:pt x="25305" y="6890"/>
                  </a:cubicBezTo>
                  <a:cubicBezTo>
                    <a:pt x="25504" y="6002"/>
                    <a:pt x="25516" y="5230"/>
                    <a:pt x="25242" y="4382"/>
                  </a:cubicBezTo>
                  <a:cubicBezTo>
                    <a:pt x="25238" y="4370"/>
                    <a:pt x="25233" y="4358"/>
                    <a:pt x="25228" y="4345"/>
                  </a:cubicBezTo>
                  <a:cubicBezTo>
                    <a:pt x="25171" y="4192"/>
                    <a:pt x="25062" y="4046"/>
                    <a:pt x="24902" y="4023"/>
                  </a:cubicBezTo>
                  <a:cubicBezTo>
                    <a:pt x="24887" y="4021"/>
                    <a:pt x="24872" y="4020"/>
                    <a:pt x="24857" y="4020"/>
                  </a:cubicBezTo>
                  <a:cubicBezTo>
                    <a:pt x="24748" y="4020"/>
                    <a:pt x="24643" y="4075"/>
                    <a:pt x="24546" y="4129"/>
                  </a:cubicBezTo>
                  <a:cubicBezTo>
                    <a:pt x="24148" y="4348"/>
                    <a:pt x="23254" y="4928"/>
                    <a:pt x="22158" y="5343"/>
                  </a:cubicBezTo>
                  <a:cubicBezTo>
                    <a:pt x="22484" y="4377"/>
                    <a:pt x="22623" y="3357"/>
                    <a:pt x="22567" y="2339"/>
                  </a:cubicBezTo>
                  <a:cubicBezTo>
                    <a:pt x="22532" y="1714"/>
                    <a:pt x="22533" y="280"/>
                    <a:pt x="21796" y="36"/>
                  </a:cubicBezTo>
                  <a:cubicBezTo>
                    <a:pt x="21722" y="11"/>
                    <a:pt x="21647" y="0"/>
                    <a:pt x="215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397;p89">
              <a:extLst>
                <a:ext uri="{FF2B5EF4-FFF2-40B4-BE49-F238E27FC236}">
                  <a16:creationId xmlns:a16="http://schemas.microsoft.com/office/drawing/2014/main" id="{62E386CE-AFCA-4EAB-AA1A-6226B253BA56}"/>
                </a:ext>
              </a:extLst>
            </p:cNvPr>
            <p:cNvSpPr/>
            <p:nvPr/>
          </p:nvSpPr>
          <p:spPr>
            <a:xfrm>
              <a:off x="2555225" y="928800"/>
              <a:ext cx="239100" cy="186850"/>
            </a:xfrm>
            <a:custGeom>
              <a:avLst/>
              <a:gdLst/>
              <a:ahLst/>
              <a:cxnLst/>
              <a:rect l="l" t="t" r="r" b="b"/>
              <a:pathLst>
                <a:path w="9564" h="7474" extrusionOk="0">
                  <a:moveTo>
                    <a:pt x="1" y="0"/>
                  </a:moveTo>
                  <a:cubicBezTo>
                    <a:pt x="1" y="1"/>
                    <a:pt x="166" y="1685"/>
                    <a:pt x="1145" y="3302"/>
                  </a:cubicBezTo>
                  <a:cubicBezTo>
                    <a:pt x="2343" y="5279"/>
                    <a:pt x="9387" y="7473"/>
                    <a:pt x="9387" y="7473"/>
                  </a:cubicBezTo>
                  <a:lnTo>
                    <a:pt x="9564" y="6001"/>
                  </a:lnTo>
                  <a:cubicBezTo>
                    <a:pt x="9564" y="6001"/>
                    <a:pt x="4167" y="4224"/>
                    <a:pt x="2357" y="2965"/>
                  </a:cubicBezTo>
                  <a:cubicBezTo>
                    <a:pt x="1144" y="2122"/>
                    <a:pt x="222" y="803"/>
                    <a:pt x="1" y="0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398;p89">
              <a:extLst>
                <a:ext uri="{FF2B5EF4-FFF2-40B4-BE49-F238E27FC236}">
                  <a16:creationId xmlns:a16="http://schemas.microsoft.com/office/drawing/2014/main" id="{A5AC219F-E60D-4BFA-811D-6C3969249820}"/>
                </a:ext>
              </a:extLst>
            </p:cNvPr>
            <p:cNvSpPr/>
            <p:nvPr/>
          </p:nvSpPr>
          <p:spPr>
            <a:xfrm>
              <a:off x="2789250" y="719300"/>
              <a:ext cx="59225" cy="58025"/>
            </a:xfrm>
            <a:custGeom>
              <a:avLst/>
              <a:gdLst/>
              <a:ahLst/>
              <a:cxnLst/>
              <a:rect l="l" t="t" r="r" b="b"/>
              <a:pathLst>
                <a:path w="2369" h="2321" extrusionOk="0">
                  <a:moveTo>
                    <a:pt x="1191" y="1"/>
                  </a:moveTo>
                  <a:cubicBezTo>
                    <a:pt x="632" y="1"/>
                    <a:pt x="147" y="435"/>
                    <a:pt x="76" y="1025"/>
                  </a:cubicBezTo>
                  <a:cubicBezTo>
                    <a:pt x="0" y="1660"/>
                    <a:pt x="434" y="2237"/>
                    <a:pt x="1046" y="2312"/>
                  </a:cubicBezTo>
                  <a:cubicBezTo>
                    <a:pt x="1090" y="2318"/>
                    <a:pt x="1133" y="2320"/>
                    <a:pt x="1177" y="2320"/>
                  </a:cubicBezTo>
                  <a:cubicBezTo>
                    <a:pt x="1735" y="2320"/>
                    <a:pt x="2221" y="1887"/>
                    <a:pt x="2292" y="1296"/>
                  </a:cubicBezTo>
                  <a:cubicBezTo>
                    <a:pt x="2368" y="661"/>
                    <a:pt x="1934" y="84"/>
                    <a:pt x="1322" y="8"/>
                  </a:cubicBezTo>
                  <a:cubicBezTo>
                    <a:pt x="1278" y="3"/>
                    <a:pt x="1234" y="1"/>
                    <a:pt x="1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399;p89">
              <a:extLst>
                <a:ext uri="{FF2B5EF4-FFF2-40B4-BE49-F238E27FC236}">
                  <a16:creationId xmlns:a16="http://schemas.microsoft.com/office/drawing/2014/main" id="{792204B6-D982-4561-9B26-EBB06711FB36}"/>
                </a:ext>
              </a:extLst>
            </p:cNvPr>
            <p:cNvSpPr/>
            <p:nvPr/>
          </p:nvSpPr>
          <p:spPr>
            <a:xfrm>
              <a:off x="2761325" y="917250"/>
              <a:ext cx="59225" cy="58025"/>
            </a:xfrm>
            <a:custGeom>
              <a:avLst/>
              <a:gdLst/>
              <a:ahLst/>
              <a:cxnLst/>
              <a:rect l="l" t="t" r="r" b="b"/>
              <a:pathLst>
                <a:path w="2369" h="2321" extrusionOk="0">
                  <a:moveTo>
                    <a:pt x="1191" y="1"/>
                  </a:moveTo>
                  <a:cubicBezTo>
                    <a:pt x="633" y="1"/>
                    <a:pt x="147" y="434"/>
                    <a:pt x="77" y="1025"/>
                  </a:cubicBezTo>
                  <a:cubicBezTo>
                    <a:pt x="1" y="1660"/>
                    <a:pt x="435" y="2237"/>
                    <a:pt x="1046" y="2312"/>
                  </a:cubicBezTo>
                  <a:cubicBezTo>
                    <a:pt x="1090" y="2318"/>
                    <a:pt x="1134" y="2320"/>
                    <a:pt x="1177" y="2320"/>
                  </a:cubicBezTo>
                  <a:cubicBezTo>
                    <a:pt x="1736" y="2320"/>
                    <a:pt x="2222" y="1886"/>
                    <a:pt x="2293" y="1296"/>
                  </a:cubicBezTo>
                  <a:cubicBezTo>
                    <a:pt x="2369" y="661"/>
                    <a:pt x="1934" y="84"/>
                    <a:pt x="1322" y="9"/>
                  </a:cubicBezTo>
                  <a:cubicBezTo>
                    <a:pt x="1278" y="3"/>
                    <a:pt x="1234" y="1"/>
                    <a:pt x="1191" y="1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400;p89">
              <a:extLst>
                <a:ext uri="{FF2B5EF4-FFF2-40B4-BE49-F238E27FC236}">
                  <a16:creationId xmlns:a16="http://schemas.microsoft.com/office/drawing/2014/main" id="{277B7D49-DB19-411D-8A7F-068D82C70B14}"/>
                </a:ext>
              </a:extLst>
            </p:cNvPr>
            <p:cNvSpPr/>
            <p:nvPr/>
          </p:nvSpPr>
          <p:spPr>
            <a:xfrm>
              <a:off x="2754025" y="600025"/>
              <a:ext cx="70325" cy="44100"/>
            </a:xfrm>
            <a:custGeom>
              <a:avLst/>
              <a:gdLst/>
              <a:ahLst/>
              <a:cxnLst/>
              <a:rect l="l" t="t" r="r" b="b"/>
              <a:pathLst>
                <a:path w="2813" h="1764" extrusionOk="0">
                  <a:moveTo>
                    <a:pt x="1517" y="1"/>
                  </a:moveTo>
                  <a:cubicBezTo>
                    <a:pt x="1403" y="1"/>
                    <a:pt x="1286" y="16"/>
                    <a:pt x="1170" y="47"/>
                  </a:cubicBezTo>
                  <a:cubicBezTo>
                    <a:pt x="444" y="245"/>
                    <a:pt x="0" y="1013"/>
                    <a:pt x="180" y="1764"/>
                  </a:cubicBezTo>
                  <a:lnTo>
                    <a:pt x="2812" y="1046"/>
                  </a:lnTo>
                  <a:cubicBezTo>
                    <a:pt x="2661" y="417"/>
                    <a:pt x="2118" y="1"/>
                    <a:pt x="1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401;p89">
              <a:extLst>
                <a:ext uri="{FF2B5EF4-FFF2-40B4-BE49-F238E27FC236}">
                  <a16:creationId xmlns:a16="http://schemas.microsoft.com/office/drawing/2014/main" id="{FAE18A45-A4F9-4CD4-ABA5-4F955D5F7396}"/>
                </a:ext>
              </a:extLst>
            </p:cNvPr>
            <p:cNvSpPr/>
            <p:nvPr/>
          </p:nvSpPr>
          <p:spPr>
            <a:xfrm>
              <a:off x="3018975" y="615750"/>
              <a:ext cx="70050" cy="48650"/>
            </a:xfrm>
            <a:custGeom>
              <a:avLst/>
              <a:gdLst/>
              <a:ahLst/>
              <a:cxnLst/>
              <a:rect l="l" t="t" r="r" b="b"/>
              <a:pathLst>
                <a:path w="2802" h="1946" extrusionOk="0">
                  <a:moveTo>
                    <a:pt x="1236" y="1"/>
                  </a:moveTo>
                  <a:cubicBezTo>
                    <a:pt x="705" y="1"/>
                    <a:pt x="208" y="324"/>
                    <a:pt x="0" y="861"/>
                  </a:cubicBezTo>
                  <a:lnTo>
                    <a:pt x="2527" y="1946"/>
                  </a:lnTo>
                  <a:cubicBezTo>
                    <a:pt x="2802" y="1231"/>
                    <a:pt x="2459" y="410"/>
                    <a:pt x="1762" y="110"/>
                  </a:cubicBezTo>
                  <a:cubicBezTo>
                    <a:pt x="1590" y="36"/>
                    <a:pt x="1411" y="1"/>
                    <a:pt x="12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402;p89">
              <a:extLst>
                <a:ext uri="{FF2B5EF4-FFF2-40B4-BE49-F238E27FC236}">
                  <a16:creationId xmlns:a16="http://schemas.microsoft.com/office/drawing/2014/main" id="{529B0CA7-5C12-4F6F-93DF-79D4EE65B602}"/>
                </a:ext>
              </a:extLst>
            </p:cNvPr>
            <p:cNvSpPr/>
            <p:nvPr/>
          </p:nvSpPr>
          <p:spPr>
            <a:xfrm>
              <a:off x="3004600" y="735075"/>
              <a:ext cx="59250" cy="58000"/>
            </a:xfrm>
            <a:custGeom>
              <a:avLst/>
              <a:gdLst/>
              <a:ahLst/>
              <a:cxnLst/>
              <a:rect l="l" t="t" r="r" b="b"/>
              <a:pathLst>
                <a:path w="2370" h="2320" extrusionOk="0">
                  <a:moveTo>
                    <a:pt x="1191" y="1"/>
                  </a:moveTo>
                  <a:cubicBezTo>
                    <a:pt x="633" y="1"/>
                    <a:pt x="148" y="434"/>
                    <a:pt x="77" y="1025"/>
                  </a:cubicBezTo>
                  <a:cubicBezTo>
                    <a:pt x="1" y="1661"/>
                    <a:pt x="435" y="2237"/>
                    <a:pt x="1047" y="2312"/>
                  </a:cubicBezTo>
                  <a:cubicBezTo>
                    <a:pt x="1091" y="2317"/>
                    <a:pt x="1135" y="2320"/>
                    <a:pt x="1179" y="2320"/>
                  </a:cubicBezTo>
                  <a:cubicBezTo>
                    <a:pt x="1737" y="2320"/>
                    <a:pt x="2222" y="1886"/>
                    <a:pt x="2293" y="1296"/>
                  </a:cubicBezTo>
                  <a:cubicBezTo>
                    <a:pt x="2369" y="661"/>
                    <a:pt x="1934" y="84"/>
                    <a:pt x="1322" y="9"/>
                  </a:cubicBezTo>
                  <a:cubicBezTo>
                    <a:pt x="1278" y="3"/>
                    <a:pt x="1235" y="1"/>
                    <a:pt x="1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403;p89">
              <a:extLst>
                <a:ext uri="{FF2B5EF4-FFF2-40B4-BE49-F238E27FC236}">
                  <a16:creationId xmlns:a16="http://schemas.microsoft.com/office/drawing/2014/main" id="{FD110FA6-FE7F-49E6-95BD-E8C6FB65AD00}"/>
                </a:ext>
              </a:extLst>
            </p:cNvPr>
            <p:cNvSpPr/>
            <p:nvPr/>
          </p:nvSpPr>
          <p:spPr>
            <a:xfrm>
              <a:off x="2635825" y="347675"/>
              <a:ext cx="526250" cy="199125"/>
            </a:xfrm>
            <a:custGeom>
              <a:avLst/>
              <a:gdLst/>
              <a:ahLst/>
              <a:cxnLst/>
              <a:rect l="l" t="t" r="r" b="b"/>
              <a:pathLst>
                <a:path w="21050" h="7965" extrusionOk="0">
                  <a:moveTo>
                    <a:pt x="20566" y="0"/>
                  </a:moveTo>
                  <a:lnTo>
                    <a:pt x="20566" y="0"/>
                  </a:lnTo>
                  <a:cubicBezTo>
                    <a:pt x="21050" y="1776"/>
                    <a:pt x="20433" y="4456"/>
                    <a:pt x="16346" y="5692"/>
                  </a:cubicBezTo>
                  <a:cubicBezTo>
                    <a:pt x="15201" y="6038"/>
                    <a:pt x="14001" y="6171"/>
                    <a:pt x="12807" y="6171"/>
                  </a:cubicBezTo>
                  <a:cubicBezTo>
                    <a:pt x="9741" y="6171"/>
                    <a:pt x="6721" y="5292"/>
                    <a:pt x="4823" y="4897"/>
                  </a:cubicBezTo>
                  <a:cubicBezTo>
                    <a:pt x="4267" y="4781"/>
                    <a:pt x="3731" y="4735"/>
                    <a:pt x="3231" y="4735"/>
                  </a:cubicBezTo>
                  <a:cubicBezTo>
                    <a:pt x="1361" y="4735"/>
                    <a:pt x="1" y="5377"/>
                    <a:pt x="1" y="5377"/>
                  </a:cubicBezTo>
                  <a:cubicBezTo>
                    <a:pt x="3521" y="6446"/>
                    <a:pt x="7736" y="7965"/>
                    <a:pt x="11665" y="7965"/>
                  </a:cubicBezTo>
                  <a:cubicBezTo>
                    <a:pt x="14372" y="7965"/>
                    <a:pt x="16943" y="7244"/>
                    <a:pt x="19059" y="5160"/>
                  </a:cubicBezTo>
                  <a:cubicBezTo>
                    <a:pt x="19822" y="4407"/>
                    <a:pt x="20392" y="3558"/>
                    <a:pt x="20629" y="2508"/>
                  </a:cubicBezTo>
                  <a:cubicBezTo>
                    <a:pt x="20828" y="1620"/>
                    <a:pt x="20840" y="848"/>
                    <a:pt x="20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404;p89">
              <a:extLst>
                <a:ext uri="{FF2B5EF4-FFF2-40B4-BE49-F238E27FC236}">
                  <a16:creationId xmlns:a16="http://schemas.microsoft.com/office/drawing/2014/main" id="{C64CC8BE-C828-4BF1-95BC-2E0489654D7B}"/>
                </a:ext>
              </a:extLst>
            </p:cNvPr>
            <p:cNvSpPr/>
            <p:nvPr/>
          </p:nvSpPr>
          <p:spPr>
            <a:xfrm>
              <a:off x="2717200" y="661100"/>
              <a:ext cx="442850" cy="191350"/>
            </a:xfrm>
            <a:custGeom>
              <a:avLst/>
              <a:gdLst/>
              <a:ahLst/>
              <a:cxnLst/>
              <a:rect l="l" t="t" r="r" b="b"/>
              <a:pathLst>
                <a:path w="17714" h="7654" extrusionOk="0">
                  <a:moveTo>
                    <a:pt x="3187" y="779"/>
                  </a:moveTo>
                  <a:cubicBezTo>
                    <a:pt x="3549" y="779"/>
                    <a:pt x="3962" y="814"/>
                    <a:pt x="4424" y="897"/>
                  </a:cubicBezTo>
                  <a:cubicBezTo>
                    <a:pt x="4475" y="904"/>
                    <a:pt x="4530" y="915"/>
                    <a:pt x="4585" y="926"/>
                  </a:cubicBezTo>
                  <a:cubicBezTo>
                    <a:pt x="4816" y="971"/>
                    <a:pt x="5044" y="1030"/>
                    <a:pt x="5270" y="1101"/>
                  </a:cubicBezTo>
                  <a:cubicBezTo>
                    <a:pt x="5359" y="1128"/>
                    <a:pt x="5447" y="1158"/>
                    <a:pt x="5533" y="1188"/>
                  </a:cubicBezTo>
                  <a:cubicBezTo>
                    <a:pt x="5756" y="1267"/>
                    <a:pt x="5974" y="1357"/>
                    <a:pt x="6187" y="1461"/>
                  </a:cubicBezTo>
                  <a:cubicBezTo>
                    <a:pt x="6256" y="1495"/>
                    <a:pt x="6322" y="1529"/>
                    <a:pt x="6385" y="1563"/>
                  </a:cubicBezTo>
                  <a:cubicBezTo>
                    <a:pt x="6461" y="1603"/>
                    <a:pt x="6531" y="1645"/>
                    <a:pt x="6598" y="1687"/>
                  </a:cubicBezTo>
                  <a:cubicBezTo>
                    <a:pt x="6612" y="1695"/>
                    <a:pt x="6626" y="1704"/>
                    <a:pt x="6641" y="1714"/>
                  </a:cubicBezTo>
                  <a:cubicBezTo>
                    <a:pt x="6667" y="1730"/>
                    <a:pt x="6693" y="1748"/>
                    <a:pt x="6717" y="1766"/>
                  </a:cubicBezTo>
                  <a:cubicBezTo>
                    <a:pt x="6915" y="1900"/>
                    <a:pt x="7060" y="2039"/>
                    <a:pt x="7132" y="2165"/>
                  </a:cubicBezTo>
                  <a:cubicBezTo>
                    <a:pt x="7387" y="2613"/>
                    <a:pt x="7189" y="3502"/>
                    <a:pt x="6923" y="4255"/>
                  </a:cubicBezTo>
                  <a:cubicBezTo>
                    <a:pt x="6790" y="4628"/>
                    <a:pt x="6536" y="5160"/>
                    <a:pt x="6045" y="5574"/>
                  </a:cubicBezTo>
                  <a:lnTo>
                    <a:pt x="6044" y="5574"/>
                  </a:lnTo>
                  <a:cubicBezTo>
                    <a:pt x="5618" y="5931"/>
                    <a:pt x="5013" y="6198"/>
                    <a:pt x="4155" y="6198"/>
                  </a:cubicBezTo>
                  <a:cubicBezTo>
                    <a:pt x="4014" y="6198"/>
                    <a:pt x="3866" y="6191"/>
                    <a:pt x="3711" y="6176"/>
                  </a:cubicBezTo>
                  <a:cubicBezTo>
                    <a:pt x="2598" y="6068"/>
                    <a:pt x="2003" y="5558"/>
                    <a:pt x="1677" y="4994"/>
                  </a:cubicBezTo>
                  <a:cubicBezTo>
                    <a:pt x="1658" y="4959"/>
                    <a:pt x="1638" y="4924"/>
                    <a:pt x="1622" y="4890"/>
                  </a:cubicBezTo>
                  <a:cubicBezTo>
                    <a:pt x="1602" y="4854"/>
                    <a:pt x="1586" y="4820"/>
                    <a:pt x="1570" y="4786"/>
                  </a:cubicBezTo>
                  <a:cubicBezTo>
                    <a:pt x="1555" y="4755"/>
                    <a:pt x="1541" y="4722"/>
                    <a:pt x="1528" y="4689"/>
                  </a:cubicBezTo>
                  <a:cubicBezTo>
                    <a:pt x="1517" y="4661"/>
                    <a:pt x="1505" y="4632"/>
                    <a:pt x="1494" y="4603"/>
                  </a:cubicBezTo>
                  <a:cubicBezTo>
                    <a:pt x="1485" y="4582"/>
                    <a:pt x="1477" y="4559"/>
                    <a:pt x="1470" y="4536"/>
                  </a:cubicBezTo>
                  <a:cubicBezTo>
                    <a:pt x="1461" y="4514"/>
                    <a:pt x="1454" y="4493"/>
                    <a:pt x="1448" y="4474"/>
                  </a:cubicBezTo>
                  <a:cubicBezTo>
                    <a:pt x="1437" y="4440"/>
                    <a:pt x="1427" y="4405"/>
                    <a:pt x="1417" y="4371"/>
                  </a:cubicBezTo>
                  <a:lnTo>
                    <a:pt x="1417" y="4370"/>
                  </a:lnTo>
                  <a:cubicBezTo>
                    <a:pt x="1386" y="4267"/>
                    <a:pt x="1362" y="4168"/>
                    <a:pt x="1344" y="4072"/>
                  </a:cubicBezTo>
                  <a:cubicBezTo>
                    <a:pt x="1343" y="4070"/>
                    <a:pt x="1343" y="4067"/>
                    <a:pt x="1341" y="4065"/>
                  </a:cubicBezTo>
                  <a:cubicBezTo>
                    <a:pt x="1329" y="4004"/>
                    <a:pt x="1320" y="3944"/>
                    <a:pt x="1310" y="3887"/>
                  </a:cubicBezTo>
                  <a:cubicBezTo>
                    <a:pt x="1293" y="3784"/>
                    <a:pt x="1282" y="3687"/>
                    <a:pt x="1273" y="3602"/>
                  </a:cubicBezTo>
                  <a:cubicBezTo>
                    <a:pt x="1271" y="3584"/>
                    <a:pt x="1268" y="3565"/>
                    <a:pt x="1267" y="3548"/>
                  </a:cubicBezTo>
                  <a:cubicBezTo>
                    <a:pt x="1265" y="3530"/>
                    <a:pt x="1263" y="3513"/>
                    <a:pt x="1261" y="3496"/>
                  </a:cubicBezTo>
                  <a:cubicBezTo>
                    <a:pt x="1186" y="2792"/>
                    <a:pt x="1160" y="1420"/>
                    <a:pt x="1550" y="1143"/>
                  </a:cubicBezTo>
                  <a:cubicBezTo>
                    <a:pt x="1811" y="957"/>
                    <a:pt x="2366" y="779"/>
                    <a:pt x="3187" y="779"/>
                  </a:cubicBezTo>
                  <a:close/>
                  <a:moveTo>
                    <a:pt x="13727" y="1647"/>
                  </a:moveTo>
                  <a:cubicBezTo>
                    <a:pt x="13867" y="1647"/>
                    <a:pt x="14006" y="1651"/>
                    <a:pt x="14145" y="1659"/>
                  </a:cubicBezTo>
                  <a:cubicBezTo>
                    <a:pt x="14174" y="1662"/>
                    <a:pt x="14202" y="1663"/>
                    <a:pt x="14229" y="1665"/>
                  </a:cubicBezTo>
                  <a:cubicBezTo>
                    <a:pt x="14260" y="1667"/>
                    <a:pt x="14289" y="1670"/>
                    <a:pt x="14319" y="1672"/>
                  </a:cubicBezTo>
                  <a:cubicBezTo>
                    <a:pt x="14403" y="1680"/>
                    <a:pt x="14483" y="1690"/>
                    <a:pt x="14562" y="1700"/>
                  </a:cubicBezTo>
                  <a:cubicBezTo>
                    <a:pt x="14591" y="1704"/>
                    <a:pt x="14621" y="1707"/>
                    <a:pt x="14650" y="1713"/>
                  </a:cubicBezTo>
                  <a:cubicBezTo>
                    <a:pt x="14689" y="1719"/>
                    <a:pt x="14728" y="1725"/>
                    <a:pt x="14764" y="1731"/>
                  </a:cubicBezTo>
                  <a:cubicBezTo>
                    <a:pt x="14829" y="1742"/>
                    <a:pt x="14891" y="1755"/>
                    <a:pt x="14952" y="1768"/>
                  </a:cubicBezTo>
                  <a:cubicBezTo>
                    <a:pt x="15075" y="1796"/>
                    <a:pt x="15191" y="1825"/>
                    <a:pt x="15297" y="1859"/>
                  </a:cubicBezTo>
                  <a:cubicBezTo>
                    <a:pt x="15324" y="1869"/>
                    <a:pt x="15351" y="1877"/>
                    <a:pt x="15378" y="1886"/>
                  </a:cubicBezTo>
                  <a:cubicBezTo>
                    <a:pt x="15385" y="1888"/>
                    <a:pt x="15393" y="1891"/>
                    <a:pt x="15399" y="1894"/>
                  </a:cubicBezTo>
                  <a:cubicBezTo>
                    <a:pt x="15417" y="1900"/>
                    <a:pt x="15435" y="1906"/>
                    <a:pt x="15454" y="1913"/>
                  </a:cubicBezTo>
                  <a:cubicBezTo>
                    <a:pt x="15481" y="1922"/>
                    <a:pt x="15509" y="1934"/>
                    <a:pt x="15536" y="1945"/>
                  </a:cubicBezTo>
                  <a:cubicBezTo>
                    <a:pt x="15569" y="1957"/>
                    <a:pt x="15602" y="1972"/>
                    <a:pt x="15633" y="1985"/>
                  </a:cubicBezTo>
                  <a:cubicBezTo>
                    <a:pt x="15690" y="2012"/>
                    <a:pt x="15743" y="2038"/>
                    <a:pt x="15792" y="2065"/>
                  </a:cubicBezTo>
                  <a:cubicBezTo>
                    <a:pt x="15800" y="2069"/>
                    <a:pt x="15810" y="2075"/>
                    <a:pt x="15819" y="2080"/>
                  </a:cubicBezTo>
                  <a:cubicBezTo>
                    <a:pt x="15976" y="2167"/>
                    <a:pt x="16092" y="2258"/>
                    <a:pt x="16168" y="2345"/>
                  </a:cubicBezTo>
                  <a:cubicBezTo>
                    <a:pt x="16460" y="2676"/>
                    <a:pt x="16111" y="4019"/>
                    <a:pt x="15879" y="4697"/>
                  </a:cubicBezTo>
                  <a:cubicBezTo>
                    <a:pt x="15697" y="5226"/>
                    <a:pt x="15302" y="6369"/>
                    <a:pt x="14169" y="6789"/>
                  </a:cubicBezTo>
                  <a:cubicBezTo>
                    <a:pt x="13903" y="6889"/>
                    <a:pt x="13592" y="6948"/>
                    <a:pt x="13234" y="6948"/>
                  </a:cubicBezTo>
                  <a:cubicBezTo>
                    <a:pt x="13159" y="6948"/>
                    <a:pt x="13082" y="6945"/>
                    <a:pt x="13003" y="6940"/>
                  </a:cubicBezTo>
                  <a:cubicBezTo>
                    <a:pt x="11788" y="6861"/>
                    <a:pt x="11162" y="6313"/>
                    <a:pt x="10841" y="5717"/>
                  </a:cubicBezTo>
                  <a:cubicBezTo>
                    <a:pt x="10838" y="5713"/>
                    <a:pt x="10836" y="5710"/>
                    <a:pt x="10835" y="5706"/>
                  </a:cubicBezTo>
                  <a:cubicBezTo>
                    <a:pt x="10822" y="5683"/>
                    <a:pt x="10811" y="5661"/>
                    <a:pt x="10800" y="5639"/>
                  </a:cubicBezTo>
                  <a:cubicBezTo>
                    <a:pt x="10787" y="5613"/>
                    <a:pt x="10774" y="5586"/>
                    <a:pt x="10763" y="5562"/>
                  </a:cubicBezTo>
                  <a:cubicBezTo>
                    <a:pt x="10757" y="5549"/>
                    <a:pt x="10751" y="5534"/>
                    <a:pt x="10745" y="5520"/>
                  </a:cubicBezTo>
                  <a:cubicBezTo>
                    <a:pt x="10728" y="5483"/>
                    <a:pt x="10713" y="5444"/>
                    <a:pt x="10699" y="5407"/>
                  </a:cubicBezTo>
                  <a:cubicBezTo>
                    <a:pt x="10682" y="5362"/>
                    <a:pt x="10667" y="5319"/>
                    <a:pt x="10653" y="5274"/>
                  </a:cubicBezTo>
                  <a:cubicBezTo>
                    <a:pt x="10645" y="5253"/>
                    <a:pt x="10640" y="5231"/>
                    <a:pt x="10633" y="5210"/>
                  </a:cubicBezTo>
                  <a:cubicBezTo>
                    <a:pt x="10629" y="5198"/>
                    <a:pt x="10627" y="5186"/>
                    <a:pt x="10622" y="5174"/>
                  </a:cubicBezTo>
                  <a:cubicBezTo>
                    <a:pt x="10617" y="5155"/>
                    <a:pt x="10614" y="5138"/>
                    <a:pt x="10609" y="5119"/>
                  </a:cubicBezTo>
                  <a:cubicBezTo>
                    <a:pt x="10606" y="5105"/>
                    <a:pt x="10602" y="5090"/>
                    <a:pt x="10598" y="5078"/>
                  </a:cubicBezTo>
                  <a:cubicBezTo>
                    <a:pt x="10557" y="4904"/>
                    <a:pt x="10529" y="4729"/>
                    <a:pt x="10513" y="4551"/>
                  </a:cubicBezTo>
                  <a:cubicBezTo>
                    <a:pt x="10449" y="3769"/>
                    <a:pt x="10473" y="2869"/>
                    <a:pt x="10812" y="2467"/>
                  </a:cubicBezTo>
                  <a:cubicBezTo>
                    <a:pt x="11151" y="2067"/>
                    <a:pt x="12335" y="1695"/>
                    <a:pt x="13437" y="1653"/>
                  </a:cubicBezTo>
                  <a:cubicBezTo>
                    <a:pt x="13533" y="1649"/>
                    <a:pt x="13630" y="1647"/>
                    <a:pt x="13727" y="1647"/>
                  </a:cubicBezTo>
                  <a:close/>
                  <a:moveTo>
                    <a:pt x="1602" y="1"/>
                  </a:moveTo>
                  <a:cubicBezTo>
                    <a:pt x="1464" y="1"/>
                    <a:pt x="1327" y="2"/>
                    <a:pt x="1194" y="4"/>
                  </a:cubicBezTo>
                  <a:cubicBezTo>
                    <a:pt x="1018" y="8"/>
                    <a:pt x="848" y="12"/>
                    <a:pt x="685" y="18"/>
                  </a:cubicBezTo>
                  <a:cubicBezTo>
                    <a:pt x="404" y="29"/>
                    <a:pt x="60" y="363"/>
                    <a:pt x="31" y="784"/>
                  </a:cubicBezTo>
                  <a:cubicBezTo>
                    <a:pt x="0" y="1206"/>
                    <a:pt x="284" y="1566"/>
                    <a:pt x="398" y="1768"/>
                  </a:cubicBezTo>
                  <a:cubicBezTo>
                    <a:pt x="448" y="1858"/>
                    <a:pt x="492" y="1984"/>
                    <a:pt x="517" y="2163"/>
                  </a:cubicBezTo>
                  <a:cubicBezTo>
                    <a:pt x="610" y="2831"/>
                    <a:pt x="566" y="4096"/>
                    <a:pt x="815" y="4820"/>
                  </a:cubicBezTo>
                  <a:cubicBezTo>
                    <a:pt x="915" y="5111"/>
                    <a:pt x="1066" y="5471"/>
                    <a:pt x="1343" y="5810"/>
                  </a:cubicBezTo>
                  <a:cubicBezTo>
                    <a:pt x="1432" y="5919"/>
                    <a:pt x="1530" y="6021"/>
                    <a:pt x="1636" y="6113"/>
                  </a:cubicBezTo>
                  <a:cubicBezTo>
                    <a:pt x="1693" y="6161"/>
                    <a:pt x="1749" y="6207"/>
                    <a:pt x="1810" y="6253"/>
                  </a:cubicBezTo>
                  <a:cubicBezTo>
                    <a:pt x="1975" y="6374"/>
                    <a:pt x="2153" y="6478"/>
                    <a:pt x="2340" y="6560"/>
                  </a:cubicBezTo>
                  <a:cubicBezTo>
                    <a:pt x="2371" y="6574"/>
                    <a:pt x="2400" y="6588"/>
                    <a:pt x="2431" y="6599"/>
                  </a:cubicBezTo>
                  <a:cubicBezTo>
                    <a:pt x="2478" y="6616"/>
                    <a:pt x="2527" y="6637"/>
                    <a:pt x="2575" y="6654"/>
                  </a:cubicBezTo>
                  <a:cubicBezTo>
                    <a:pt x="2624" y="6672"/>
                    <a:pt x="2675" y="6687"/>
                    <a:pt x="2726" y="6704"/>
                  </a:cubicBezTo>
                  <a:cubicBezTo>
                    <a:pt x="2886" y="6753"/>
                    <a:pt x="3049" y="6793"/>
                    <a:pt x="3214" y="6821"/>
                  </a:cubicBezTo>
                  <a:cubicBezTo>
                    <a:pt x="3281" y="6834"/>
                    <a:pt x="3352" y="6845"/>
                    <a:pt x="3424" y="6856"/>
                  </a:cubicBezTo>
                  <a:cubicBezTo>
                    <a:pt x="3508" y="6867"/>
                    <a:pt x="3597" y="6877"/>
                    <a:pt x="3689" y="6884"/>
                  </a:cubicBezTo>
                  <a:cubicBezTo>
                    <a:pt x="3868" y="6900"/>
                    <a:pt x="4038" y="6907"/>
                    <a:pt x="4201" y="6907"/>
                  </a:cubicBezTo>
                  <a:cubicBezTo>
                    <a:pt x="5909" y="6907"/>
                    <a:pt x="6769" y="6093"/>
                    <a:pt x="7344" y="5228"/>
                  </a:cubicBezTo>
                  <a:cubicBezTo>
                    <a:pt x="7956" y="4308"/>
                    <a:pt x="8006" y="2952"/>
                    <a:pt x="8880" y="2952"/>
                  </a:cubicBezTo>
                  <a:cubicBezTo>
                    <a:pt x="8905" y="2952"/>
                    <a:pt x="8930" y="2954"/>
                    <a:pt x="8956" y="2956"/>
                  </a:cubicBezTo>
                  <a:cubicBezTo>
                    <a:pt x="8986" y="2959"/>
                    <a:pt x="9016" y="2963"/>
                    <a:pt x="9046" y="2969"/>
                  </a:cubicBezTo>
                  <a:cubicBezTo>
                    <a:pt x="9073" y="2974"/>
                    <a:pt x="9100" y="2981"/>
                    <a:pt x="9128" y="2989"/>
                  </a:cubicBezTo>
                  <a:cubicBezTo>
                    <a:pt x="9808" y="3207"/>
                    <a:pt x="9569" y="4480"/>
                    <a:pt x="9900" y="5440"/>
                  </a:cubicBezTo>
                  <a:cubicBezTo>
                    <a:pt x="10026" y="5807"/>
                    <a:pt x="10196" y="6177"/>
                    <a:pt x="10450" y="6503"/>
                  </a:cubicBezTo>
                  <a:cubicBezTo>
                    <a:pt x="10494" y="6560"/>
                    <a:pt x="10541" y="6616"/>
                    <a:pt x="10591" y="6671"/>
                  </a:cubicBezTo>
                  <a:cubicBezTo>
                    <a:pt x="10616" y="6699"/>
                    <a:pt x="10641" y="6725"/>
                    <a:pt x="10667" y="6751"/>
                  </a:cubicBezTo>
                  <a:cubicBezTo>
                    <a:pt x="10694" y="6777"/>
                    <a:pt x="10721" y="6804"/>
                    <a:pt x="10749" y="6830"/>
                  </a:cubicBezTo>
                  <a:cubicBezTo>
                    <a:pt x="10773" y="6853"/>
                    <a:pt x="10798" y="6874"/>
                    <a:pt x="10823" y="6896"/>
                  </a:cubicBezTo>
                  <a:cubicBezTo>
                    <a:pt x="10867" y="6932"/>
                    <a:pt x="10886" y="6948"/>
                    <a:pt x="10905" y="6963"/>
                  </a:cubicBezTo>
                  <a:cubicBezTo>
                    <a:pt x="10927" y="6980"/>
                    <a:pt x="10947" y="6996"/>
                    <a:pt x="10970" y="7012"/>
                  </a:cubicBezTo>
                  <a:cubicBezTo>
                    <a:pt x="10983" y="7023"/>
                    <a:pt x="11000" y="7035"/>
                    <a:pt x="11015" y="7046"/>
                  </a:cubicBezTo>
                  <a:cubicBezTo>
                    <a:pt x="11255" y="7214"/>
                    <a:pt x="11518" y="7344"/>
                    <a:pt x="11795" y="7434"/>
                  </a:cubicBezTo>
                  <a:cubicBezTo>
                    <a:pt x="11819" y="7441"/>
                    <a:pt x="11844" y="7450"/>
                    <a:pt x="11869" y="7458"/>
                  </a:cubicBezTo>
                  <a:cubicBezTo>
                    <a:pt x="12154" y="7547"/>
                    <a:pt x="12483" y="7609"/>
                    <a:pt x="12858" y="7639"/>
                  </a:cubicBezTo>
                  <a:cubicBezTo>
                    <a:pt x="12983" y="7649"/>
                    <a:pt x="13103" y="7653"/>
                    <a:pt x="13219" y="7653"/>
                  </a:cubicBezTo>
                  <a:cubicBezTo>
                    <a:pt x="14883" y="7653"/>
                    <a:pt x="15603" y="6696"/>
                    <a:pt x="15976" y="6068"/>
                  </a:cubicBezTo>
                  <a:cubicBezTo>
                    <a:pt x="16374" y="5396"/>
                    <a:pt x="16642" y="4152"/>
                    <a:pt x="16876" y="3506"/>
                  </a:cubicBezTo>
                  <a:cubicBezTo>
                    <a:pt x="16920" y="3382"/>
                    <a:pt x="16994" y="3269"/>
                    <a:pt x="17091" y="3178"/>
                  </a:cubicBezTo>
                  <a:cubicBezTo>
                    <a:pt x="17251" y="3030"/>
                    <a:pt x="17567" y="2668"/>
                    <a:pt x="17640" y="2251"/>
                  </a:cubicBezTo>
                  <a:cubicBezTo>
                    <a:pt x="17714" y="1836"/>
                    <a:pt x="17478" y="1434"/>
                    <a:pt x="17223" y="1378"/>
                  </a:cubicBezTo>
                  <a:cubicBezTo>
                    <a:pt x="17076" y="1345"/>
                    <a:pt x="16921" y="1314"/>
                    <a:pt x="16762" y="1284"/>
                  </a:cubicBezTo>
                  <a:cubicBezTo>
                    <a:pt x="15742" y="1091"/>
                    <a:pt x="14499" y="932"/>
                    <a:pt x="13420" y="932"/>
                  </a:cubicBezTo>
                  <a:cubicBezTo>
                    <a:pt x="12920" y="932"/>
                    <a:pt x="12455" y="966"/>
                    <a:pt x="12064" y="1047"/>
                  </a:cubicBezTo>
                  <a:cubicBezTo>
                    <a:pt x="10615" y="1348"/>
                    <a:pt x="10009" y="1765"/>
                    <a:pt x="9258" y="1765"/>
                  </a:cubicBezTo>
                  <a:cubicBezTo>
                    <a:pt x="9207" y="1765"/>
                    <a:pt x="9155" y="1763"/>
                    <a:pt x="9103" y="1759"/>
                  </a:cubicBezTo>
                  <a:cubicBezTo>
                    <a:pt x="8219" y="1681"/>
                    <a:pt x="7720" y="1138"/>
                    <a:pt x="6178" y="562"/>
                  </a:cubicBezTo>
                  <a:cubicBezTo>
                    <a:pt x="5050" y="143"/>
                    <a:pt x="3170" y="1"/>
                    <a:pt x="1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405;p89">
              <a:extLst>
                <a:ext uri="{FF2B5EF4-FFF2-40B4-BE49-F238E27FC236}">
                  <a16:creationId xmlns:a16="http://schemas.microsoft.com/office/drawing/2014/main" id="{EBB6C6A1-ABB2-477E-83F2-0E019C2E5FEA}"/>
                </a:ext>
              </a:extLst>
            </p:cNvPr>
            <p:cNvSpPr/>
            <p:nvPr/>
          </p:nvSpPr>
          <p:spPr>
            <a:xfrm>
              <a:off x="2463975" y="649400"/>
              <a:ext cx="271925" cy="48325"/>
            </a:xfrm>
            <a:custGeom>
              <a:avLst/>
              <a:gdLst/>
              <a:ahLst/>
              <a:cxnLst/>
              <a:rect l="l" t="t" r="r" b="b"/>
              <a:pathLst>
                <a:path w="10877" h="1933" extrusionOk="0">
                  <a:moveTo>
                    <a:pt x="0" y="0"/>
                  </a:moveTo>
                  <a:lnTo>
                    <a:pt x="0" y="0"/>
                  </a:lnTo>
                  <a:cubicBezTo>
                    <a:pt x="775" y="354"/>
                    <a:pt x="1087" y="674"/>
                    <a:pt x="1509" y="1303"/>
                  </a:cubicBezTo>
                  <a:lnTo>
                    <a:pt x="10567" y="1932"/>
                  </a:lnTo>
                  <a:lnTo>
                    <a:pt x="10876" y="6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406;p89">
              <a:extLst>
                <a:ext uri="{FF2B5EF4-FFF2-40B4-BE49-F238E27FC236}">
                  <a16:creationId xmlns:a16="http://schemas.microsoft.com/office/drawing/2014/main" id="{8E08330C-9042-45AD-862E-E8E202CF6202}"/>
                </a:ext>
              </a:extLst>
            </p:cNvPr>
            <p:cNvSpPr/>
            <p:nvPr/>
          </p:nvSpPr>
          <p:spPr>
            <a:xfrm>
              <a:off x="2914400" y="735100"/>
              <a:ext cx="94550" cy="150775"/>
            </a:xfrm>
            <a:custGeom>
              <a:avLst/>
              <a:gdLst/>
              <a:ahLst/>
              <a:cxnLst/>
              <a:rect l="l" t="t" r="r" b="b"/>
              <a:pathLst>
                <a:path w="3782" h="6031" extrusionOk="0">
                  <a:moveTo>
                    <a:pt x="921" y="0"/>
                  </a:moveTo>
                  <a:cubicBezTo>
                    <a:pt x="730" y="24"/>
                    <a:pt x="533" y="180"/>
                    <a:pt x="497" y="232"/>
                  </a:cubicBezTo>
                  <a:lnTo>
                    <a:pt x="1" y="6031"/>
                  </a:lnTo>
                  <a:lnTo>
                    <a:pt x="3781" y="5197"/>
                  </a:lnTo>
                  <a:lnTo>
                    <a:pt x="921" y="0"/>
                  </a:ln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407;p89">
              <a:extLst>
                <a:ext uri="{FF2B5EF4-FFF2-40B4-BE49-F238E27FC236}">
                  <a16:creationId xmlns:a16="http://schemas.microsoft.com/office/drawing/2014/main" id="{F69B93EB-5FAC-4464-AA8E-0BFD247DDDCE}"/>
                </a:ext>
              </a:extLst>
            </p:cNvPr>
            <p:cNvSpPr/>
            <p:nvPr/>
          </p:nvSpPr>
          <p:spPr>
            <a:xfrm>
              <a:off x="2210725" y="1692350"/>
              <a:ext cx="3779650" cy="2177050"/>
            </a:xfrm>
            <a:custGeom>
              <a:avLst/>
              <a:gdLst/>
              <a:ahLst/>
              <a:cxnLst/>
              <a:rect l="l" t="t" r="r" b="b"/>
              <a:pathLst>
                <a:path w="151186" h="87082" extrusionOk="0">
                  <a:moveTo>
                    <a:pt x="86529" y="1"/>
                  </a:moveTo>
                  <a:lnTo>
                    <a:pt x="1" y="49751"/>
                  </a:lnTo>
                  <a:lnTo>
                    <a:pt x="64657" y="87081"/>
                  </a:lnTo>
                  <a:lnTo>
                    <a:pt x="151185" y="37330"/>
                  </a:lnTo>
                  <a:lnTo>
                    <a:pt x="86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408;p89">
              <a:extLst>
                <a:ext uri="{FF2B5EF4-FFF2-40B4-BE49-F238E27FC236}">
                  <a16:creationId xmlns:a16="http://schemas.microsoft.com/office/drawing/2014/main" id="{2819FB77-5BE1-4EF3-ADDB-BB76E58C82B4}"/>
                </a:ext>
              </a:extLst>
            </p:cNvPr>
            <p:cNvSpPr/>
            <p:nvPr/>
          </p:nvSpPr>
          <p:spPr>
            <a:xfrm>
              <a:off x="2210725" y="2936125"/>
              <a:ext cx="1616425" cy="2415825"/>
            </a:xfrm>
            <a:custGeom>
              <a:avLst/>
              <a:gdLst/>
              <a:ahLst/>
              <a:cxnLst/>
              <a:rect l="l" t="t" r="r" b="b"/>
              <a:pathLst>
                <a:path w="64657" h="96633" extrusionOk="0">
                  <a:moveTo>
                    <a:pt x="1" y="0"/>
                  </a:moveTo>
                  <a:lnTo>
                    <a:pt x="1" y="59303"/>
                  </a:lnTo>
                  <a:lnTo>
                    <a:pt x="3404" y="61268"/>
                  </a:lnTo>
                  <a:lnTo>
                    <a:pt x="3404" y="11401"/>
                  </a:lnTo>
                  <a:lnTo>
                    <a:pt x="61254" y="44801"/>
                  </a:lnTo>
                  <a:lnTo>
                    <a:pt x="61254" y="94668"/>
                  </a:lnTo>
                  <a:lnTo>
                    <a:pt x="64657" y="96633"/>
                  </a:lnTo>
                  <a:lnTo>
                    <a:pt x="64657" y="373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409;p89">
              <a:extLst>
                <a:ext uri="{FF2B5EF4-FFF2-40B4-BE49-F238E27FC236}">
                  <a16:creationId xmlns:a16="http://schemas.microsoft.com/office/drawing/2014/main" id="{C38F3C76-0B55-486F-8D50-DDE135691694}"/>
                </a:ext>
              </a:extLst>
            </p:cNvPr>
            <p:cNvSpPr/>
            <p:nvPr/>
          </p:nvSpPr>
          <p:spPr>
            <a:xfrm>
              <a:off x="2295800" y="3221125"/>
              <a:ext cx="85100" cy="1246700"/>
            </a:xfrm>
            <a:custGeom>
              <a:avLst/>
              <a:gdLst/>
              <a:ahLst/>
              <a:cxnLst/>
              <a:rect l="l" t="t" r="r" b="b"/>
              <a:pathLst>
                <a:path w="3404" h="49868" extrusionOk="0">
                  <a:moveTo>
                    <a:pt x="1" y="1"/>
                  </a:moveTo>
                  <a:lnTo>
                    <a:pt x="1" y="49868"/>
                  </a:lnTo>
                  <a:lnTo>
                    <a:pt x="3404" y="47903"/>
                  </a:lnTo>
                  <a:lnTo>
                    <a:pt x="3404" y="19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410;p89">
              <a:extLst>
                <a:ext uri="{FF2B5EF4-FFF2-40B4-BE49-F238E27FC236}">
                  <a16:creationId xmlns:a16="http://schemas.microsoft.com/office/drawing/2014/main" id="{36BF848A-B6D2-4DC5-A882-DFED9D4D1CF7}"/>
                </a:ext>
              </a:extLst>
            </p:cNvPr>
            <p:cNvSpPr/>
            <p:nvPr/>
          </p:nvSpPr>
          <p:spPr>
            <a:xfrm>
              <a:off x="3827125" y="2625575"/>
              <a:ext cx="2163250" cy="2726375"/>
            </a:xfrm>
            <a:custGeom>
              <a:avLst/>
              <a:gdLst/>
              <a:ahLst/>
              <a:cxnLst/>
              <a:rect l="l" t="t" r="r" b="b"/>
              <a:pathLst>
                <a:path w="86530" h="109055" extrusionOk="0">
                  <a:moveTo>
                    <a:pt x="86529" y="1"/>
                  </a:moveTo>
                  <a:lnTo>
                    <a:pt x="1" y="49752"/>
                  </a:lnTo>
                  <a:lnTo>
                    <a:pt x="1" y="109055"/>
                  </a:lnTo>
                  <a:lnTo>
                    <a:pt x="3404" y="107090"/>
                  </a:lnTo>
                  <a:lnTo>
                    <a:pt x="3404" y="57223"/>
                  </a:lnTo>
                  <a:lnTo>
                    <a:pt x="83126" y="11402"/>
                  </a:lnTo>
                  <a:lnTo>
                    <a:pt x="83126" y="61268"/>
                  </a:lnTo>
                  <a:lnTo>
                    <a:pt x="86529" y="59304"/>
                  </a:lnTo>
                  <a:lnTo>
                    <a:pt x="865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411;p89">
              <a:extLst>
                <a:ext uri="{FF2B5EF4-FFF2-40B4-BE49-F238E27FC236}">
                  <a16:creationId xmlns:a16="http://schemas.microsoft.com/office/drawing/2014/main" id="{3B2010D3-94CD-41D7-88B4-E840BAA3B0E4}"/>
                </a:ext>
              </a:extLst>
            </p:cNvPr>
            <p:cNvSpPr/>
            <p:nvPr/>
          </p:nvSpPr>
          <p:spPr>
            <a:xfrm>
              <a:off x="5820200" y="2910600"/>
              <a:ext cx="85100" cy="1246700"/>
            </a:xfrm>
            <a:custGeom>
              <a:avLst/>
              <a:gdLst/>
              <a:ahLst/>
              <a:cxnLst/>
              <a:rect l="l" t="t" r="r" b="b"/>
              <a:pathLst>
                <a:path w="3404" h="49868" extrusionOk="0">
                  <a:moveTo>
                    <a:pt x="3403" y="1"/>
                  </a:moveTo>
                  <a:lnTo>
                    <a:pt x="0" y="1965"/>
                  </a:lnTo>
                  <a:lnTo>
                    <a:pt x="0" y="47903"/>
                  </a:lnTo>
                  <a:lnTo>
                    <a:pt x="3403" y="49867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412;p89">
              <a:extLst>
                <a:ext uri="{FF2B5EF4-FFF2-40B4-BE49-F238E27FC236}">
                  <a16:creationId xmlns:a16="http://schemas.microsoft.com/office/drawing/2014/main" id="{662335AE-D7D7-4732-9043-C0B8CBB7F4E3}"/>
                </a:ext>
              </a:extLst>
            </p:cNvPr>
            <p:cNvSpPr/>
            <p:nvPr/>
          </p:nvSpPr>
          <p:spPr>
            <a:xfrm>
              <a:off x="3786500" y="1858600"/>
              <a:ext cx="1057225" cy="614250"/>
            </a:xfrm>
            <a:custGeom>
              <a:avLst/>
              <a:gdLst/>
              <a:ahLst/>
              <a:cxnLst/>
              <a:rect l="l" t="t" r="r" b="b"/>
              <a:pathLst>
                <a:path w="42289" h="24570" extrusionOk="0">
                  <a:moveTo>
                    <a:pt x="23070" y="1"/>
                  </a:moveTo>
                  <a:lnTo>
                    <a:pt x="386" y="13106"/>
                  </a:lnTo>
                  <a:cubicBezTo>
                    <a:pt x="141" y="13247"/>
                    <a:pt x="0" y="13469"/>
                    <a:pt x="0" y="13713"/>
                  </a:cubicBezTo>
                  <a:cubicBezTo>
                    <a:pt x="0" y="13956"/>
                    <a:pt x="141" y="14178"/>
                    <a:pt x="386" y="14319"/>
                  </a:cubicBezTo>
                  <a:lnTo>
                    <a:pt x="17910" y="24409"/>
                  </a:lnTo>
                  <a:cubicBezTo>
                    <a:pt x="18089" y="24513"/>
                    <a:pt x="18318" y="24570"/>
                    <a:pt x="18554" y="24570"/>
                  </a:cubicBezTo>
                  <a:cubicBezTo>
                    <a:pt x="18791" y="24570"/>
                    <a:pt x="19021" y="24513"/>
                    <a:pt x="19199" y="24409"/>
                  </a:cubicBezTo>
                  <a:lnTo>
                    <a:pt x="42289" y="11069"/>
                  </a:lnTo>
                  <a:lnTo>
                    <a:pt x="23070" y="1"/>
                  </a:lnTo>
                  <a:close/>
                </a:path>
              </a:pathLst>
            </a:custGeom>
            <a:solidFill>
              <a:srgbClr val="000549">
                <a:alpha val="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413;p89">
              <a:extLst>
                <a:ext uri="{FF2B5EF4-FFF2-40B4-BE49-F238E27FC236}">
                  <a16:creationId xmlns:a16="http://schemas.microsoft.com/office/drawing/2014/main" id="{51C0C015-CD1E-4B69-AF24-98E69D5CF6FA}"/>
                </a:ext>
              </a:extLst>
            </p:cNvPr>
            <p:cNvSpPr/>
            <p:nvPr/>
          </p:nvSpPr>
          <p:spPr>
            <a:xfrm>
              <a:off x="3807400" y="1862000"/>
              <a:ext cx="1015450" cy="590250"/>
            </a:xfrm>
            <a:custGeom>
              <a:avLst/>
              <a:gdLst/>
              <a:ahLst/>
              <a:cxnLst/>
              <a:rect l="l" t="t" r="r" b="b"/>
              <a:pathLst>
                <a:path w="40618" h="23610" extrusionOk="0">
                  <a:moveTo>
                    <a:pt x="22951" y="0"/>
                  </a:moveTo>
                  <a:lnTo>
                    <a:pt x="371" y="12129"/>
                  </a:lnTo>
                  <a:lnTo>
                    <a:pt x="0" y="12712"/>
                  </a:lnTo>
                  <a:lnTo>
                    <a:pt x="0" y="13182"/>
                  </a:lnTo>
                  <a:cubicBezTo>
                    <a:pt x="0" y="13416"/>
                    <a:pt x="136" y="13628"/>
                    <a:pt x="371" y="13765"/>
                  </a:cubicBezTo>
                  <a:lnTo>
                    <a:pt x="17204" y="23456"/>
                  </a:lnTo>
                  <a:cubicBezTo>
                    <a:pt x="17375" y="23555"/>
                    <a:pt x="17594" y="23609"/>
                    <a:pt x="17822" y="23609"/>
                  </a:cubicBezTo>
                  <a:cubicBezTo>
                    <a:pt x="18050" y="23609"/>
                    <a:pt x="18269" y="23555"/>
                    <a:pt x="18440" y="23456"/>
                  </a:cubicBezTo>
                  <a:lnTo>
                    <a:pt x="40618" y="10643"/>
                  </a:lnTo>
                  <a:lnTo>
                    <a:pt x="40618" y="10174"/>
                  </a:lnTo>
                  <a:lnTo>
                    <a:pt x="22951" y="0"/>
                  </a:ln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414;p89">
              <a:extLst>
                <a:ext uri="{FF2B5EF4-FFF2-40B4-BE49-F238E27FC236}">
                  <a16:creationId xmlns:a16="http://schemas.microsoft.com/office/drawing/2014/main" id="{2AF1FD5F-4942-479C-ADC9-8EB57E197C9D}"/>
                </a:ext>
              </a:extLst>
            </p:cNvPr>
            <p:cNvSpPr/>
            <p:nvPr/>
          </p:nvSpPr>
          <p:spPr>
            <a:xfrm>
              <a:off x="3807400" y="1862000"/>
              <a:ext cx="1015450" cy="590250"/>
            </a:xfrm>
            <a:custGeom>
              <a:avLst/>
              <a:gdLst/>
              <a:ahLst/>
              <a:cxnLst/>
              <a:rect l="l" t="t" r="r" b="b"/>
              <a:pathLst>
                <a:path w="40618" h="23610" extrusionOk="0">
                  <a:moveTo>
                    <a:pt x="22951" y="0"/>
                  </a:moveTo>
                  <a:lnTo>
                    <a:pt x="371" y="12129"/>
                  </a:lnTo>
                  <a:lnTo>
                    <a:pt x="0" y="12712"/>
                  </a:lnTo>
                  <a:lnTo>
                    <a:pt x="0" y="13182"/>
                  </a:lnTo>
                  <a:cubicBezTo>
                    <a:pt x="0" y="13416"/>
                    <a:pt x="136" y="13628"/>
                    <a:pt x="371" y="13765"/>
                  </a:cubicBezTo>
                  <a:lnTo>
                    <a:pt x="17204" y="23456"/>
                  </a:lnTo>
                  <a:cubicBezTo>
                    <a:pt x="17375" y="23555"/>
                    <a:pt x="17594" y="23609"/>
                    <a:pt x="17822" y="23609"/>
                  </a:cubicBezTo>
                  <a:cubicBezTo>
                    <a:pt x="18050" y="23609"/>
                    <a:pt x="18269" y="23555"/>
                    <a:pt x="18440" y="23456"/>
                  </a:cubicBezTo>
                  <a:lnTo>
                    <a:pt x="40618" y="10643"/>
                  </a:lnTo>
                  <a:lnTo>
                    <a:pt x="40618" y="10174"/>
                  </a:lnTo>
                  <a:lnTo>
                    <a:pt x="229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415;p89">
              <a:extLst>
                <a:ext uri="{FF2B5EF4-FFF2-40B4-BE49-F238E27FC236}">
                  <a16:creationId xmlns:a16="http://schemas.microsoft.com/office/drawing/2014/main" id="{8C08407B-4696-4C6E-9BD9-E17A77EF401A}"/>
                </a:ext>
              </a:extLst>
            </p:cNvPr>
            <p:cNvSpPr/>
            <p:nvPr/>
          </p:nvSpPr>
          <p:spPr>
            <a:xfrm>
              <a:off x="3807400" y="1850550"/>
              <a:ext cx="1015425" cy="589950"/>
            </a:xfrm>
            <a:custGeom>
              <a:avLst/>
              <a:gdLst/>
              <a:ahLst/>
              <a:cxnLst/>
              <a:rect l="l" t="t" r="r" b="b"/>
              <a:pathLst>
                <a:path w="40617" h="23598" extrusionOk="0">
                  <a:moveTo>
                    <a:pt x="22157" y="0"/>
                  </a:moveTo>
                  <a:lnTo>
                    <a:pt x="371" y="12587"/>
                  </a:lnTo>
                  <a:cubicBezTo>
                    <a:pt x="136" y="12723"/>
                    <a:pt x="0" y="12936"/>
                    <a:pt x="0" y="13170"/>
                  </a:cubicBezTo>
                  <a:cubicBezTo>
                    <a:pt x="0" y="13405"/>
                    <a:pt x="136" y="13616"/>
                    <a:pt x="371" y="13753"/>
                  </a:cubicBezTo>
                  <a:lnTo>
                    <a:pt x="17202" y="23445"/>
                  </a:lnTo>
                  <a:cubicBezTo>
                    <a:pt x="17374" y="23543"/>
                    <a:pt x="17593" y="23597"/>
                    <a:pt x="17821" y="23597"/>
                  </a:cubicBezTo>
                  <a:cubicBezTo>
                    <a:pt x="18049" y="23597"/>
                    <a:pt x="18268" y="23543"/>
                    <a:pt x="18439" y="23445"/>
                  </a:cubicBezTo>
                  <a:lnTo>
                    <a:pt x="40617" y="10631"/>
                  </a:lnTo>
                  <a:lnTo>
                    <a:pt x="221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416;p89">
              <a:extLst>
                <a:ext uri="{FF2B5EF4-FFF2-40B4-BE49-F238E27FC236}">
                  <a16:creationId xmlns:a16="http://schemas.microsoft.com/office/drawing/2014/main" id="{13810498-3148-4240-91C0-763333AB7B45}"/>
                </a:ext>
              </a:extLst>
            </p:cNvPr>
            <p:cNvSpPr/>
            <p:nvPr/>
          </p:nvSpPr>
          <p:spPr>
            <a:xfrm>
              <a:off x="3817150" y="1816075"/>
              <a:ext cx="986150" cy="614675"/>
            </a:xfrm>
            <a:custGeom>
              <a:avLst/>
              <a:gdLst/>
              <a:ahLst/>
              <a:cxnLst/>
              <a:rect l="l" t="t" r="r" b="b"/>
              <a:pathLst>
                <a:path w="39446" h="24587" extrusionOk="0">
                  <a:moveTo>
                    <a:pt x="21767" y="1"/>
                  </a:moveTo>
                  <a:lnTo>
                    <a:pt x="176" y="12476"/>
                  </a:lnTo>
                  <a:lnTo>
                    <a:pt x="1" y="12720"/>
                  </a:lnTo>
                  <a:lnTo>
                    <a:pt x="1" y="14549"/>
                  </a:lnTo>
                  <a:cubicBezTo>
                    <a:pt x="1" y="14638"/>
                    <a:pt x="59" y="14726"/>
                    <a:pt x="176" y="14794"/>
                  </a:cubicBezTo>
                  <a:lnTo>
                    <a:pt x="17008" y="24485"/>
                  </a:lnTo>
                  <a:cubicBezTo>
                    <a:pt x="17125" y="24552"/>
                    <a:pt x="17278" y="24586"/>
                    <a:pt x="17431" y="24586"/>
                  </a:cubicBezTo>
                  <a:cubicBezTo>
                    <a:pt x="17584" y="24586"/>
                    <a:pt x="17737" y="24552"/>
                    <a:pt x="17854" y="24485"/>
                  </a:cubicBezTo>
                  <a:lnTo>
                    <a:pt x="39446" y="12010"/>
                  </a:lnTo>
                  <a:lnTo>
                    <a:pt x="39446" y="10181"/>
                  </a:lnTo>
                  <a:lnTo>
                    <a:pt x="21767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417;p89">
              <a:extLst>
                <a:ext uri="{FF2B5EF4-FFF2-40B4-BE49-F238E27FC236}">
                  <a16:creationId xmlns:a16="http://schemas.microsoft.com/office/drawing/2014/main" id="{E550A5D0-67F7-4A88-8FB0-9903FB915769}"/>
                </a:ext>
              </a:extLst>
            </p:cNvPr>
            <p:cNvSpPr/>
            <p:nvPr/>
          </p:nvSpPr>
          <p:spPr>
            <a:xfrm>
              <a:off x="3815725" y="1816075"/>
              <a:ext cx="987575" cy="568925"/>
            </a:xfrm>
            <a:custGeom>
              <a:avLst/>
              <a:gdLst/>
              <a:ahLst/>
              <a:cxnLst/>
              <a:rect l="l" t="t" r="r" b="b"/>
              <a:pathLst>
                <a:path w="39503" h="22757" extrusionOk="0">
                  <a:moveTo>
                    <a:pt x="21824" y="1"/>
                  </a:moveTo>
                  <a:lnTo>
                    <a:pt x="459" y="12344"/>
                  </a:lnTo>
                  <a:lnTo>
                    <a:pt x="232" y="12474"/>
                  </a:lnTo>
                  <a:cubicBezTo>
                    <a:pt x="0" y="12610"/>
                    <a:pt x="0" y="12829"/>
                    <a:pt x="232" y="12964"/>
                  </a:cubicBezTo>
                  <a:lnTo>
                    <a:pt x="17066" y="22656"/>
                  </a:lnTo>
                  <a:cubicBezTo>
                    <a:pt x="17182" y="22723"/>
                    <a:pt x="17335" y="22757"/>
                    <a:pt x="17488" y="22757"/>
                  </a:cubicBezTo>
                  <a:cubicBezTo>
                    <a:pt x="17641" y="22757"/>
                    <a:pt x="17795" y="22723"/>
                    <a:pt x="17912" y="22656"/>
                  </a:cubicBezTo>
                  <a:lnTo>
                    <a:pt x="36001" y="12204"/>
                  </a:lnTo>
                  <a:lnTo>
                    <a:pt x="36517" y="11905"/>
                  </a:lnTo>
                  <a:lnTo>
                    <a:pt x="39290" y="10305"/>
                  </a:lnTo>
                  <a:lnTo>
                    <a:pt x="39503" y="10183"/>
                  </a:lnTo>
                  <a:lnTo>
                    <a:pt x="39343" y="10091"/>
                  </a:lnTo>
                  <a:lnTo>
                    <a:pt x="39291" y="10059"/>
                  </a:lnTo>
                  <a:lnTo>
                    <a:pt x="21824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418;p89">
              <a:extLst>
                <a:ext uri="{FF2B5EF4-FFF2-40B4-BE49-F238E27FC236}">
                  <a16:creationId xmlns:a16="http://schemas.microsoft.com/office/drawing/2014/main" id="{9BC1A513-36AC-4E5F-9613-06F2C18A6490}"/>
                </a:ext>
              </a:extLst>
            </p:cNvPr>
            <p:cNvSpPr/>
            <p:nvPr/>
          </p:nvSpPr>
          <p:spPr>
            <a:xfrm>
              <a:off x="3817150" y="2134050"/>
              <a:ext cx="435775" cy="296725"/>
            </a:xfrm>
            <a:custGeom>
              <a:avLst/>
              <a:gdLst/>
              <a:ahLst/>
              <a:cxnLst/>
              <a:rect l="l" t="t" r="r" b="b"/>
              <a:pathLst>
                <a:path w="17431" h="11869" extrusionOk="0">
                  <a:moveTo>
                    <a:pt x="1" y="1"/>
                  </a:moveTo>
                  <a:lnTo>
                    <a:pt x="1" y="1829"/>
                  </a:lnTo>
                  <a:cubicBezTo>
                    <a:pt x="1" y="1919"/>
                    <a:pt x="60" y="2007"/>
                    <a:pt x="175" y="2074"/>
                  </a:cubicBezTo>
                  <a:lnTo>
                    <a:pt x="17008" y="11766"/>
                  </a:lnTo>
                  <a:cubicBezTo>
                    <a:pt x="17123" y="11834"/>
                    <a:pt x="17278" y="11868"/>
                    <a:pt x="17431" y="11868"/>
                  </a:cubicBezTo>
                  <a:lnTo>
                    <a:pt x="17431" y="10039"/>
                  </a:lnTo>
                  <a:cubicBezTo>
                    <a:pt x="17278" y="10039"/>
                    <a:pt x="17123" y="10005"/>
                    <a:pt x="17009" y="9937"/>
                  </a:cubicBezTo>
                  <a:lnTo>
                    <a:pt x="175" y="245"/>
                  </a:lnTo>
                  <a:cubicBezTo>
                    <a:pt x="60" y="176"/>
                    <a:pt x="1" y="88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419;p89">
              <a:extLst>
                <a:ext uri="{FF2B5EF4-FFF2-40B4-BE49-F238E27FC236}">
                  <a16:creationId xmlns:a16="http://schemas.microsoft.com/office/drawing/2014/main" id="{BA8606A9-7526-43EB-ACDE-354056288240}"/>
                </a:ext>
              </a:extLst>
            </p:cNvPr>
            <p:cNvSpPr/>
            <p:nvPr/>
          </p:nvSpPr>
          <p:spPr>
            <a:xfrm>
              <a:off x="3823875" y="1809975"/>
              <a:ext cx="979425" cy="568925"/>
            </a:xfrm>
            <a:custGeom>
              <a:avLst/>
              <a:gdLst/>
              <a:ahLst/>
              <a:cxnLst/>
              <a:rect l="l" t="t" r="r" b="b"/>
              <a:pathLst>
                <a:path w="39177" h="22757" extrusionOk="0">
                  <a:moveTo>
                    <a:pt x="21497" y="1"/>
                  </a:moveTo>
                  <a:lnTo>
                    <a:pt x="1963" y="11288"/>
                  </a:lnTo>
                  <a:cubicBezTo>
                    <a:pt x="1955" y="11292"/>
                    <a:pt x="1948" y="11296"/>
                    <a:pt x="1941" y="11300"/>
                  </a:cubicBezTo>
                  <a:cubicBezTo>
                    <a:pt x="1373" y="11626"/>
                    <a:pt x="749" y="11846"/>
                    <a:pt x="337" y="11968"/>
                  </a:cubicBezTo>
                  <a:cubicBezTo>
                    <a:pt x="125" y="12030"/>
                    <a:pt x="0" y="12210"/>
                    <a:pt x="39" y="12398"/>
                  </a:cubicBezTo>
                  <a:cubicBezTo>
                    <a:pt x="48" y="12444"/>
                    <a:pt x="67" y="12487"/>
                    <a:pt x="92" y="12525"/>
                  </a:cubicBezTo>
                  <a:cubicBezTo>
                    <a:pt x="106" y="12547"/>
                    <a:pt x="119" y="12567"/>
                    <a:pt x="133" y="12588"/>
                  </a:cubicBezTo>
                  <a:cubicBezTo>
                    <a:pt x="467" y="13090"/>
                    <a:pt x="989" y="13561"/>
                    <a:pt x="1855" y="14089"/>
                  </a:cubicBezTo>
                  <a:cubicBezTo>
                    <a:pt x="2020" y="14188"/>
                    <a:pt x="2199" y="14292"/>
                    <a:pt x="2390" y="14398"/>
                  </a:cubicBezTo>
                  <a:lnTo>
                    <a:pt x="16740" y="22655"/>
                  </a:lnTo>
                  <a:cubicBezTo>
                    <a:pt x="16856" y="22722"/>
                    <a:pt x="17009" y="22756"/>
                    <a:pt x="17162" y="22756"/>
                  </a:cubicBezTo>
                  <a:cubicBezTo>
                    <a:pt x="17315" y="22756"/>
                    <a:pt x="17469" y="22722"/>
                    <a:pt x="17586" y="22655"/>
                  </a:cubicBezTo>
                  <a:lnTo>
                    <a:pt x="35628" y="12230"/>
                  </a:lnTo>
                  <a:lnTo>
                    <a:pt x="36109" y="11953"/>
                  </a:lnTo>
                  <a:lnTo>
                    <a:pt x="39177" y="10182"/>
                  </a:lnTo>
                  <a:lnTo>
                    <a:pt x="21497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420;p89">
              <a:extLst>
                <a:ext uri="{FF2B5EF4-FFF2-40B4-BE49-F238E27FC236}">
                  <a16:creationId xmlns:a16="http://schemas.microsoft.com/office/drawing/2014/main" id="{45FDF2B4-7847-41BB-BE2A-18CFA2373490}"/>
                </a:ext>
              </a:extLst>
            </p:cNvPr>
            <p:cNvSpPr/>
            <p:nvPr/>
          </p:nvSpPr>
          <p:spPr>
            <a:xfrm>
              <a:off x="4718450" y="2056775"/>
              <a:ext cx="30700" cy="16225"/>
            </a:xfrm>
            <a:custGeom>
              <a:avLst/>
              <a:gdLst/>
              <a:ahLst/>
              <a:cxnLst/>
              <a:rect l="l" t="t" r="r" b="b"/>
              <a:pathLst>
                <a:path w="1228" h="649" extrusionOk="0">
                  <a:moveTo>
                    <a:pt x="612" y="1"/>
                  </a:moveTo>
                  <a:cubicBezTo>
                    <a:pt x="469" y="1"/>
                    <a:pt x="326" y="32"/>
                    <a:pt x="218" y="96"/>
                  </a:cubicBezTo>
                  <a:cubicBezTo>
                    <a:pt x="1" y="222"/>
                    <a:pt x="1" y="427"/>
                    <a:pt x="218" y="553"/>
                  </a:cubicBezTo>
                  <a:cubicBezTo>
                    <a:pt x="326" y="617"/>
                    <a:pt x="469" y="648"/>
                    <a:pt x="612" y="648"/>
                  </a:cubicBezTo>
                  <a:cubicBezTo>
                    <a:pt x="755" y="648"/>
                    <a:pt x="898" y="617"/>
                    <a:pt x="1008" y="553"/>
                  </a:cubicBezTo>
                  <a:cubicBezTo>
                    <a:pt x="1228" y="427"/>
                    <a:pt x="1228" y="222"/>
                    <a:pt x="1008" y="96"/>
                  </a:cubicBezTo>
                  <a:cubicBezTo>
                    <a:pt x="899" y="32"/>
                    <a:pt x="755" y="1"/>
                    <a:pt x="6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421;p89">
              <a:extLst>
                <a:ext uri="{FF2B5EF4-FFF2-40B4-BE49-F238E27FC236}">
                  <a16:creationId xmlns:a16="http://schemas.microsoft.com/office/drawing/2014/main" id="{711E2E8B-5B66-43AB-9AED-3F78A5CCD62C}"/>
                </a:ext>
              </a:extLst>
            </p:cNvPr>
            <p:cNvSpPr/>
            <p:nvPr/>
          </p:nvSpPr>
          <p:spPr>
            <a:xfrm>
              <a:off x="4727375" y="2019250"/>
              <a:ext cx="73700" cy="53725"/>
            </a:xfrm>
            <a:custGeom>
              <a:avLst/>
              <a:gdLst/>
              <a:ahLst/>
              <a:cxnLst/>
              <a:rect l="l" t="t" r="r" b="b"/>
              <a:pathLst>
                <a:path w="2948" h="2149" extrusionOk="0">
                  <a:moveTo>
                    <a:pt x="1969" y="1"/>
                  </a:moveTo>
                  <a:cubicBezTo>
                    <a:pt x="1769" y="1"/>
                    <a:pt x="1554" y="64"/>
                    <a:pt x="1337" y="189"/>
                  </a:cubicBezTo>
                  <a:cubicBezTo>
                    <a:pt x="741" y="535"/>
                    <a:pt x="225" y="1304"/>
                    <a:pt x="0" y="2112"/>
                  </a:cubicBezTo>
                  <a:cubicBezTo>
                    <a:pt x="78" y="2136"/>
                    <a:pt x="158" y="2149"/>
                    <a:pt x="239" y="2149"/>
                  </a:cubicBezTo>
                  <a:cubicBezTo>
                    <a:pt x="256" y="2149"/>
                    <a:pt x="274" y="2148"/>
                    <a:pt x="292" y="2147"/>
                  </a:cubicBezTo>
                  <a:cubicBezTo>
                    <a:pt x="499" y="1428"/>
                    <a:pt x="956" y="749"/>
                    <a:pt x="1483" y="443"/>
                  </a:cubicBezTo>
                  <a:cubicBezTo>
                    <a:pt x="1656" y="346"/>
                    <a:pt x="1820" y="295"/>
                    <a:pt x="1968" y="295"/>
                  </a:cubicBezTo>
                  <a:cubicBezTo>
                    <a:pt x="1970" y="295"/>
                    <a:pt x="1972" y="295"/>
                    <a:pt x="1974" y="295"/>
                  </a:cubicBezTo>
                  <a:cubicBezTo>
                    <a:pt x="2072" y="295"/>
                    <a:pt x="2169" y="321"/>
                    <a:pt x="2253" y="369"/>
                  </a:cubicBezTo>
                  <a:cubicBezTo>
                    <a:pt x="2507" y="516"/>
                    <a:pt x="2654" y="874"/>
                    <a:pt x="2654" y="1348"/>
                  </a:cubicBezTo>
                  <a:cubicBezTo>
                    <a:pt x="2654" y="1426"/>
                    <a:pt x="2650" y="1505"/>
                    <a:pt x="2640" y="1582"/>
                  </a:cubicBezTo>
                  <a:lnTo>
                    <a:pt x="2918" y="1743"/>
                  </a:lnTo>
                  <a:cubicBezTo>
                    <a:pt x="2938" y="1612"/>
                    <a:pt x="2948" y="1480"/>
                    <a:pt x="2948" y="1348"/>
                  </a:cubicBezTo>
                  <a:cubicBezTo>
                    <a:pt x="2948" y="766"/>
                    <a:pt x="2748" y="315"/>
                    <a:pt x="2400" y="115"/>
                  </a:cubicBezTo>
                  <a:cubicBezTo>
                    <a:pt x="2269" y="39"/>
                    <a:pt x="2123" y="1"/>
                    <a:pt x="1969" y="1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422;p89">
              <a:extLst>
                <a:ext uri="{FF2B5EF4-FFF2-40B4-BE49-F238E27FC236}">
                  <a16:creationId xmlns:a16="http://schemas.microsoft.com/office/drawing/2014/main" id="{5A474E87-C93D-40D5-9725-ADDA4D36040B}"/>
                </a:ext>
              </a:extLst>
            </p:cNvPr>
            <p:cNvSpPr/>
            <p:nvPr/>
          </p:nvSpPr>
          <p:spPr>
            <a:xfrm>
              <a:off x="4798025" y="2066625"/>
              <a:ext cx="1625" cy="1700"/>
            </a:xfrm>
            <a:custGeom>
              <a:avLst/>
              <a:gdLst/>
              <a:ahLst/>
              <a:cxnLst/>
              <a:rect l="l" t="t" r="r" b="b"/>
              <a:pathLst>
                <a:path w="65" h="68" extrusionOk="0">
                  <a:moveTo>
                    <a:pt x="65" y="0"/>
                  </a:moveTo>
                  <a:lnTo>
                    <a:pt x="1" y="37"/>
                  </a:lnTo>
                  <a:lnTo>
                    <a:pt x="51" y="68"/>
                  </a:lnTo>
                  <a:cubicBezTo>
                    <a:pt x="57" y="46"/>
                    <a:pt x="62" y="23"/>
                    <a:pt x="6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423;p89">
              <a:extLst>
                <a:ext uri="{FF2B5EF4-FFF2-40B4-BE49-F238E27FC236}">
                  <a16:creationId xmlns:a16="http://schemas.microsoft.com/office/drawing/2014/main" id="{0AA36322-4812-4229-98C2-ADCDC1478AD5}"/>
                </a:ext>
              </a:extLst>
            </p:cNvPr>
            <p:cNvSpPr/>
            <p:nvPr/>
          </p:nvSpPr>
          <p:spPr>
            <a:xfrm>
              <a:off x="4658900" y="2022375"/>
              <a:ext cx="30725" cy="16250"/>
            </a:xfrm>
            <a:custGeom>
              <a:avLst/>
              <a:gdLst/>
              <a:ahLst/>
              <a:cxnLst/>
              <a:rect l="l" t="t" r="r" b="b"/>
              <a:pathLst>
                <a:path w="1229" h="650" extrusionOk="0">
                  <a:moveTo>
                    <a:pt x="613" y="1"/>
                  </a:moveTo>
                  <a:cubicBezTo>
                    <a:pt x="470" y="1"/>
                    <a:pt x="327" y="32"/>
                    <a:pt x="219" y="96"/>
                  </a:cubicBezTo>
                  <a:cubicBezTo>
                    <a:pt x="0" y="222"/>
                    <a:pt x="0" y="428"/>
                    <a:pt x="219" y="555"/>
                  </a:cubicBezTo>
                  <a:cubicBezTo>
                    <a:pt x="327" y="618"/>
                    <a:pt x="470" y="649"/>
                    <a:pt x="613" y="649"/>
                  </a:cubicBezTo>
                  <a:cubicBezTo>
                    <a:pt x="756" y="649"/>
                    <a:pt x="899" y="618"/>
                    <a:pt x="1009" y="555"/>
                  </a:cubicBezTo>
                  <a:cubicBezTo>
                    <a:pt x="1228" y="428"/>
                    <a:pt x="1228" y="222"/>
                    <a:pt x="1009" y="96"/>
                  </a:cubicBezTo>
                  <a:cubicBezTo>
                    <a:pt x="899" y="32"/>
                    <a:pt x="756" y="1"/>
                    <a:pt x="6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424;p89">
              <a:extLst>
                <a:ext uri="{FF2B5EF4-FFF2-40B4-BE49-F238E27FC236}">
                  <a16:creationId xmlns:a16="http://schemas.microsoft.com/office/drawing/2014/main" id="{86F8340D-475D-4E13-9DBC-ED01F74E10BA}"/>
                </a:ext>
              </a:extLst>
            </p:cNvPr>
            <p:cNvSpPr/>
            <p:nvPr/>
          </p:nvSpPr>
          <p:spPr>
            <a:xfrm>
              <a:off x="4667850" y="1984875"/>
              <a:ext cx="73700" cy="53700"/>
            </a:xfrm>
            <a:custGeom>
              <a:avLst/>
              <a:gdLst/>
              <a:ahLst/>
              <a:cxnLst/>
              <a:rect l="l" t="t" r="r" b="b"/>
              <a:pathLst>
                <a:path w="2948" h="2148" extrusionOk="0">
                  <a:moveTo>
                    <a:pt x="1968" y="1"/>
                  </a:moveTo>
                  <a:cubicBezTo>
                    <a:pt x="1768" y="1"/>
                    <a:pt x="1553" y="64"/>
                    <a:pt x="1337" y="188"/>
                  </a:cubicBezTo>
                  <a:cubicBezTo>
                    <a:pt x="740" y="535"/>
                    <a:pt x="225" y="1304"/>
                    <a:pt x="0" y="2111"/>
                  </a:cubicBezTo>
                  <a:cubicBezTo>
                    <a:pt x="77" y="2135"/>
                    <a:pt x="157" y="2148"/>
                    <a:pt x="239" y="2148"/>
                  </a:cubicBezTo>
                  <a:cubicBezTo>
                    <a:pt x="256" y="2148"/>
                    <a:pt x="274" y="2147"/>
                    <a:pt x="291" y="2146"/>
                  </a:cubicBezTo>
                  <a:cubicBezTo>
                    <a:pt x="498" y="1428"/>
                    <a:pt x="955" y="749"/>
                    <a:pt x="1483" y="442"/>
                  </a:cubicBezTo>
                  <a:cubicBezTo>
                    <a:pt x="1655" y="345"/>
                    <a:pt x="1819" y="294"/>
                    <a:pt x="1968" y="294"/>
                  </a:cubicBezTo>
                  <a:cubicBezTo>
                    <a:pt x="1970" y="294"/>
                    <a:pt x="1972" y="294"/>
                    <a:pt x="1974" y="294"/>
                  </a:cubicBezTo>
                  <a:cubicBezTo>
                    <a:pt x="2071" y="294"/>
                    <a:pt x="2168" y="320"/>
                    <a:pt x="2253" y="368"/>
                  </a:cubicBezTo>
                  <a:cubicBezTo>
                    <a:pt x="2507" y="515"/>
                    <a:pt x="2654" y="873"/>
                    <a:pt x="2654" y="1347"/>
                  </a:cubicBezTo>
                  <a:cubicBezTo>
                    <a:pt x="2654" y="1425"/>
                    <a:pt x="2650" y="1504"/>
                    <a:pt x="2640" y="1581"/>
                  </a:cubicBezTo>
                  <a:lnTo>
                    <a:pt x="2918" y="1742"/>
                  </a:lnTo>
                  <a:cubicBezTo>
                    <a:pt x="2937" y="1611"/>
                    <a:pt x="2947" y="1479"/>
                    <a:pt x="2947" y="1347"/>
                  </a:cubicBezTo>
                  <a:cubicBezTo>
                    <a:pt x="2947" y="765"/>
                    <a:pt x="2748" y="315"/>
                    <a:pt x="2400" y="114"/>
                  </a:cubicBezTo>
                  <a:cubicBezTo>
                    <a:pt x="2268" y="38"/>
                    <a:pt x="2123" y="1"/>
                    <a:pt x="1968" y="1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425;p89">
              <a:extLst>
                <a:ext uri="{FF2B5EF4-FFF2-40B4-BE49-F238E27FC236}">
                  <a16:creationId xmlns:a16="http://schemas.microsoft.com/office/drawing/2014/main" id="{9708061C-5B1B-4253-897D-8382181B25F8}"/>
                </a:ext>
              </a:extLst>
            </p:cNvPr>
            <p:cNvSpPr/>
            <p:nvPr/>
          </p:nvSpPr>
          <p:spPr>
            <a:xfrm>
              <a:off x="4599350" y="1988000"/>
              <a:ext cx="30700" cy="16225"/>
            </a:xfrm>
            <a:custGeom>
              <a:avLst/>
              <a:gdLst/>
              <a:ahLst/>
              <a:cxnLst/>
              <a:rect l="l" t="t" r="r" b="b"/>
              <a:pathLst>
                <a:path w="1228" h="649" extrusionOk="0">
                  <a:moveTo>
                    <a:pt x="613" y="1"/>
                  </a:moveTo>
                  <a:cubicBezTo>
                    <a:pt x="470" y="1"/>
                    <a:pt x="327" y="32"/>
                    <a:pt x="218" y="96"/>
                  </a:cubicBezTo>
                  <a:cubicBezTo>
                    <a:pt x="0" y="222"/>
                    <a:pt x="0" y="427"/>
                    <a:pt x="218" y="554"/>
                  </a:cubicBezTo>
                  <a:cubicBezTo>
                    <a:pt x="326" y="617"/>
                    <a:pt x="469" y="649"/>
                    <a:pt x="611" y="649"/>
                  </a:cubicBezTo>
                  <a:cubicBezTo>
                    <a:pt x="755" y="649"/>
                    <a:pt x="898" y="617"/>
                    <a:pt x="1009" y="554"/>
                  </a:cubicBezTo>
                  <a:cubicBezTo>
                    <a:pt x="1228" y="427"/>
                    <a:pt x="1228" y="222"/>
                    <a:pt x="1009" y="96"/>
                  </a:cubicBezTo>
                  <a:cubicBezTo>
                    <a:pt x="899" y="32"/>
                    <a:pt x="755" y="1"/>
                    <a:pt x="6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426;p89">
              <a:extLst>
                <a:ext uri="{FF2B5EF4-FFF2-40B4-BE49-F238E27FC236}">
                  <a16:creationId xmlns:a16="http://schemas.microsoft.com/office/drawing/2014/main" id="{F464C116-9B30-4D71-B22E-7BB51EAF473E}"/>
                </a:ext>
              </a:extLst>
            </p:cNvPr>
            <p:cNvSpPr/>
            <p:nvPr/>
          </p:nvSpPr>
          <p:spPr>
            <a:xfrm>
              <a:off x="4608275" y="1950500"/>
              <a:ext cx="73700" cy="53700"/>
            </a:xfrm>
            <a:custGeom>
              <a:avLst/>
              <a:gdLst/>
              <a:ahLst/>
              <a:cxnLst/>
              <a:rect l="l" t="t" r="r" b="b"/>
              <a:pathLst>
                <a:path w="2948" h="2148" extrusionOk="0">
                  <a:moveTo>
                    <a:pt x="1969" y="0"/>
                  </a:moveTo>
                  <a:cubicBezTo>
                    <a:pt x="1769" y="0"/>
                    <a:pt x="1555" y="63"/>
                    <a:pt x="1337" y="188"/>
                  </a:cubicBezTo>
                  <a:cubicBezTo>
                    <a:pt x="741" y="534"/>
                    <a:pt x="225" y="1303"/>
                    <a:pt x="1" y="2111"/>
                  </a:cubicBezTo>
                  <a:cubicBezTo>
                    <a:pt x="78" y="2136"/>
                    <a:pt x="159" y="2148"/>
                    <a:pt x="240" y="2148"/>
                  </a:cubicBezTo>
                  <a:cubicBezTo>
                    <a:pt x="257" y="2148"/>
                    <a:pt x="274" y="2147"/>
                    <a:pt x="292" y="2146"/>
                  </a:cubicBezTo>
                  <a:cubicBezTo>
                    <a:pt x="499" y="1427"/>
                    <a:pt x="956" y="748"/>
                    <a:pt x="1484" y="442"/>
                  </a:cubicBezTo>
                  <a:cubicBezTo>
                    <a:pt x="1656" y="344"/>
                    <a:pt x="1821" y="294"/>
                    <a:pt x="1969" y="294"/>
                  </a:cubicBezTo>
                  <a:cubicBezTo>
                    <a:pt x="1971" y="294"/>
                    <a:pt x="1973" y="294"/>
                    <a:pt x="1975" y="294"/>
                  </a:cubicBezTo>
                  <a:cubicBezTo>
                    <a:pt x="2073" y="294"/>
                    <a:pt x="2169" y="320"/>
                    <a:pt x="2254" y="368"/>
                  </a:cubicBezTo>
                  <a:cubicBezTo>
                    <a:pt x="2509" y="514"/>
                    <a:pt x="2655" y="872"/>
                    <a:pt x="2655" y="1347"/>
                  </a:cubicBezTo>
                  <a:cubicBezTo>
                    <a:pt x="2655" y="1426"/>
                    <a:pt x="2650" y="1504"/>
                    <a:pt x="2642" y="1581"/>
                  </a:cubicBezTo>
                  <a:lnTo>
                    <a:pt x="2918" y="1742"/>
                  </a:lnTo>
                  <a:cubicBezTo>
                    <a:pt x="2938" y="1611"/>
                    <a:pt x="2948" y="1479"/>
                    <a:pt x="2948" y="1346"/>
                  </a:cubicBezTo>
                  <a:cubicBezTo>
                    <a:pt x="2948" y="765"/>
                    <a:pt x="2748" y="314"/>
                    <a:pt x="2401" y="114"/>
                  </a:cubicBezTo>
                  <a:cubicBezTo>
                    <a:pt x="2269" y="38"/>
                    <a:pt x="2124" y="0"/>
                    <a:pt x="1969" y="0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427;p89">
              <a:extLst>
                <a:ext uri="{FF2B5EF4-FFF2-40B4-BE49-F238E27FC236}">
                  <a16:creationId xmlns:a16="http://schemas.microsoft.com/office/drawing/2014/main" id="{36B0189E-2791-4BAF-AA39-FC8BA8753106}"/>
                </a:ext>
              </a:extLst>
            </p:cNvPr>
            <p:cNvSpPr/>
            <p:nvPr/>
          </p:nvSpPr>
          <p:spPr>
            <a:xfrm>
              <a:off x="4539800" y="1953625"/>
              <a:ext cx="30725" cy="16250"/>
            </a:xfrm>
            <a:custGeom>
              <a:avLst/>
              <a:gdLst/>
              <a:ahLst/>
              <a:cxnLst/>
              <a:rect l="l" t="t" r="r" b="b"/>
              <a:pathLst>
                <a:path w="1229" h="650" extrusionOk="0">
                  <a:moveTo>
                    <a:pt x="613" y="1"/>
                  </a:moveTo>
                  <a:cubicBezTo>
                    <a:pt x="470" y="1"/>
                    <a:pt x="327" y="32"/>
                    <a:pt x="219" y="96"/>
                  </a:cubicBezTo>
                  <a:cubicBezTo>
                    <a:pt x="2" y="222"/>
                    <a:pt x="1" y="427"/>
                    <a:pt x="219" y="555"/>
                  </a:cubicBezTo>
                  <a:cubicBezTo>
                    <a:pt x="327" y="618"/>
                    <a:pt x="470" y="650"/>
                    <a:pt x="613" y="650"/>
                  </a:cubicBezTo>
                  <a:cubicBezTo>
                    <a:pt x="756" y="650"/>
                    <a:pt x="899" y="618"/>
                    <a:pt x="1009" y="555"/>
                  </a:cubicBezTo>
                  <a:cubicBezTo>
                    <a:pt x="1229" y="428"/>
                    <a:pt x="1229" y="222"/>
                    <a:pt x="1009" y="96"/>
                  </a:cubicBezTo>
                  <a:cubicBezTo>
                    <a:pt x="899" y="32"/>
                    <a:pt x="756" y="1"/>
                    <a:pt x="6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428;p89">
              <a:extLst>
                <a:ext uri="{FF2B5EF4-FFF2-40B4-BE49-F238E27FC236}">
                  <a16:creationId xmlns:a16="http://schemas.microsoft.com/office/drawing/2014/main" id="{800FBE21-BF41-4B34-8477-AC177A4CB395}"/>
                </a:ext>
              </a:extLst>
            </p:cNvPr>
            <p:cNvSpPr/>
            <p:nvPr/>
          </p:nvSpPr>
          <p:spPr>
            <a:xfrm>
              <a:off x="4548750" y="1916125"/>
              <a:ext cx="73700" cy="53700"/>
            </a:xfrm>
            <a:custGeom>
              <a:avLst/>
              <a:gdLst/>
              <a:ahLst/>
              <a:cxnLst/>
              <a:rect l="l" t="t" r="r" b="b"/>
              <a:pathLst>
                <a:path w="2948" h="2148" extrusionOk="0">
                  <a:moveTo>
                    <a:pt x="1969" y="0"/>
                  </a:moveTo>
                  <a:cubicBezTo>
                    <a:pt x="1769" y="0"/>
                    <a:pt x="1554" y="63"/>
                    <a:pt x="1337" y="188"/>
                  </a:cubicBezTo>
                  <a:cubicBezTo>
                    <a:pt x="741" y="534"/>
                    <a:pt x="225" y="1303"/>
                    <a:pt x="0" y="2110"/>
                  </a:cubicBezTo>
                  <a:cubicBezTo>
                    <a:pt x="79" y="2136"/>
                    <a:pt x="160" y="2148"/>
                    <a:pt x="243" y="2148"/>
                  </a:cubicBezTo>
                  <a:cubicBezTo>
                    <a:pt x="259" y="2148"/>
                    <a:pt x="275" y="2147"/>
                    <a:pt x="292" y="2146"/>
                  </a:cubicBezTo>
                  <a:cubicBezTo>
                    <a:pt x="499" y="1427"/>
                    <a:pt x="956" y="748"/>
                    <a:pt x="1483" y="442"/>
                  </a:cubicBezTo>
                  <a:cubicBezTo>
                    <a:pt x="1656" y="344"/>
                    <a:pt x="1819" y="293"/>
                    <a:pt x="1968" y="293"/>
                  </a:cubicBezTo>
                  <a:cubicBezTo>
                    <a:pt x="2068" y="293"/>
                    <a:pt x="2166" y="318"/>
                    <a:pt x="2253" y="367"/>
                  </a:cubicBezTo>
                  <a:cubicBezTo>
                    <a:pt x="2507" y="514"/>
                    <a:pt x="2654" y="872"/>
                    <a:pt x="2654" y="1346"/>
                  </a:cubicBezTo>
                  <a:cubicBezTo>
                    <a:pt x="2654" y="1424"/>
                    <a:pt x="2650" y="1503"/>
                    <a:pt x="2640" y="1582"/>
                  </a:cubicBezTo>
                  <a:lnTo>
                    <a:pt x="2918" y="1742"/>
                  </a:lnTo>
                  <a:cubicBezTo>
                    <a:pt x="2937" y="1611"/>
                    <a:pt x="2947" y="1478"/>
                    <a:pt x="2948" y="1346"/>
                  </a:cubicBezTo>
                  <a:cubicBezTo>
                    <a:pt x="2947" y="765"/>
                    <a:pt x="2748" y="316"/>
                    <a:pt x="2400" y="114"/>
                  </a:cubicBezTo>
                  <a:cubicBezTo>
                    <a:pt x="2269" y="38"/>
                    <a:pt x="2123" y="0"/>
                    <a:pt x="1969" y="0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429;p89">
              <a:extLst>
                <a:ext uri="{FF2B5EF4-FFF2-40B4-BE49-F238E27FC236}">
                  <a16:creationId xmlns:a16="http://schemas.microsoft.com/office/drawing/2014/main" id="{ECF505F3-1A9F-4A4C-A250-E2D028EBBF70}"/>
                </a:ext>
              </a:extLst>
            </p:cNvPr>
            <p:cNvSpPr/>
            <p:nvPr/>
          </p:nvSpPr>
          <p:spPr>
            <a:xfrm>
              <a:off x="4480250" y="1919250"/>
              <a:ext cx="30750" cy="16225"/>
            </a:xfrm>
            <a:custGeom>
              <a:avLst/>
              <a:gdLst/>
              <a:ahLst/>
              <a:cxnLst/>
              <a:rect l="l" t="t" r="r" b="b"/>
              <a:pathLst>
                <a:path w="1230" h="649" extrusionOk="0">
                  <a:moveTo>
                    <a:pt x="613" y="1"/>
                  </a:moveTo>
                  <a:cubicBezTo>
                    <a:pt x="470" y="1"/>
                    <a:pt x="327" y="33"/>
                    <a:pt x="218" y="96"/>
                  </a:cubicBezTo>
                  <a:cubicBezTo>
                    <a:pt x="1" y="222"/>
                    <a:pt x="0" y="427"/>
                    <a:pt x="218" y="554"/>
                  </a:cubicBezTo>
                  <a:cubicBezTo>
                    <a:pt x="328" y="617"/>
                    <a:pt x="470" y="649"/>
                    <a:pt x="613" y="649"/>
                  </a:cubicBezTo>
                  <a:cubicBezTo>
                    <a:pt x="756" y="649"/>
                    <a:pt x="899" y="617"/>
                    <a:pt x="1009" y="554"/>
                  </a:cubicBezTo>
                  <a:cubicBezTo>
                    <a:pt x="1229" y="427"/>
                    <a:pt x="1229" y="222"/>
                    <a:pt x="1009" y="96"/>
                  </a:cubicBezTo>
                  <a:cubicBezTo>
                    <a:pt x="899" y="33"/>
                    <a:pt x="756" y="1"/>
                    <a:pt x="6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430;p89">
              <a:extLst>
                <a:ext uri="{FF2B5EF4-FFF2-40B4-BE49-F238E27FC236}">
                  <a16:creationId xmlns:a16="http://schemas.microsoft.com/office/drawing/2014/main" id="{5ADF4391-9E66-4D2D-9703-77171FA9F9D1}"/>
                </a:ext>
              </a:extLst>
            </p:cNvPr>
            <p:cNvSpPr/>
            <p:nvPr/>
          </p:nvSpPr>
          <p:spPr>
            <a:xfrm>
              <a:off x="4489200" y="1881750"/>
              <a:ext cx="73700" cy="53725"/>
            </a:xfrm>
            <a:custGeom>
              <a:avLst/>
              <a:gdLst/>
              <a:ahLst/>
              <a:cxnLst/>
              <a:rect l="l" t="t" r="r" b="b"/>
              <a:pathLst>
                <a:path w="2948" h="2149" extrusionOk="0">
                  <a:moveTo>
                    <a:pt x="1968" y="0"/>
                  </a:moveTo>
                  <a:cubicBezTo>
                    <a:pt x="1768" y="0"/>
                    <a:pt x="1554" y="63"/>
                    <a:pt x="1337" y="188"/>
                  </a:cubicBezTo>
                  <a:cubicBezTo>
                    <a:pt x="740" y="534"/>
                    <a:pt x="225" y="1305"/>
                    <a:pt x="0" y="2111"/>
                  </a:cubicBezTo>
                  <a:cubicBezTo>
                    <a:pt x="77" y="2136"/>
                    <a:pt x="158" y="2148"/>
                    <a:pt x="239" y="2148"/>
                  </a:cubicBezTo>
                  <a:cubicBezTo>
                    <a:pt x="256" y="2148"/>
                    <a:pt x="274" y="2148"/>
                    <a:pt x="291" y="2146"/>
                  </a:cubicBezTo>
                  <a:cubicBezTo>
                    <a:pt x="498" y="1427"/>
                    <a:pt x="956" y="749"/>
                    <a:pt x="1484" y="443"/>
                  </a:cubicBezTo>
                  <a:cubicBezTo>
                    <a:pt x="1655" y="345"/>
                    <a:pt x="1820" y="294"/>
                    <a:pt x="1968" y="294"/>
                  </a:cubicBezTo>
                  <a:cubicBezTo>
                    <a:pt x="1970" y="294"/>
                    <a:pt x="1972" y="294"/>
                    <a:pt x="1974" y="294"/>
                  </a:cubicBezTo>
                  <a:cubicBezTo>
                    <a:pt x="2072" y="294"/>
                    <a:pt x="2168" y="320"/>
                    <a:pt x="2254" y="368"/>
                  </a:cubicBezTo>
                  <a:cubicBezTo>
                    <a:pt x="2508" y="515"/>
                    <a:pt x="2654" y="873"/>
                    <a:pt x="2654" y="1347"/>
                  </a:cubicBezTo>
                  <a:cubicBezTo>
                    <a:pt x="2654" y="1426"/>
                    <a:pt x="2650" y="1504"/>
                    <a:pt x="2641" y="1583"/>
                  </a:cubicBezTo>
                  <a:lnTo>
                    <a:pt x="2918" y="1743"/>
                  </a:lnTo>
                  <a:cubicBezTo>
                    <a:pt x="2937" y="1611"/>
                    <a:pt x="2947" y="1479"/>
                    <a:pt x="2947" y="1347"/>
                  </a:cubicBezTo>
                  <a:cubicBezTo>
                    <a:pt x="2947" y="765"/>
                    <a:pt x="2748" y="315"/>
                    <a:pt x="2400" y="114"/>
                  </a:cubicBezTo>
                  <a:cubicBezTo>
                    <a:pt x="2269" y="38"/>
                    <a:pt x="2123" y="0"/>
                    <a:pt x="1968" y="0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431;p89">
              <a:extLst>
                <a:ext uri="{FF2B5EF4-FFF2-40B4-BE49-F238E27FC236}">
                  <a16:creationId xmlns:a16="http://schemas.microsoft.com/office/drawing/2014/main" id="{081D2FF2-A11F-4900-84C7-241AA0E87426}"/>
                </a:ext>
              </a:extLst>
            </p:cNvPr>
            <p:cNvSpPr/>
            <p:nvPr/>
          </p:nvSpPr>
          <p:spPr>
            <a:xfrm>
              <a:off x="4420725" y="1884875"/>
              <a:ext cx="30700" cy="16225"/>
            </a:xfrm>
            <a:custGeom>
              <a:avLst/>
              <a:gdLst/>
              <a:ahLst/>
              <a:cxnLst/>
              <a:rect l="l" t="t" r="r" b="b"/>
              <a:pathLst>
                <a:path w="1228" h="649" extrusionOk="0">
                  <a:moveTo>
                    <a:pt x="611" y="1"/>
                  </a:moveTo>
                  <a:cubicBezTo>
                    <a:pt x="468" y="1"/>
                    <a:pt x="326" y="32"/>
                    <a:pt x="217" y="96"/>
                  </a:cubicBezTo>
                  <a:cubicBezTo>
                    <a:pt x="0" y="222"/>
                    <a:pt x="0" y="427"/>
                    <a:pt x="217" y="554"/>
                  </a:cubicBezTo>
                  <a:cubicBezTo>
                    <a:pt x="326" y="617"/>
                    <a:pt x="468" y="649"/>
                    <a:pt x="612" y="649"/>
                  </a:cubicBezTo>
                  <a:cubicBezTo>
                    <a:pt x="755" y="649"/>
                    <a:pt x="898" y="617"/>
                    <a:pt x="1008" y="554"/>
                  </a:cubicBezTo>
                  <a:cubicBezTo>
                    <a:pt x="1228" y="427"/>
                    <a:pt x="1227" y="222"/>
                    <a:pt x="1008" y="96"/>
                  </a:cubicBezTo>
                  <a:cubicBezTo>
                    <a:pt x="898" y="32"/>
                    <a:pt x="754" y="1"/>
                    <a:pt x="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432;p89">
              <a:extLst>
                <a:ext uri="{FF2B5EF4-FFF2-40B4-BE49-F238E27FC236}">
                  <a16:creationId xmlns:a16="http://schemas.microsoft.com/office/drawing/2014/main" id="{89AC4DB3-5E42-429B-A1F1-F928E6368BF2}"/>
                </a:ext>
              </a:extLst>
            </p:cNvPr>
            <p:cNvSpPr/>
            <p:nvPr/>
          </p:nvSpPr>
          <p:spPr>
            <a:xfrm>
              <a:off x="4429625" y="1847350"/>
              <a:ext cx="73700" cy="53725"/>
            </a:xfrm>
            <a:custGeom>
              <a:avLst/>
              <a:gdLst/>
              <a:ahLst/>
              <a:cxnLst/>
              <a:rect l="l" t="t" r="r" b="b"/>
              <a:pathLst>
                <a:path w="2948" h="2149" extrusionOk="0">
                  <a:moveTo>
                    <a:pt x="1969" y="1"/>
                  </a:moveTo>
                  <a:cubicBezTo>
                    <a:pt x="1769" y="1"/>
                    <a:pt x="1555" y="64"/>
                    <a:pt x="1337" y="188"/>
                  </a:cubicBezTo>
                  <a:cubicBezTo>
                    <a:pt x="742" y="535"/>
                    <a:pt x="225" y="1305"/>
                    <a:pt x="1" y="2111"/>
                  </a:cubicBezTo>
                  <a:cubicBezTo>
                    <a:pt x="80" y="2136"/>
                    <a:pt x="163" y="2149"/>
                    <a:pt x="246" y="2149"/>
                  </a:cubicBezTo>
                  <a:cubicBezTo>
                    <a:pt x="261" y="2149"/>
                    <a:pt x="276" y="2148"/>
                    <a:pt x="292" y="2147"/>
                  </a:cubicBezTo>
                  <a:cubicBezTo>
                    <a:pt x="499" y="1428"/>
                    <a:pt x="957" y="750"/>
                    <a:pt x="1485" y="442"/>
                  </a:cubicBezTo>
                  <a:cubicBezTo>
                    <a:pt x="1656" y="345"/>
                    <a:pt x="1820" y="294"/>
                    <a:pt x="1969" y="294"/>
                  </a:cubicBezTo>
                  <a:cubicBezTo>
                    <a:pt x="2069" y="294"/>
                    <a:pt x="2167" y="319"/>
                    <a:pt x="2254" y="368"/>
                  </a:cubicBezTo>
                  <a:cubicBezTo>
                    <a:pt x="2508" y="515"/>
                    <a:pt x="2655" y="873"/>
                    <a:pt x="2655" y="1347"/>
                  </a:cubicBezTo>
                  <a:cubicBezTo>
                    <a:pt x="2656" y="1426"/>
                    <a:pt x="2651" y="1504"/>
                    <a:pt x="2641" y="1583"/>
                  </a:cubicBezTo>
                  <a:lnTo>
                    <a:pt x="2919" y="1743"/>
                  </a:lnTo>
                  <a:cubicBezTo>
                    <a:pt x="2938" y="1612"/>
                    <a:pt x="2948" y="1479"/>
                    <a:pt x="2948" y="1347"/>
                  </a:cubicBezTo>
                  <a:cubicBezTo>
                    <a:pt x="2948" y="766"/>
                    <a:pt x="2748" y="316"/>
                    <a:pt x="2400" y="114"/>
                  </a:cubicBezTo>
                  <a:cubicBezTo>
                    <a:pt x="2269" y="38"/>
                    <a:pt x="2124" y="1"/>
                    <a:pt x="1969" y="1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433;p89">
              <a:extLst>
                <a:ext uri="{FF2B5EF4-FFF2-40B4-BE49-F238E27FC236}">
                  <a16:creationId xmlns:a16="http://schemas.microsoft.com/office/drawing/2014/main" id="{51E22D35-6D53-4F17-A177-9F334F1F34C6}"/>
                </a:ext>
              </a:extLst>
            </p:cNvPr>
            <p:cNvSpPr/>
            <p:nvPr/>
          </p:nvSpPr>
          <p:spPr>
            <a:xfrm>
              <a:off x="4361175" y="1850475"/>
              <a:ext cx="30700" cy="16250"/>
            </a:xfrm>
            <a:custGeom>
              <a:avLst/>
              <a:gdLst/>
              <a:ahLst/>
              <a:cxnLst/>
              <a:rect l="l" t="t" r="r" b="b"/>
              <a:pathLst>
                <a:path w="1228" h="650" extrusionOk="0">
                  <a:moveTo>
                    <a:pt x="612" y="1"/>
                  </a:moveTo>
                  <a:cubicBezTo>
                    <a:pt x="469" y="1"/>
                    <a:pt x="326" y="33"/>
                    <a:pt x="218" y="96"/>
                  </a:cubicBezTo>
                  <a:cubicBezTo>
                    <a:pt x="1" y="222"/>
                    <a:pt x="1" y="428"/>
                    <a:pt x="218" y="555"/>
                  </a:cubicBezTo>
                  <a:cubicBezTo>
                    <a:pt x="326" y="618"/>
                    <a:pt x="469" y="650"/>
                    <a:pt x="612" y="650"/>
                  </a:cubicBezTo>
                  <a:cubicBezTo>
                    <a:pt x="755" y="650"/>
                    <a:pt x="899" y="618"/>
                    <a:pt x="1008" y="555"/>
                  </a:cubicBezTo>
                  <a:cubicBezTo>
                    <a:pt x="1227" y="428"/>
                    <a:pt x="1227" y="222"/>
                    <a:pt x="1008" y="96"/>
                  </a:cubicBezTo>
                  <a:cubicBezTo>
                    <a:pt x="899" y="33"/>
                    <a:pt x="755" y="1"/>
                    <a:pt x="6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434;p89">
              <a:extLst>
                <a:ext uri="{FF2B5EF4-FFF2-40B4-BE49-F238E27FC236}">
                  <a16:creationId xmlns:a16="http://schemas.microsoft.com/office/drawing/2014/main" id="{AE4D7162-594C-49A4-A9AD-25C9E1D0F2DC}"/>
                </a:ext>
              </a:extLst>
            </p:cNvPr>
            <p:cNvSpPr/>
            <p:nvPr/>
          </p:nvSpPr>
          <p:spPr>
            <a:xfrm>
              <a:off x="4370100" y="1813000"/>
              <a:ext cx="73700" cy="53700"/>
            </a:xfrm>
            <a:custGeom>
              <a:avLst/>
              <a:gdLst/>
              <a:ahLst/>
              <a:cxnLst/>
              <a:rect l="l" t="t" r="r" b="b"/>
              <a:pathLst>
                <a:path w="2948" h="2148" extrusionOk="0">
                  <a:moveTo>
                    <a:pt x="1969" y="0"/>
                  </a:moveTo>
                  <a:cubicBezTo>
                    <a:pt x="1769" y="0"/>
                    <a:pt x="1554" y="63"/>
                    <a:pt x="1337" y="187"/>
                  </a:cubicBezTo>
                  <a:cubicBezTo>
                    <a:pt x="741" y="534"/>
                    <a:pt x="225" y="1304"/>
                    <a:pt x="0" y="2111"/>
                  </a:cubicBezTo>
                  <a:cubicBezTo>
                    <a:pt x="77" y="2135"/>
                    <a:pt x="158" y="2147"/>
                    <a:pt x="239" y="2147"/>
                  </a:cubicBezTo>
                  <a:cubicBezTo>
                    <a:pt x="257" y="2147"/>
                    <a:pt x="274" y="2147"/>
                    <a:pt x="291" y="2145"/>
                  </a:cubicBezTo>
                  <a:cubicBezTo>
                    <a:pt x="499" y="1427"/>
                    <a:pt x="955" y="749"/>
                    <a:pt x="1483" y="442"/>
                  </a:cubicBezTo>
                  <a:cubicBezTo>
                    <a:pt x="1655" y="344"/>
                    <a:pt x="1820" y="294"/>
                    <a:pt x="1968" y="294"/>
                  </a:cubicBezTo>
                  <a:cubicBezTo>
                    <a:pt x="1970" y="294"/>
                    <a:pt x="1972" y="294"/>
                    <a:pt x="1974" y="294"/>
                  </a:cubicBezTo>
                  <a:cubicBezTo>
                    <a:pt x="2073" y="294"/>
                    <a:pt x="2169" y="320"/>
                    <a:pt x="2254" y="368"/>
                  </a:cubicBezTo>
                  <a:cubicBezTo>
                    <a:pt x="2508" y="514"/>
                    <a:pt x="2654" y="872"/>
                    <a:pt x="2654" y="1347"/>
                  </a:cubicBezTo>
                  <a:cubicBezTo>
                    <a:pt x="2654" y="1426"/>
                    <a:pt x="2650" y="1504"/>
                    <a:pt x="2641" y="1582"/>
                  </a:cubicBezTo>
                  <a:lnTo>
                    <a:pt x="2918" y="1742"/>
                  </a:lnTo>
                  <a:cubicBezTo>
                    <a:pt x="2938" y="1611"/>
                    <a:pt x="2948" y="1479"/>
                    <a:pt x="2948" y="1347"/>
                  </a:cubicBezTo>
                  <a:cubicBezTo>
                    <a:pt x="2948" y="764"/>
                    <a:pt x="2748" y="315"/>
                    <a:pt x="2400" y="113"/>
                  </a:cubicBezTo>
                  <a:cubicBezTo>
                    <a:pt x="2269" y="38"/>
                    <a:pt x="2123" y="0"/>
                    <a:pt x="1969" y="0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435;p89">
              <a:extLst>
                <a:ext uri="{FF2B5EF4-FFF2-40B4-BE49-F238E27FC236}">
                  <a16:creationId xmlns:a16="http://schemas.microsoft.com/office/drawing/2014/main" id="{C369C7D8-1890-448D-92B3-7185D4F24BE0}"/>
                </a:ext>
              </a:extLst>
            </p:cNvPr>
            <p:cNvSpPr/>
            <p:nvPr/>
          </p:nvSpPr>
          <p:spPr>
            <a:xfrm>
              <a:off x="4727375" y="2019250"/>
              <a:ext cx="73700" cy="53725"/>
            </a:xfrm>
            <a:custGeom>
              <a:avLst/>
              <a:gdLst/>
              <a:ahLst/>
              <a:cxnLst/>
              <a:rect l="l" t="t" r="r" b="b"/>
              <a:pathLst>
                <a:path w="2948" h="2149" extrusionOk="0">
                  <a:moveTo>
                    <a:pt x="1969" y="1"/>
                  </a:moveTo>
                  <a:cubicBezTo>
                    <a:pt x="1769" y="1"/>
                    <a:pt x="1554" y="64"/>
                    <a:pt x="1337" y="189"/>
                  </a:cubicBezTo>
                  <a:cubicBezTo>
                    <a:pt x="741" y="535"/>
                    <a:pt x="225" y="1304"/>
                    <a:pt x="0" y="2112"/>
                  </a:cubicBezTo>
                  <a:cubicBezTo>
                    <a:pt x="78" y="2136"/>
                    <a:pt x="158" y="2149"/>
                    <a:pt x="239" y="2149"/>
                  </a:cubicBezTo>
                  <a:cubicBezTo>
                    <a:pt x="256" y="2149"/>
                    <a:pt x="274" y="2148"/>
                    <a:pt x="292" y="2147"/>
                  </a:cubicBezTo>
                  <a:cubicBezTo>
                    <a:pt x="499" y="1428"/>
                    <a:pt x="956" y="749"/>
                    <a:pt x="1483" y="443"/>
                  </a:cubicBezTo>
                  <a:cubicBezTo>
                    <a:pt x="1656" y="346"/>
                    <a:pt x="1820" y="295"/>
                    <a:pt x="1968" y="295"/>
                  </a:cubicBezTo>
                  <a:cubicBezTo>
                    <a:pt x="1970" y="295"/>
                    <a:pt x="1972" y="295"/>
                    <a:pt x="1974" y="295"/>
                  </a:cubicBezTo>
                  <a:cubicBezTo>
                    <a:pt x="2072" y="295"/>
                    <a:pt x="2169" y="321"/>
                    <a:pt x="2253" y="369"/>
                  </a:cubicBezTo>
                  <a:cubicBezTo>
                    <a:pt x="2507" y="516"/>
                    <a:pt x="2654" y="874"/>
                    <a:pt x="2654" y="1348"/>
                  </a:cubicBezTo>
                  <a:cubicBezTo>
                    <a:pt x="2654" y="1426"/>
                    <a:pt x="2650" y="1505"/>
                    <a:pt x="2640" y="1582"/>
                  </a:cubicBezTo>
                  <a:lnTo>
                    <a:pt x="2918" y="1743"/>
                  </a:lnTo>
                  <a:cubicBezTo>
                    <a:pt x="2938" y="1612"/>
                    <a:pt x="2948" y="1480"/>
                    <a:pt x="2948" y="1348"/>
                  </a:cubicBezTo>
                  <a:cubicBezTo>
                    <a:pt x="2948" y="766"/>
                    <a:pt x="2748" y="315"/>
                    <a:pt x="2400" y="115"/>
                  </a:cubicBezTo>
                  <a:cubicBezTo>
                    <a:pt x="2269" y="39"/>
                    <a:pt x="2123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436;p89">
              <a:extLst>
                <a:ext uri="{FF2B5EF4-FFF2-40B4-BE49-F238E27FC236}">
                  <a16:creationId xmlns:a16="http://schemas.microsoft.com/office/drawing/2014/main" id="{2B6AEBE4-AFF4-4E0A-9462-710B3D9632C4}"/>
                </a:ext>
              </a:extLst>
            </p:cNvPr>
            <p:cNvSpPr/>
            <p:nvPr/>
          </p:nvSpPr>
          <p:spPr>
            <a:xfrm>
              <a:off x="4667850" y="1984875"/>
              <a:ext cx="73700" cy="53700"/>
            </a:xfrm>
            <a:custGeom>
              <a:avLst/>
              <a:gdLst/>
              <a:ahLst/>
              <a:cxnLst/>
              <a:rect l="l" t="t" r="r" b="b"/>
              <a:pathLst>
                <a:path w="2948" h="2148" extrusionOk="0">
                  <a:moveTo>
                    <a:pt x="1968" y="1"/>
                  </a:moveTo>
                  <a:cubicBezTo>
                    <a:pt x="1768" y="1"/>
                    <a:pt x="1553" y="64"/>
                    <a:pt x="1337" y="188"/>
                  </a:cubicBezTo>
                  <a:cubicBezTo>
                    <a:pt x="740" y="535"/>
                    <a:pt x="225" y="1304"/>
                    <a:pt x="0" y="2111"/>
                  </a:cubicBezTo>
                  <a:cubicBezTo>
                    <a:pt x="77" y="2135"/>
                    <a:pt x="157" y="2148"/>
                    <a:pt x="239" y="2148"/>
                  </a:cubicBezTo>
                  <a:cubicBezTo>
                    <a:pt x="256" y="2148"/>
                    <a:pt x="274" y="2147"/>
                    <a:pt x="291" y="2146"/>
                  </a:cubicBezTo>
                  <a:cubicBezTo>
                    <a:pt x="498" y="1428"/>
                    <a:pt x="955" y="749"/>
                    <a:pt x="1483" y="442"/>
                  </a:cubicBezTo>
                  <a:cubicBezTo>
                    <a:pt x="1655" y="345"/>
                    <a:pt x="1819" y="294"/>
                    <a:pt x="1968" y="294"/>
                  </a:cubicBezTo>
                  <a:cubicBezTo>
                    <a:pt x="1970" y="294"/>
                    <a:pt x="1972" y="294"/>
                    <a:pt x="1974" y="294"/>
                  </a:cubicBezTo>
                  <a:cubicBezTo>
                    <a:pt x="2071" y="294"/>
                    <a:pt x="2168" y="320"/>
                    <a:pt x="2253" y="368"/>
                  </a:cubicBezTo>
                  <a:cubicBezTo>
                    <a:pt x="2507" y="515"/>
                    <a:pt x="2654" y="873"/>
                    <a:pt x="2654" y="1347"/>
                  </a:cubicBezTo>
                  <a:cubicBezTo>
                    <a:pt x="2654" y="1425"/>
                    <a:pt x="2650" y="1504"/>
                    <a:pt x="2640" y="1581"/>
                  </a:cubicBezTo>
                  <a:lnTo>
                    <a:pt x="2918" y="1742"/>
                  </a:lnTo>
                  <a:cubicBezTo>
                    <a:pt x="2937" y="1611"/>
                    <a:pt x="2947" y="1479"/>
                    <a:pt x="2947" y="1347"/>
                  </a:cubicBezTo>
                  <a:cubicBezTo>
                    <a:pt x="2947" y="765"/>
                    <a:pt x="2748" y="315"/>
                    <a:pt x="2400" y="114"/>
                  </a:cubicBezTo>
                  <a:cubicBezTo>
                    <a:pt x="2268" y="38"/>
                    <a:pt x="2123" y="1"/>
                    <a:pt x="1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437;p89">
              <a:extLst>
                <a:ext uri="{FF2B5EF4-FFF2-40B4-BE49-F238E27FC236}">
                  <a16:creationId xmlns:a16="http://schemas.microsoft.com/office/drawing/2014/main" id="{3879A0B9-BF95-42A1-9498-1D0E8D6ED090}"/>
                </a:ext>
              </a:extLst>
            </p:cNvPr>
            <p:cNvSpPr/>
            <p:nvPr/>
          </p:nvSpPr>
          <p:spPr>
            <a:xfrm>
              <a:off x="4608275" y="1950500"/>
              <a:ext cx="73700" cy="53700"/>
            </a:xfrm>
            <a:custGeom>
              <a:avLst/>
              <a:gdLst/>
              <a:ahLst/>
              <a:cxnLst/>
              <a:rect l="l" t="t" r="r" b="b"/>
              <a:pathLst>
                <a:path w="2948" h="2148" extrusionOk="0">
                  <a:moveTo>
                    <a:pt x="1969" y="0"/>
                  </a:moveTo>
                  <a:cubicBezTo>
                    <a:pt x="1769" y="0"/>
                    <a:pt x="1555" y="63"/>
                    <a:pt x="1337" y="188"/>
                  </a:cubicBezTo>
                  <a:cubicBezTo>
                    <a:pt x="741" y="534"/>
                    <a:pt x="225" y="1303"/>
                    <a:pt x="1" y="2111"/>
                  </a:cubicBezTo>
                  <a:cubicBezTo>
                    <a:pt x="78" y="2136"/>
                    <a:pt x="159" y="2148"/>
                    <a:pt x="240" y="2148"/>
                  </a:cubicBezTo>
                  <a:cubicBezTo>
                    <a:pt x="257" y="2148"/>
                    <a:pt x="274" y="2147"/>
                    <a:pt x="292" y="2146"/>
                  </a:cubicBezTo>
                  <a:cubicBezTo>
                    <a:pt x="499" y="1427"/>
                    <a:pt x="956" y="748"/>
                    <a:pt x="1484" y="442"/>
                  </a:cubicBezTo>
                  <a:cubicBezTo>
                    <a:pt x="1656" y="344"/>
                    <a:pt x="1821" y="294"/>
                    <a:pt x="1969" y="294"/>
                  </a:cubicBezTo>
                  <a:cubicBezTo>
                    <a:pt x="1971" y="294"/>
                    <a:pt x="1973" y="294"/>
                    <a:pt x="1975" y="294"/>
                  </a:cubicBezTo>
                  <a:cubicBezTo>
                    <a:pt x="2073" y="294"/>
                    <a:pt x="2169" y="320"/>
                    <a:pt x="2254" y="368"/>
                  </a:cubicBezTo>
                  <a:cubicBezTo>
                    <a:pt x="2509" y="514"/>
                    <a:pt x="2655" y="872"/>
                    <a:pt x="2655" y="1347"/>
                  </a:cubicBezTo>
                  <a:cubicBezTo>
                    <a:pt x="2655" y="1426"/>
                    <a:pt x="2650" y="1504"/>
                    <a:pt x="2642" y="1581"/>
                  </a:cubicBezTo>
                  <a:lnTo>
                    <a:pt x="2918" y="1742"/>
                  </a:lnTo>
                  <a:cubicBezTo>
                    <a:pt x="2938" y="1611"/>
                    <a:pt x="2948" y="1479"/>
                    <a:pt x="2948" y="1346"/>
                  </a:cubicBezTo>
                  <a:cubicBezTo>
                    <a:pt x="2948" y="765"/>
                    <a:pt x="2748" y="314"/>
                    <a:pt x="2401" y="114"/>
                  </a:cubicBezTo>
                  <a:cubicBezTo>
                    <a:pt x="2269" y="38"/>
                    <a:pt x="2124" y="0"/>
                    <a:pt x="19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438;p89">
              <a:extLst>
                <a:ext uri="{FF2B5EF4-FFF2-40B4-BE49-F238E27FC236}">
                  <a16:creationId xmlns:a16="http://schemas.microsoft.com/office/drawing/2014/main" id="{C2F12783-9267-4F69-AF56-859D145CEC51}"/>
                </a:ext>
              </a:extLst>
            </p:cNvPr>
            <p:cNvSpPr/>
            <p:nvPr/>
          </p:nvSpPr>
          <p:spPr>
            <a:xfrm>
              <a:off x="4548750" y="1916125"/>
              <a:ext cx="73700" cy="53700"/>
            </a:xfrm>
            <a:custGeom>
              <a:avLst/>
              <a:gdLst/>
              <a:ahLst/>
              <a:cxnLst/>
              <a:rect l="l" t="t" r="r" b="b"/>
              <a:pathLst>
                <a:path w="2948" h="2148" extrusionOk="0">
                  <a:moveTo>
                    <a:pt x="1969" y="0"/>
                  </a:moveTo>
                  <a:cubicBezTo>
                    <a:pt x="1769" y="0"/>
                    <a:pt x="1554" y="63"/>
                    <a:pt x="1337" y="188"/>
                  </a:cubicBezTo>
                  <a:cubicBezTo>
                    <a:pt x="741" y="534"/>
                    <a:pt x="225" y="1303"/>
                    <a:pt x="0" y="2110"/>
                  </a:cubicBezTo>
                  <a:cubicBezTo>
                    <a:pt x="79" y="2136"/>
                    <a:pt x="160" y="2148"/>
                    <a:pt x="243" y="2148"/>
                  </a:cubicBezTo>
                  <a:cubicBezTo>
                    <a:pt x="259" y="2148"/>
                    <a:pt x="275" y="2147"/>
                    <a:pt x="292" y="2146"/>
                  </a:cubicBezTo>
                  <a:cubicBezTo>
                    <a:pt x="499" y="1427"/>
                    <a:pt x="956" y="748"/>
                    <a:pt x="1483" y="442"/>
                  </a:cubicBezTo>
                  <a:cubicBezTo>
                    <a:pt x="1656" y="344"/>
                    <a:pt x="1819" y="293"/>
                    <a:pt x="1968" y="293"/>
                  </a:cubicBezTo>
                  <a:cubicBezTo>
                    <a:pt x="2068" y="293"/>
                    <a:pt x="2166" y="318"/>
                    <a:pt x="2253" y="367"/>
                  </a:cubicBezTo>
                  <a:cubicBezTo>
                    <a:pt x="2507" y="514"/>
                    <a:pt x="2654" y="872"/>
                    <a:pt x="2654" y="1346"/>
                  </a:cubicBezTo>
                  <a:cubicBezTo>
                    <a:pt x="2654" y="1424"/>
                    <a:pt x="2650" y="1503"/>
                    <a:pt x="2640" y="1582"/>
                  </a:cubicBezTo>
                  <a:lnTo>
                    <a:pt x="2918" y="1742"/>
                  </a:lnTo>
                  <a:cubicBezTo>
                    <a:pt x="2937" y="1611"/>
                    <a:pt x="2947" y="1478"/>
                    <a:pt x="2948" y="1346"/>
                  </a:cubicBezTo>
                  <a:cubicBezTo>
                    <a:pt x="2947" y="765"/>
                    <a:pt x="2748" y="316"/>
                    <a:pt x="2400" y="114"/>
                  </a:cubicBezTo>
                  <a:cubicBezTo>
                    <a:pt x="2269" y="38"/>
                    <a:pt x="2123" y="0"/>
                    <a:pt x="19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439;p89">
              <a:extLst>
                <a:ext uri="{FF2B5EF4-FFF2-40B4-BE49-F238E27FC236}">
                  <a16:creationId xmlns:a16="http://schemas.microsoft.com/office/drawing/2014/main" id="{ACE8BAAC-26C7-446C-BABE-E1554B83F783}"/>
                </a:ext>
              </a:extLst>
            </p:cNvPr>
            <p:cNvSpPr/>
            <p:nvPr/>
          </p:nvSpPr>
          <p:spPr>
            <a:xfrm>
              <a:off x="4489200" y="1881750"/>
              <a:ext cx="73700" cy="53725"/>
            </a:xfrm>
            <a:custGeom>
              <a:avLst/>
              <a:gdLst/>
              <a:ahLst/>
              <a:cxnLst/>
              <a:rect l="l" t="t" r="r" b="b"/>
              <a:pathLst>
                <a:path w="2948" h="2149" extrusionOk="0">
                  <a:moveTo>
                    <a:pt x="1968" y="0"/>
                  </a:moveTo>
                  <a:cubicBezTo>
                    <a:pt x="1768" y="0"/>
                    <a:pt x="1554" y="63"/>
                    <a:pt x="1337" y="188"/>
                  </a:cubicBezTo>
                  <a:cubicBezTo>
                    <a:pt x="740" y="534"/>
                    <a:pt x="225" y="1305"/>
                    <a:pt x="0" y="2111"/>
                  </a:cubicBezTo>
                  <a:cubicBezTo>
                    <a:pt x="77" y="2136"/>
                    <a:pt x="158" y="2148"/>
                    <a:pt x="239" y="2148"/>
                  </a:cubicBezTo>
                  <a:cubicBezTo>
                    <a:pt x="256" y="2148"/>
                    <a:pt x="274" y="2148"/>
                    <a:pt x="291" y="2146"/>
                  </a:cubicBezTo>
                  <a:cubicBezTo>
                    <a:pt x="498" y="1427"/>
                    <a:pt x="956" y="749"/>
                    <a:pt x="1484" y="443"/>
                  </a:cubicBezTo>
                  <a:cubicBezTo>
                    <a:pt x="1655" y="345"/>
                    <a:pt x="1820" y="294"/>
                    <a:pt x="1968" y="294"/>
                  </a:cubicBezTo>
                  <a:cubicBezTo>
                    <a:pt x="1970" y="294"/>
                    <a:pt x="1972" y="294"/>
                    <a:pt x="1974" y="294"/>
                  </a:cubicBezTo>
                  <a:cubicBezTo>
                    <a:pt x="2072" y="294"/>
                    <a:pt x="2168" y="320"/>
                    <a:pt x="2254" y="368"/>
                  </a:cubicBezTo>
                  <a:cubicBezTo>
                    <a:pt x="2508" y="515"/>
                    <a:pt x="2654" y="873"/>
                    <a:pt x="2654" y="1347"/>
                  </a:cubicBezTo>
                  <a:cubicBezTo>
                    <a:pt x="2654" y="1426"/>
                    <a:pt x="2650" y="1504"/>
                    <a:pt x="2641" y="1583"/>
                  </a:cubicBezTo>
                  <a:lnTo>
                    <a:pt x="2918" y="1743"/>
                  </a:lnTo>
                  <a:cubicBezTo>
                    <a:pt x="2937" y="1611"/>
                    <a:pt x="2947" y="1479"/>
                    <a:pt x="2947" y="1347"/>
                  </a:cubicBezTo>
                  <a:cubicBezTo>
                    <a:pt x="2947" y="765"/>
                    <a:pt x="2748" y="315"/>
                    <a:pt x="2400" y="114"/>
                  </a:cubicBezTo>
                  <a:cubicBezTo>
                    <a:pt x="2269" y="38"/>
                    <a:pt x="2123" y="0"/>
                    <a:pt x="19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440;p89">
              <a:extLst>
                <a:ext uri="{FF2B5EF4-FFF2-40B4-BE49-F238E27FC236}">
                  <a16:creationId xmlns:a16="http://schemas.microsoft.com/office/drawing/2014/main" id="{0D9E22D9-9CFA-4012-B129-E7FB413471C5}"/>
                </a:ext>
              </a:extLst>
            </p:cNvPr>
            <p:cNvSpPr/>
            <p:nvPr/>
          </p:nvSpPr>
          <p:spPr>
            <a:xfrm>
              <a:off x="4429625" y="1847350"/>
              <a:ext cx="73700" cy="53725"/>
            </a:xfrm>
            <a:custGeom>
              <a:avLst/>
              <a:gdLst/>
              <a:ahLst/>
              <a:cxnLst/>
              <a:rect l="l" t="t" r="r" b="b"/>
              <a:pathLst>
                <a:path w="2948" h="2149" extrusionOk="0">
                  <a:moveTo>
                    <a:pt x="1969" y="1"/>
                  </a:moveTo>
                  <a:cubicBezTo>
                    <a:pt x="1769" y="1"/>
                    <a:pt x="1555" y="64"/>
                    <a:pt x="1337" y="188"/>
                  </a:cubicBezTo>
                  <a:cubicBezTo>
                    <a:pt x="742" y="535"/>
                    <a:pt x="225" y="1305"/>
                    <a:pt x="1" y="2111"/>
                  </a:cubicBezTo>
                  <a:cubicBezTo>
                    <a:pt x="80" y="2136"/>
                    <a:pt x="163" y="2149"/>
                    <a:pt x="246" y="2149"/>
                  </a:cubicBezTo>
                  <a:cubicBezTo>
                    <a:pt x="261" y="2149"/>
                    <a:pt x="276" y="2148"/>
                    <a:pt x="292" y="2147"/>
                  </a:cubicBezTo>
                  <a:cubicBezTo>
                    <a:pt x="499" y="1428"/>
                    <a:pt x="957" y="750"/>
                    <a:pt x="1485" y="442"/>
                  </a:cubicBezTo>
                  <a:cubicBezTo>
                    <a:pt x="1656" y="345"/>
                    <a:pt x="1820" y="294"/>
                    <a:pt x="1969" y="294"/>
                  </a:cubicBezTo>
                  <a:cubicBezTo>
                    <a:pt x="2069" y="294"/>
                    <a:pt x="2167" y="319"/>
                    <a:pt x="2254" y="368"/>
                  </a:cubicBezTo>
                  <a:cubicBezTo>
                    <a:pt x="2508" y="515"/>
                    <a:pt x="2655" y="873"/>
                    <a:pt x="2655" y="1347"/>
                  </a:cubicBezTo>
                  <a:cubicBezTo>
                    <a:pt x="2656" y="1426"/>
                    <a:pt x="2651" y="1504"/>
                    <a:pt x="2641" y="1583"/>
                  </a:cubicBezTo>
                  <a:lnTo>
                    <a:pt x="2919" y="1743"/>
                  </a:lnTo>
                  <a:cubicBezTo>
                    <a:pt x="2938" y="1612"/>
                    <a:pt x="2948" y="1479"/>
                    <a:pt x="2948" y="1347"/>
                  </a:cubicBezTo>
                  <a:cubicBezTo>
                    <a:pt x="2948" y="766"/>
                    <a:pt x="2748" y="316"/>
                    <a:pt x="2400" y="114"/>
                  </a:cubicBezTo>
                  <a:cubicBezTo>
                    <a:pt x="2269" y="38"/>
                    <a:pt x="2124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441;p89">
              <a:extLst>
                <a:ext uri="{FF2B5EF4-FFF2-40B4-BE49-F238E27FC236}">
                  <a16:creationId xmlns:a16="http://schemas.microsoft.com/office/drawing/2014/main" id="{30BEAB13-9CA2-476B-A639-DAD69C051821}"/>
                </a:ext>
              </a:extLst>
            </p:cNvPr>
            <p:cNvSpPr/>
            <p:nvPr/>
          </p:nvSpPr>
          <p:spPr>
            <a:xfrm>
              <a:off x="4370100" y="1813000"/>
              <a:ext cx="73700" cy="53700"/>
            </a:xfrm>
            <a:custGeom>
              <a:avLst/>
              <a:gdLst/>
              <a:ahLst/>
              <a:cxnLst/>
              <a:rect l="l" t="t" r="r" b="b"/>
              <a:pathLst>
                <a:path w="2948" h="2148" extrusionOk="0">
                  <a:moveTo>
                    <a:pt x="1969" y="0"/>
                  </a:moveTo>
                  <a:cubicBezTo>
                    <a:pt x="1769" y="0"/>
                    <a:pt x="1554" y="63"/>
                    <a:pt x="1337" y="187"/>
                  </a:cubicBezTo>
                  <a:cubicBezTo>
                    <a:pt x="741" y="534"/>
                    <a:pt x="225" y="1304"/>
                    <a:pt x="0" y="2111"/>
                  </a:cubicBezTo>
                  <a:cubicBezTo>
                    <a:pt x="77" y="2135"/>
                    <a:pt x="158" y="2147"/>
                    <a:pt x="239" y="2147"/>
                  </a:cubicBezTo>
                  <a:cubicBezTo>
                    <a:pt x="257" y="2147"/>
                    <a:pt x="274" y="2147"/>
                    <a:pt x="291" y="2145"/>
                  </a:cubicBezTo>
                  <a:cubicBezTo>
                    <a:pt x="499" y="1427"/>
                    <a:pt x="955" y="749"/>
                    <a:pt x="1483" y="442"/>
                  </a:cubicBezTo>
                  <a:cubicBezTo>
                    <a:pt x="1655" y="344"/>
                    <a:pt x="1820" y="294"/>
                    <a:pt x="1968" y="294"/>
                  </a:cubicBezTo>
                  <a:cubicBezTo>
                    <a:pt x="1970" y="294"/>
                    <a:pt x="1972" y="294"/>
                    <a:pt x="1974" y="294"/>
                  </a:cubicBezTo>
                  <a:cubicBezTo>
                    <a:pt x="2073" y="294"/>
                    <a:pt x="2169" y="320"/>
                    <a:pt x="2254" y="368"/>
                  </a:cubicBezTo>
                  <a:cubicBezTo>
                    <a:pt x="2508" y="514"/>
                    <a:pt x="2654" y="872"/>
                    <a:pt x="2654" y="1347"/>
                  </a:cubicBezTo>
                  <a:cubicBezTo>
                    <a:pt x="2654" y="1426"/>
                    <a:pt x="2650" y="1504"/>
                    <a:pt x="2641" y="1582"/>
                  </a:cubicBezTo>
                  <a:lnTo>
                    <a:pt x="2918" y="1742"/>
                  </a:lnTo>
                  <a:cubicBezTo>
                    <a:pt x="2938" y="1611"/>
                    <a:pt x="2948" y="1479"/>
                    <a:pt x="2948" y="1347"/>
                  </a:cubicBezTo>
                  <a:cubicBezTo>
                    <a:pt x="2948" y="764"/>
                    <a:pt x="2748" y="315"/>
                    <a:pt x="2400" y="113"/>
                  </a:cubicBezTo>
                  <a:cubicBezTo>
                    <a:pt x="2269" y="38"/>
                    <a:pt x="2123" y="0"/>
                    <a:pt x="19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442;p89">
              <a:extLst>
                <a:ext uri="{FF2B5EF4-FFF2-40B4-BE49-F238E27FC236}">
                  <a16:creationId xmlns:a16="http://schemas.microsoft.com/office/drawing/2014/main" id="{78E3D1A1-5319-45E2-910E-A9610AFA8524}"/>
                </a:ext>
              </a:extLst>
            </p:cNvPr>
            <p:cNvSpPr/>
            <p:nvPr/>
          </p:nvSpPr>
          <p:spPr>
            <a:xfrm>
              <a:off x="4214425" y="2065350"/>
              <a:ext cx="482925" cy="278500"/>
            </a:xfrm>
            <a:custGeom>
              <a:avLst/>
              <a:gdLst/>
              <a:ahLst/>
              <a:cxnLst/>
              <a:rect l="l" t="t" r="r" b="b"/>
              <a:pathLst>
                <a:path w="19317" h="11140" fill="none" extrusionOk="0">
                  <a:moveTo>
                    <a:pt x="17106" y="135"/>
                  </a:moveTo>
                  <a:lnTo>
                    <a:pt x="235" y="9860"/>
                  </a:lnTo>
                  <a:cubicBezTo>
                    <a:pt x="0" y="9995"/>
                    <a:pt x="30" y="10231"/>
                    <a:pt x="299" y="10388"/>
                  </a:cubicBezTo>
                  <a:lnTo>
                    <a:pt x="1298" y="10966"/>
                  </a:lnTo>
                  <a:cubicBezTo>
                    <a:pt x="1568" y="11122"/>
                    <a:pt x="1977" y="11139"/>
                    <a:pt x="2212" y="11004"/>
                  </a:cubicBezTo>
                  <a:lnTo>
                    <a:pt x="19082" y="1279"/>
                  </a:lnTo>
                  <a:cubicBezTo>
                    <a:pt x="19317" y="1144"/>
                    <a:pt x="19287" y="908"/>
                    <a:pt x="19018" y="751"/>
                  </a:cubicBezTo>
                  <a:lnTo>
                    <a:pt x="18019" y="175"/>
                  </a:lnTo>
                  <a:cubicBezTo>
                    <a:pt x="17749" y="17"/>
                    <a:pt x="17340" y="0"/>
                    <a:pt x="17106" y="135"/>
                  </a:cubicBezTo>
                  <a:close/>
                </a:path>
              </a:pathLst>
            </a:custGeom>
            <a:noFill/>
            <a:ln w="2525" cap="flat" cmpd="sng">
              <a:solidFill>
                <a:srgbClr val="E0E0E0"/>
              </a:solidFill>
              <a:prstDash val="solid"/>
              <a:miter lim="109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443;p89">
              <a:extLst>
                <a:ext uri="{FF2B5EF4-FFF2-40B4-BE49-F238E27FC236}">
                  <a16:creationId xmlns:a16="http://schemas.microsoft.com/office/drawing/2014/main" id="{65A57FAA-04CC-42E1-B7CD-3E079874CCCE}"/>
                </a:ext>
              </a:extLst>
            </p:cNvPr>
            <p:cNvSpPr/>
            <p:nvPr/>
          </p:nvSpPr>
          <p:spPr>
            <a:xfrm>
              <a:off x="4234375" y="2076900"/>
              <a:ext cx="443025" cy="255375"/>
            </a:xfrm>
            <a:custGeom>
              <a:avLst/>
              <a:gdLst/>
              <a:ahLst/>
              <a:cxnLst/>
              <a:rect l="l" t="t" r="r" b="b"/>
              <a:pathLst>
                <a:path w="17721" h="10215" fill="none" extrusionOk="0">
                  <a:moveTo>
                    <a:pt x="1" y="10215"/>
                  </a:moveTo>
                  <a:lnTo>
                    <a:pt x="17721" y="0"/>
                  </a:lnTo>
                </a:path>
              </a:pathLst>
            </a:custGeom>
            <a:noFill/>
            <a:ln w="2525" cap="flat" cmpd="sng">
              <a:solidFill>
                <a:srgbClr val="E0E0E0"/>
              </a:solidFill>
              <a:prstDash val="solid"/>
              <a:miter lim="109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444;p89">
              <a:extLst>
                <a:ext uri="{FF2B5EF4-FFF2-40B4-BE49-F238E27FC236}">
                  <a16:creationId xmlns:a16="http://schemas.microsoft.com/office/drawing/2014/main" id="{507479B2-4BA5-4B35-8D39-1DC54ECD5C65}"/>
                </a:ext>
              </a:extLst>
            </p:cNvPr>
            <p:cNvSpPr/>
            <p:nvPr/>
          </p:nvSpPr>
          <p:spPr>
            <a:xfrm>
              <a:off x="3890825" y="1877900"/>
              <a:ext cx="730800" cy="422100"/>
            </a:xfrm>
            <a:custGeom>
              <a:avLst/>
              <a:gdLst/>
              <a:ahLst/>
              <a:cxnLst/>
              <a:rect l="l" t="t" r="r" b="b"/>
              <a:pathLst>
                <a:path w="29232" h="16884" fill="none" extrusionOk="0">
                  <a:moveTo>
                    <a:pt x="254" y="9834"/>
                  </a:moveTo>
                  <a:lnTo>
                    <a:pt x="17060" y="146"/>
                  </a:lnTo>
                  <a:cubicBezTo>
                    <a:pt x="17313" y="1"/>
                    <a:pt x="17721" y="1"/>
                    <a:pt x="17973" y="146"/>
                  </a:cubicBezTo>
                  <a:lnTo>
                    <a:pt x="28980" y="6524"/>
                  </a:lnTo>
                  <a:cubicBezTo>
                    <a:pt x="29232" y="6670"/>
                    <a:pt x="29231" y="6906"/>
                    <a:pt x="28979" y="7051"/>
                  </a:cubicBezTo>
                  <a:lnTo>
                    <a:pt x="12172" y="16739"/>
                  </a:lnTo>
                  <a:cubicBezTo>
                    <a:pt x="11921" y="16884"/>
                    <a:pt x="11512" y="16884"/>
                    <a:pt x="11261" y="16738"/>
                  </a:cubicBezTo>
                  <a:lnTo>
                    <a:pt x="253" y="10359"/>
                  </a:lnTo>
                  <a:cubicBezTo>
                    <a:pt x="1" y="10214"/>
                    <a:pt x="2" y="9979"/>
                    <a:pt x="254" y="9834"/>
                  </a:cubicBezTo>
                  <a:close/>
                </a:path>
              </a:pathLst>
            </a:custGeom>
            <a:noFill/>
            <a:ln w="2525" cap="flat" cmpd="sng">
              <a:solidFill>
                <a:srgbClr val="E0E0E0"/>
              </a:solidFill>
              <a:prstDash val="solid"/>
              <a:miter lim="109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45;p89">
              <a:extLst>
                <a:ext uri="{FF2B5EF4-FFF2-40B4-BE49-F238E27FC236}">
                  <a16:creationId xmlns:a16="http://schemas.microsoft.com/office/drawing/2014/main" id="{AF91A65C-2232-4B7D-BB83-D4492DD93EE7}"/>
                </a:ext>
              </a:extLst>
            </p:cNvPr>
            <p:cNvSpPr/>
            <p:nvPr/>
          </p:nvSpPr>
          <p:spPr>
            <a:xfrm>
              <a:off x="4158850" y="2033200"/>
              <a:ext cx="443025" cy="255350"/>
            </a:xfrm>
            <a:custGeom>
              <a:avLst/>
              <a:gdLst/>
              <a:ahLst/>
              <a:cxnLst/>
              <a:rect l="l" t="t" r="r" b="b"/>
              <a:pathLst>
                <a:path w="17721" h="10214" fill="none" extrusionOk="0">
                  <a:moveTo>
                    <a:pt x="0" y="10214"/>
                  </a:moveTo>
                  <a:lnTo>
                    <a:pt x="17720" y="1"/>
                  </a:lnTo>
                </a:path>
              </a:pathLst>
            </a:custGeom>
            <a:noFill/>
            <a:ln w="2525" cap="flat" cmpd="sng">
              <a:solidFill>
                <a:srgbClr val="E0E0E0"/>
              </a:solidFill>
              <a:prstDash val="solid"/>
              <a:miter lim="109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46;p89">
              <a:extLst>
                <a:ext uri="{FF2B5EF4-FFF2-40B4-BE49-F238E27FC236}">
                  <a16:creationId xmlns:a16="http://schemas.microsoft.com/office/drawing/2014/main" id="{329620E5-B03D-49D6-B1E3-E5C6F609C071}"/>
                </a:ext>
              </a:extLst>
            </p:cNvPr>
            <p:cNvSpPr/>
            <p:nvPr/>
          </p:nvSpPr>
          <p:spPr>
            <a:xfrm>
              <a:off x="4133975" y="2018800"/>
              <a:ext cx="443000" cy="255375"/>
            </a:xfrm>
            <a:custGeom>
              <a:avLst/>
              <a:gdLst/>
              <a:ahLst/>
              <a:cxnLst/>
              <a:rect l="l" t="t" r="r" b="b"/>
              <a:pathLst>
                <a:path w="17720" h="10215" fill="none" extrusionOk="0">
                  <a:moveTo>
                    <a:pt x="1" y="10214"/>
                  </a:moveTo>
                  <a:lnTo>
                    <a:pt x="17720" y="1"/>
                  </a:lnTo>
                </a:path>
              </a:pathLst>
            </a:custGeom>
            <a:noFill/>
            <a:ln w="2525" cap="flat" cmpd="sng">
              <a:solidFill>
                <a:srgbClr val="E0E0E0"/>
              </a:solidFill>
              <a:prstDash val="solid"/>
              <a:miter lim="109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447;p89">
              <a:extLst>
                <a:ext uri="{FF2B5EF4-FFF2-40B4-BE49-F238E27FC236}">
                  <a16:creationId xmlns:a16="http://schemas.microsoft.com/office/drawing/2014/main" id="{C7CF252A-CCC1-40B9-9A09-CBEECE3F594D}"/>
                </a:ext>
              </a:extLst>
            </p:cNvPr>
            <p:cNvSpPr/>
            <p:nvPr/>
          </p:nvSpPr>
          <p:spPr>
            <a:xfrm>
              <a:off x="4109100" y="2004425"/>
              <a:ext cx="443025" cy="255350"/>
            </a:xfrm>
            <a:custGeom>
              <a:avLst/>
              <a:gdLst/>
              <a:ahLst/>
              <a:cxnLst/>
              <a:rect l="l" t="t" r="r" b="b"/>
              <a:pathLst>
                <a:path w="17721" h="10214" fill="none" extrusionOk="0">
                  <a:moveTo>
                    <a:pt x="0" y="10213"/>
                  </a:moveTo>
                  <a:lnTo>
                    <a:pt x="17721" y="0"/>
                  </a:lnTo>
                </a:path>
              </a:pathLst>
            </a:custGeom>
            <a:noFill/>
            <a:ln w="2525" cap="flat" cmpd="sng">
              <a:solidFill>
                <a:srgbClr val="E0E0E0"/>
              </a:solidFill>
              <a:prstDash val="solid"/>
              <a:miter lim="109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48;p89">
              <a:extLst>
                <a:ext uri="{FF2B5EF4-FFF2-40B4-BE49-F238E27FC236}">
                  <a16:creationId xmlns:a16="http://schemas.microsoft.com/office/drawing/2014/main" id="{555E4637-5FB7-43AA-ACB1-35391CF5D87A}"/>
                </a:ext>
              </a:extLst>
            </p:cNvPr>
            <p:cNvSpPr/>
            <p:nvPr/>
          </p:nvSpPr>
          <p:spPr>
            <a:xfrm>
              <a:off x="4084225" y="1990025"/>
              <a:ext cx="443050" cy="255350"/>
            </a:xfrm>
            <a:custGeom>
              <a:avLst/>
              <a:gdLst/>
              <a:ahLst/>
              <a:cxnLst/>
              <a:rect l="l" t="t" r="r" b="b"/>
              <a:pathLst>
                <a:path w="17722" h="10214" fill="none" extrusionOk="0">
                  <a:moveTo>
                    <a:pt x="1" y="10214"/>
                  </a:moveTo>
                  <a:lnTo>
                    <a:pt x="17721" y="0"/>
                  </a:lnTo>
                </a:path>
              </a:pathLst>
            </a:custGeom>
            <a:noFill/>
            <a:ln w="2525" cap="flat" cmpd="sng">
              <a:solidFill>
                <a:srgbClr val="E0E0E0"/>
              </a:solidFill>
              <a:prstDash val="solid"/>
              <a:miter lim="109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49;p89">
              <a:extLst>
                <a:ext uri="{FF2B5EF4-FFF2-40B4-BE49-F238E27FC236}">
                  <a16:creationId xmlns:a16="http://schemas.microsoft.com/office/drawing/2014/main" id="{782586CE-1611-4E76-A9C9-D4FC475C0EA2}"/>
                </a:ext>
              </a:extLst>
            </p:cNvPr>
            <p:cNvSpPr/>
            <p:nvPr/>
          </p:nvSpPr>
          <p:spPr>
            <a:xfrm>
              <a:off x="4059375" y="1975625"/>
              <a:ext cx="443025" cy="255350"/>
            </a:xfrm>
            <a:custGeom>
              <a:avLst/>
              <a:gdLst/>
              <a:ahLst/>
              <a:cxnLst/>
              <a:rect l="l" t="t" r="r" b="b"/>
              <a:pathLst>
                <a:path w="17721" h="10214" fill="none" extrusionOk="0">
                  <a:moveTo>
                    <a:pt x="1" y="10214"/>
                  </a:moveTo>
                  <a:lnTo>
                    <a:pt x="17721" y="1"/>
                  </a:lnTo>
                </a:path>
              </a:pathLst>
            </a:custGeom>
            <a:noFill/>
            <a:ln w="2525" cap="flat" cmpd="sng">
              <a:solidFill>
                <a:srgbClr val="E0E0E0"/>
              </a:solidFill>
              <a:prstDash val="solid"/>
              <a:miter lim="109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50;p89">
              <a:extLst>
                <a:ext uri="{FF2B5EF4-FFF2-40B4-BE49-F238E27FC236}">
                  <a16:creationId xmlns:a16="http://schemas.microsoft.com/office/drawing/2014/main" id="{419AE6A6-CD7A-4BDA-BB6C-D9F6E0F4CAFD}"/>
                </a:ext>
              </a:extLst>
            </p:cNvPr>
            <p:cNvSpPr/>
            <p:nvPr/>
          </p:nvSpPr>
          <p:spPr>
            <a:xfrm>
              <a:off x="4034525" y="1961250"/>
              <a:ext cx="443000" cy="255350"/>
            </a:xfrm>
            <a:custGeom>
              <a:avLst/>
              <a:gdLst/>
              <a:ahLst/>
              <a:cxnLst/>
              <a:rect l="l" t="t" r="r" b="b"/>
              <a:pathLst>
                <a:path w="17720" h="10214" fill="none" extrusionOk="0">
                  <a:moveTo>
                    <a:pt x="0" y="10213"/>
                  </a:moveTo>
                  <a:lnTo>
                    <a:pt x="17719" y="0"/>
                  </a:lnTo>
                </a:path>
              </a:pathLst>
            </a:custGeom>
            <a:noFill/>
            <a:ln w="2525" cap="flat" cmpd="sng">
              <a:solidFill>
                <a:srgbClr val="E0E0E0"/>
              </a:solidFill>
              <a:prstDash val="solid"/>
              <a:miter lim="109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51;p89">
              <a:extLst>
                <a:ext uri="{FF2B5EF4-FFF2-40B4-BE49-F238E27FC236}">
                  <a16:creationId xmlns:a16="http://schemas.microsoft.com/office/drawing/2014/main" id="{3B18509C-0F98-48B8-B7B4-4DB3790D4DCB}"/>
                </a:ext>
              </a:extLst>
            </p:cNvPr>
            <p:cNvSpPr/>
            <p:nvPr/>
          </p:nvSpPr>
          <p:spPr>
            <a:xfrm>
              <a:off x="4009625" y="1946850"/>
              <a:ext cx="443025" cy="255350"/>
            </a:xfrm>
            <a:custGeom>
              <a:avLst/>
              <a:gdLst/>
              <a:ahLst/>
              <a:cxnLst/>
              <a:rect l="l" t="t" r="r" b="b"/>
              <a:pathLst>
                <a:path w="17721" h="10214" fill="none" extrusionOk="0">
                  <a:moveTo>
                    <a:pt x="1" y="10214"/>
                  </a:moveTo>
                  <a:lnTo>
                    <a:pt x="17721" y="0"/>
                  </a:lnTo>
                </a:path>
              </a:pathLst>
            </a:custGeom>
            <a:noFill/>
            <a:ln w="2525" cap="flat" cmpd="sng">
              <a:solidFill>
                <a:srgbClr val="E0E0E0"/>
              </a:solidFill>
              <a:prstDash val="solid"/>
              <a:miter lim="109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52;p89">
              <a:extLst>
                <a:ext uri="{FF2B5EF4-FFF2-40B4-BE49-F238E27FC236}">
                  <a16:creationId xmlns:a16="http://schemas.microsoft.com/office/drawing/2014/main" id="{9D764686-CA87-4A09-9B23-F42DD1544285}"/>
                </a:ext>
              </a:extLst>
            </p:cNvPr>
            <p:cNvSpPr/>
            <p:nvPr/>
          </p:nvSpPr>
          <p:spPr>
            <a:xfrm>
              <a:off x="3984775" y="1932450"/>
              <a:ext cx="443025" cy="255350"/>
            </a:xfrm>
            <a:custGeom>
              <a:avLst/>
              <a:gdLst/>
              <a:ahLst/>
              <a:cxnLst/>
              <a:rect l="l" t="t" r="r" b="b"/>
              <a:pathLst>
                <a:path w="17721" h="10214" fill="none" extrusionOk="0">
                  <a:moveTo>
                    <a:pt x="0" y="10214"/>
                  </a:moveTo>
                  <a:lnTo>
                    <a:pt x="17720" y="1"/>
                  </a:lnTo>
                </a:path>
              </a:pathLst>
            </a:custGeom>
            <a:noFill/>
            <a:ln w="2525" cap="flat" cmpd="sng">
              <a:solidFill>
                <a:srgbClr val="E0E0E0"/>
              </a:solidFill>
              <a:prstDash val="solid"/>
              <a:miter lim="109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53;p89">
              <a:extLst>
                <a:ext uri="{FF2B5EF4-FFF2-40B4-BE49-F238E27FC236}">
                  <a16:creationId xmlns:a16="http://schemas.microsoft.com/office/drawing/2014/main" id="{31ED2610-CF34-4D3D-8396-C529C2259398}"/>
                </a:ext>
              </a:extLst>
            </p:cNvPr>
            <p:cNvSpPr/>
            <p:nvPr/>
          </p:nvSpPr>
          <p:spPr>
            <a:xfrm>
              <a:off x="3959900" y="1918050"/>
              <a:ext cx="443025" cy="255375"/>
            </a:xfrm>
            <a:custGeom>
              <a:avLst/>
              <a:gdLst/>
              <a:ahLst/>
              <a:cxnLst/>
              <a:rect l="l" t="t" r="r" b="b"/>
              <a:pathLst>
                <a:path w="17721" h="10215" fill="none" extrusionOk="0">
                  <a:moveTo>
                    <a:pt x="1" y="10214"/>
                  </a:moveTo>
                  <a:lnTo>
                    <a:pt x="17720" y="1"/>
                  </a:lnTo>
                </a:path>
              </a:pathLst>
            </a:custGeom>
            <a:noFill/>
            <a:ln w="2525" cap="flat" cmpd="sng">
              <a:solidFill>
                <a:srgbClr val="E0E0E0"/>
              </a:solidFill>
              <a:prstDash val="solid"/>
              <a:miter lim="109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54;p89">
              <a:extLst>
                <a:ext uri="{FF2B5EF4-FFF2-40B4-BE49-F238E27FC236}">
                  <a16:creationId xmlns:a16="http://schemas.microsoft.com/office/drawing/2014/main" id="{7CED2953-2D5C-475B-894B-771E84D5204C}"/>
                </a:ext>
              </a:extLst>
            </p:cNvPr>
            <p:cNvSpPr/>
            <p:nvPr/>
          </p:nvSpPr>
          <p:spPr>
            <a:xfrm>
              <a:off x="3935050" y="1903675"/>
              <a:ext cx="443000" cy="255375"/>
            </a:xfrm>
            <a:custGeom>
              <a:avLst/>
              <a:gdLst/>
              <a:ahLst/>
              <a:cxnLst/>
              <a:rect l="l" t="t" r="r" b="b"/>
              <a:pathLst>
                <a:path w="17720" h="10215" fill="none" extrusionOk="0">
                  <a:moveTo>
                    <a:pt x="1" y="10215"/>
                  </a:moveTo>
                  <a:lnTo>
                    <a:pt x="17720" y="0"/>
                  </a:lnTo>
                </a:path>
              </a:pathLst>
            </a:custGeom>
            <a:noFill/>
            <a:ln w="2525" cap="flat" cmpd="sng">
              <a:solidFill>
                <a:srgbClr val="E0E0E0"/>
              </a:solidFill>
              <a:prstDash val="solid"/>
              <a:miter lim="109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455;p89">
              <a:extLst>
                <a:ext uri="{FF2B5EF4-FFF2-40B4-BE49-F238E27FC236}">
                  <a16:creationId xmlns:a16="http://schemas.microsoft.com/office/drawing/2014/main" id="{77DEBBA0-3B3F-4CC2-87AF-42300CACBBE2}"/>
                </a:ext>
              </a:extLst>
            </p:cNvPr>
            <p:cNvSpPr/>
            <p:nvPr/>
          </p:nvSpPr>
          <p:spPr>
            <a:xfrm>
              <a:off x="3910175" y="1889275"/>
              <a:ext cx="443025" cy="255375"/>
            </a:xfrm>
            <a:custGeom>
              <a:avLst/>
              <a:gdLst/>
              <a:ahLst/>
              <a:cxnLst/>
              <a:rect l="l" t="t" r="r" b="b"/>
              <a:pathLst>
                <a:path w="17721" h="10215" fill="none" extrusionOk="0">
                  <a:moveTo>
                    <a:pt x="0" y="10215"/>
                  </a:moveTo>
                  <a:lnTo>
                    <a:pt x="17720" y="1"/>
                  </a:lnTo>
                </a:path>
              </a:pathLst>
            </a:custGeom>
            <a:noFill/>
            <a:ln w="2525" cap="flat" cmpd="sng">
              <a:solidFill>
                <a:srgbClr val="E0E0E0"/>
              </a:solidFill>
              <a:prstDash val="solid"/>
              <a:miter lim="109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456;p89">
              <a:extLst>
                <a:ext uri="{FF2B5EF4-FFF2-40B4-BE49-F238E27FC236}">
                  <a16:creationId xmlns:a16="http://schemas.microsoft.com/office/drawing/2014/main" id="{C84DFC36-30E9-4708-AA9F-4A5FC69F041F}"/>
                </a:ext>
              </a:extLst>
            </p:cNvPr>
            <p:cNvSpPr/>
            <p:nvPr/>
          </p:nvSpPr>
          <p:spPr>
            <a:xfrm>
              <a:off x="4325050" y="2039825"/>
              <a:ext cx="288475" cy="167200"/>
            </a:xfrm>
            <a:custGeom>
              <a:avLst/>
              <a:gdLst/>
              <a:ahLst/>
              <a:cxnLst/>
              <a:rect l="l" t="t" r="r" b="b"/>
              <a:pathLst>
                <a:path w="11539" h="6688" extrusionOk="0">
                  <a:moveTo>
                    <a:pt x="9202" y="1102"/>
                  </a:moveTo>
                  <a:lnTo>
                    <a:pt x="9202" y="1102"/>
                  </a:lnTo>
                  <a:cubicBezTo>
                    <a:pt x="9303" y="1128"/>
                    <a:pt x="9413" y="1191"/>
                    <a:pt x="9423" y="1286"/>
                  </a:cubicBezTo>
                  <a:cubicBezTo>
                    <a:pt x="9430" y="1355"/>
                    <a:pt x="9369" y="1442"/>
                    <a:pt x="9295" y="1442"/>
                  </a:cubicBezTo>
                  <a:cubicBezTo>
                    <a:pt x="9286" y="1442"/>
                    <a:pt x="9277" y="1440"/>
                    <a:pt x="9268" y="1438"/>
                  </a:cubicBezTo>
                  <a:cubicBezTo>
                    <a:pt x="9129" y="1397"/>
                    <a:pt x="9138" y="1214"/>
                    <a:pt x="9202" y="1102"/>
                  </a:cubicBezTo>
                  <a:close/>
                  <a:moveTo>
                    <a:pt x="6701" y="2706"/>
                  </a:moveTo>
                  <a:lnTo>
                    <a:pt x="6701" y="2706"/>
                  </a:lnTo>
                  <a:cubicBezTo>
                    <a:pt x="6893" y="2880"/>
                    <a:pt x="7051" y="3188"/>
                    <a:pt x="7019" y="3389"/>
                  </a:cubicBezTo>
                  <a:cubicBezTo>
                    <a:pt x="6764" y="3263"/>
                    <a:pt x="6634" y="2968"/>
                    <a:pt x="6701" y="2706"/>
                  </a:cubicBezTo>
                  <a:close/>
                  <a:moveTo>
                    <a:pt x="10882" y="1"/>
                  </a:moveTo>
                  <a:cubicBezTo>
                    <a:pt x="10870" y="1"/>
                    <a:pt x="10858" y="16"/>
                    <a:pt x="10855" y="27"/>
                  </a:cubicBezTo>
                  <a:cubicBezTo>
                    <a:pt x="10831" y="129"/>
                    <a:pt x="10740" y="372"/>
                    <a:pt x="10620" y="372"/>
                  </a:cubicBezTo>
                  <a:cubicBezTo>
                    <a:pt x="10582" y="372"/>
                    <a:pt x="10540" y="347"/>
                    <a:pt x="10497" y="285"/>
                  </a:cubicBezTo>
                  <a:cubicBezTo>
                    <a:pt x="10490" y="275"/>
                    <a:pt x="10482" y="271"/>
                    <a:pt x="10475" y="271"/>
                  </a:cubicBezTo>
                  <a:cubicBezTo>
                    <a:pt x="10460" y="271"/>
                    <a:pt x="10445" y="288"/>
                    <a:pt x="10441" y="307"/>
                  </a:cubicBezTo>
                  <a:cubicBezTo>
                    <a:pt x="10400" y="477"/>
                    <a:pt x="10326" y="552"/>
                    <a:pt x="10195" y="552"/>
                  </a:cubicBezTo>
                  <a:cubicBezTo>
                    <a:pt x="10157" y="552"/>
                    <a:pt x="10115" y="546"/>
                    <a:pt x="10067" y="534"/>
                  </a:cubicBezTo>
                  <a:cubicBezTo>
                    <a:pt x="10022" y="522"/>
                    <a:pt x="9996" y="512"/>
                    <a:pt x="9969" y="512"/>
                  </a:cubicBezTo>
                  <a:cubicBezTo>
                    <a:pt x="9945" y="512"/>
                    <a:pt x="9921" y="520"/>
                    <a:pt x="9883" y="545"/>
                  </a:cubicBezTo>
                  <a:cubicBezTo>
                    <a:pt x="9828" y="579"/>
                    <a:pt x="9812" y="653"/>
                    <a:pt x="9749" y="688"/>
                  </a:cubicBezTo>
                  <a:cubicBezTo>
                    <a:pt x="9718" y="706"/>
                    <a:pt x="9676" y="716"/>
                    <a:pt x="9643" y="727"/>
                  </a:cubicBezTo>
                  <a:cubicBezTo>
                    <a:pt x="9544" y="763"/>
                    <a:pt x="9442" y="793"/>
                    <a:pt x="9349" y="842"/>
                  </a:cubicBezTo>
                  <a:cubicBezTo>
                    <a:pt x="9288" y="873"/>
                    <a:pt x="9232" y="912"/>
                    <a:pt x="9183" y="959"/>
                  </a:cubicBezTo>
                  <a:cubicBezTo>
                    <a:pt x="9153" y="952"/>
                    <a:pt x="9123" y="949"/>
                    <a:pt x="9095" y="949"/>
                  </a:cubicBezTo>
                  <a:cubicBezTo>
                    <a:pt x="8821" y="949"/>
                    <a:pt x="8622" y="1249"/>
                    <a:pt x="8569" y="1535"/>
                  </a:cubicBezTo>
                  <a:cubicBezTo>
                    <a:pt x="8527" y="1491"/>
                    <a:pt x="8475" y="1462"/>
                    <a:pt x="8418" y="1462"/>
                  </a:cubicBezTo>
                  <a:cubicBezTo>
                    <a:pt x="8379" y="1462"/>
                    <a:pt x="8337" y="1476"/>
                    <a:pt x="8295" y="1510"/>
                  </a:cubicBezTo>
                  <a:cubicBezTo>
                    <a:pt x="8187" y="1593"/>
                    <a:pt x="8198" y="1760"/>
                    <a:pt x="8185" y="1899"/>
                  </a:cubicBezTo>
                  <a:cubicBezTo>
                    <a:pt x="8112" y="1838"/>
                    <a:pt x="8024" y="1777"/>
                    <a:pt x="7935" y="1777"/>
                  </a:cubicBezTo>
                  <a:cubicBezTo>
                    <a:pt x="7905" y="1777"/>
                    <a:pt x="7875" y="1784"/>
                    <a:pt x="7846" y="1800"/>
                  </a:cubicBezTo>
                  <a:cubicBezTo>
                    <a:pt x="7744" y="1854"/>
                    <a:pt x="7712" y="1985"/>
                    <a:pt x="7701" y="2104"/>
                  </a:cubicBezTo>
                  <a:cubicBezTo>
                    <a:pt x="7623" y="2013"/>
                    <a:pt x="7519" y="1931"/>
                    <a:pt x="7417" y="1931"/>
                  </a:cubicBezTo>
                  <a:cubicBezTo>
                    <a:pt x="7365" y="1931"/>
                    <a:pt x="7313" y="1952"/>
                    <a:pt x="7265" y="2003"/>
                  </a:cubicBezTo>
                  <a:cubicBezTo>
                    <a:pt x="7157" y="2119"/>
                    <a:pt x="7375" y="2107"/>
                    <a:pt x="7043" y="2224"/>
                  </a:cubicBezTo>
                  <a:cubicBezTo>
                    <a:pt x="7001" y="2239"/>
                    <a:pt x="6954" y="2223"/>
                    <a:pt x="6907" y="2242"/>
                  </a:cubicBezTo>
                  <a:cubicBezTo>
                    <a:pt x="6816" y="2281"/>
                    <a:pt x="6737" y="2385"/>
                    <a:pt x="6688" y="2467"/>
                  </a:cubicBezTo>
                  <a:cubicBezTo>
                    <a:pt x="6681" y="2480"/>
                    <a:pt x="6676" y="2494"/>
                    <a:pt x="6670" y="2508"/>
                  </a:cubicBezTo>
                  <a:cubicBezTo>
                    <a:pt x="6631" y="2480"/>
                    <a:pt x="6590" y="2455"/>
                    <a:pt x="6546" y="2436"/>
                  </a:cubicBezTo>
                  <a:cubicBezTo>
                    <a:pt x="6481" y="2408"/>
                    <a:pt x="6424" y="2395"/>
                    <a:pt x="6374" y="2395"/>
                  </a:cubicBezTo>
                  <a:cubicBezTo>
                    <a:pt x="6076" y="2395"/>
                    <a:pt x="6049" y="2858"/>
                    <a:pt x="6056" y="3181"/>
                  </a:cubicBezTo>
                  <a:cubicBezTo>
                    <a:pt x="5963" y="3041"/>
                    <a:pt x="5830" y="2904"/>
                    <a:pt x="5694" y="2904"/>
                  </a:cubicBezTo>
                  <a:cubicBezTo>
                    <a:pt x="5689" y="2904"/>
                    <a:pt x="5684" y="2904"/>
                    <a:pt x="5680" y="2904"/>
                  </a:cubicBezTo>
                  <a:cubicBezTo>
                    <a:pt x="5462" y="2920"/>
                    <a:pt x="5502" y="3228"/>
                    <a:pt x="5530" y="3433"/>
                  </a:cubicBezTo>
                  <a:cubicBezTo>
                    <a:pt x="5465" y="3353"/>
                    <a:pt x="5378" y="3292"/>
                    <a:pt x="5279" y="3258"/>
                  </a:cubicBezTo>
                  <a:cubicBezTo>
                    <a:pt x="5276" y="3257"/>
                    <a:pt x="5274" y="3257"/>
                    <a:pt x="5271" y="3257"/>
                  </a:cubicBezTo>
                  <a:cubicBezTo>
                    <a:pt x="5255" y="3257"/>
                    <a:pt x="5241" y="3272"/>
                    <a:pt x="5237" y="3287"/>
                  </a:cubicBezTo>
                  <a:cubicBezTo>
                    <a:pt x="5216" y="3365"/>
                    <a:pt x="5215" y="3463"/>
                    <a:pt x="5185" y="3536"/>
                  </a:cubicBezTo>
                  <a:cubicBezTo>
                    <a:pt x="5150" y="3621"/>
                    <a:pt x="5104" y="3652"/>
                    <a:pt x="5055" y="3652"/>
                  </a:cubicBezTo>
                  <a:cubicBezTo>
                    <a:pt x="4998" y="3652"/>
                    <a:pt x="4936" y="3609"/>
                    <a:pt x="4883" y="3556"/>
                  </a:cubicBezTo>
                  <a:cubicBezTo>
                    <a:pt x="4877" y="3551"/>
                    <a:pt x="4872" y="3549"/>
                    <a:pt x="4867" y="3549"/>
                  </a:cubicBezTo>
                  <a:cubicBezTo>
                    <a:pt x="4853" y="3549"/>
                    <a:pt x="4840" y="3566"/>
                    <a:pt x="4838" y="3580"/>
                  </a:cubicBezTo>
                  <a:cubicBezTo>
                    <a:pt x="4819" y="3669"/>
                    <a:pt x="4805" y="3853"/>
                    <a:pt x="4705" y="3894"/>
                  </a:cubicBezTo>
                  <a:cubicBezTo>
                    <a:pt x="4691" y="3900"/>
                    <a:pt x="4676" y="3903"/>
                    <a:pt x="4661" y="3903"/>
                  </a:cubicBezTo>
                  <a:cubicBezTo>
                    <a:pt x="4577" y="3903"/>
                    <a:pt x="4480" y="3820"/>
                    <a:pt x="4424" y="3779"/>
                  </a:cubicBezTo>
                  <a:cubicBezTo>
                    <a:pt x="4417" y="3774"/>
                    <a:pt x="4410" y="3772"/>
                    <a:pt x="4404" y="3772"/>
                  </a:cubicBezTo>
                  <a:cubicBezTo>
                    <a:pt x="4381" y="3772"/>
                    <a:pt x="4364" y="3800"/>
                    <a:pt x="4364" y="3823"/>
                  </a:cubicBezTo>
                  <a:cubicBezTo>
                    <a:pt x="4362" y="3930"/>
                    <a:pt x="4391" y="4141"/>
                    <a:pt x="4268" y="4141"/>
                  </a:cubicBezTo>
                  <a:cubicBezTo>
                    <a:pt x="4241" y="4141"/>
                    <a:pt x="4206" y="4130"/>
                    <a:pt x="4162" y="4106"/>
                  </a:cubicBezTo>
                  <a:cubicBezTo>
                    <a:pt x="4084" y="4063"/>
                    <a:pt x="4038" y="3968"/>
                    <a:pt x="3955" y="3925"/>
                  </a:cubicBezTo>
                  <a:cubicBezTo>
                    <a:pt x="3948" y="3921"/>
                    <a:pt x="3941" y="3919"/>
                    <a:pt x="3934" y="3919"/>
                  </a:cubicBezTo>
                  <a:cubicBezTo>
                    <a:pt x="3921" y="3919"/>
                    <a:pt x="3909" y="3925"/>
                    <a:pt x="3900" y="3936"/>
                  </a:cubicBezTo>
                  <a:cubicBezTo>
                    <a:pt x="3783" y="4111"/>
                    <a:pt x="3773" y="4307"/>
                    <a:pt x="3720" y="4503"/>
                  </a:cubicBezTo>
                  <a:cubicBezTo>
                    <a:pt x="3654" y="4428"/>
                    <a:pt x="3587" y="4396"/>
                    <a:pt x="3524" y="4396"/>
                  </a:cubicBezTo>
                  <a:cubicBezTo>
                    <a:pt x="3359" y="4396"/>
                    <a:pt x="3225" y="4618"/>
                    <a:pt x="3207" y="4843"/>
                  </a:cubicBezTo>
                  <a:cubicBezTo>
                    <a:pt x="3129" y="4758"/>
                    <a:pt x="3034" y="4686"/>
                    <a:pt x="2937" y="4686"/>
                  </a:cubicBezTo>
                  <a:cubicBezTo>
                    <a:pt x="2879" y="4686"/>
                    <a:pt x="2820" y="4711"/>
                    <a:pt x="2764" y="4775"/>
                  </a:cubicBezTo>
                  <a:cubicBezTo>
                    <a:pt x="2666" y="4887"/>
                    <a:pt x="2630" y="5034"/>
                    <a:pt x="2627" y="5184"/>
                  </a:cubicBezTo>
                  <a:cubicBezTo>
                    <a:pt x="2525" y="5024"/>
                    <a:pt x="2377" y="4887"/>
                    <a:pt x="2215" y="4887"/>
                  </a:cubicBezTo>
                  <a:cubicBezTo>
                    <a:pt x="2177" y="4887"/>
                    <a:pt x="2137" y="4895"/>
                    <a:pt x="2098" y="4911"/>
                  </a:cubicBezTo>
                  <a:cubicBezTo>
                    <a:pt x="1912" y="4991"/>
                    <a:pt x="1870" y="5196"/>
                    <a:pt x="1894" y="5400"/>
                  </a:cubicBezTo>
                  <a:cubicBezTo>
                    <a:pt x="1878" y="5390"/>
                    <a:pt x="1860" y="5382"/>
                    <a:pt x="1843" y="5376"/>
                  </a:cubicBezTo>
                  <a:cubicBezTo>
                    <a:pt x="1815" y="5367"/>
                    <a:pt x="1789" y="5363"/>
                    <a:pt x="1765" y="5363"/>
                  </a:cubicBezTo>
                  <a:cubicBezTo>
                    <a:pt x="1645" y="5363"/>
                    <a:pt x="1569" y="5464"/>
                    <a:pt x="1519" y="5574"/>
                  </a:cubicBezTo>
                  <a:cubicBezTo>
                    <a:pt x="1479" y="5544"/>
                    <a:pt x="1437" y="5514"/>
                    <a:pt x="1398" y="5481"/>
                  </a:cubicBezTo>
                  <a:cubicBezTo>
                    <a:pt x="1392" y="5476"/>
                    <a:pt x="1385" y="5474"/>
                    <a:pt x="1378" y="5474"/>
                  </a:cubicBezTo>
                  <a:cubicBezTo>
                    <a:pt x="1372" y="5474"/>
                    <a:pt x="1367" y="5475"/>
                    <a:pt x="1362" y="5478"/>
                  </a:cubicBezTo>
                  <a:cubicBezTo>
                    <a:pt x="1282" y="5543"/>
                    <a:pt x="1252" y="5616"/>
                    <a:pt x="1230" y="5714"/>
                  </a:cubicBezTo>
                  <a:cubicBezTo>
                    <a:pt x="1222" y="5754"/>
                    <a:pt x="1229" y="5823"/>
                    <a:pt x="1208" y="5859"/>
                  </a:cubicBezTo>
                  <a:cubicBezTo>
                    <a:pt x="1188" y="5892"/>
                    <a:pt x="1167" y="5905"/>
                    <a:pt x="1145" y="5905"/>
                  </a:cubicBezTo>
                  <a:cubicBezTo>
                    <a:pt x="1095" y="5905"/>
                    <a:pt x="1042" y="5840"/>
                    <a:pt x="994" y="5795"/>
                  </a:cubicBezTo>
                  <a:cubicBezTo>
                    <a:pt x="986" y="5786"/>
                    <a:pt x="971" y="5779"/>
                    <a:pt x="958" y="5779"/>
                  </a:cubicBezTo>
                  <a:cubicBezTo>
                    <a:pt x="950" y="5779"/>
                    <a:pt x="943" y="5781"/>
                    <a:pt x="937" y="5787"/>
                  </a:cubicBezTo>
                  <a:cubicBezTo>
                    <a:pt x="817" y="5900"/>
                    <a:pt x="860" y="6002"/>
                    <a:pt x="819" y="6146"/>
                  </a:cubicBezTo>
                  <a:cubicBezTo>
                    <a:pt x="803" y="6201"/>
                    <a:pt x="795" y="6219"/>
                    <a:pt x="774" y="6219"/>
                  </a:cubicBezTo>
                  <a:cubicBezTo>
                    <a:pt x="754" y="6219"/>
                    <a:pt x="722" y="6202"/>
                    <a:pt x="661" y="6185"/>
                  </a:cubicBezTo>
                  <a:cubicBezTo>
                    <a:pt x="587" y="6164"/>
                    <a:pt x="526" y="6149"/>
                    <a:pt x="452" y="6149"/>
                  </a:cubicBezTo>
                  <a:cubicBezTo>
                    <a:pt x="447" y="6149"/>
                    <a:pt x="442" y="6149"/>
                    <a:pt x="437" y="6149"/>
                  </a:cubicBezTo>
                  <a:cubicBezTo>
                    <a:pt x="123" y="6158"/>
                    <a:pt x="0" y="6345"/>
                    <a:pt x="41" y="6651"/>
                  </a:cubicBezTo>
                  <a:cubicBezTo>
                    <a:pt x="45" y="6675"/>
                    <a:pt x="60" y="6687"/>
                    <a:pt x="76" y="6687"/>
                  </a:cubicBezTo>
                  <a:cubicBezTo>
                    <a:pt x="91" y="6687"/>
                    <a:pt x="106" y="6675"/>
                    <a:pt x="109" y="6651"/>
                  </a:cubicBezTo>
                  <a:cubicBezTo>
                    <a:pt x="135" y="6444"/>
                    <a:pt x="258" y="6351"/>
                    <a:pt x="450" y="6340"/>
                  </a:cubicBezTo>
                  <a:cubicBezTo>
                    <a:pt x="519" y="6336"/>
                    <a:pt x="592" y="6329"/>
                    <a:pt x="664" y="6329"/>
                  </a:cubicBezTo>
                  <a:cubicBezTo>
                    <a:pt x="725" y="6329"/>
                    <a:pt x="785" y="6334"/>
                    <a:pt x="841" y="6348"/>
                  </a:cubicBezTo>
                  <a:cubicBezTo>
                    <a:pt x="843" y="6349"/>
                    <a:pt x="846" y="6349"/>
                    <a:pt x="849" y="6349"/>
                  </a:cubicBezTo>
                  <a:cubicBezTo>
                    <a:pt x="866" y="6349"/>
                    <a:pt x="879" y="6334"/>
                    <a:pt x="884" y="6317"/>
                  </a:cubicBezTo>
                  <a:cubicBezTo>
                    <a:pt x="924" y="6200"/>
                    <a:pt x="930" y="6069"/>
                    <a:pt x="992" y="5962"/>
                  </a:cubicBezTo>
                  <a:cubicBezTo>
                    <a:pt x="1049" y="6006"/>
                    <a:pt x="1116" y="6053"/>
                    <a:pt x="1177" y="6053"/>
                  </a:cubicBezTo>
                  <a:cubicBezTo>
                    <a:pt x="1212" y="6053"/>
                    <a:pt x="1244" y="6038"/>
                    <a:pt x="1272" y="5998"/>
                  </a:cubicBezTo>
                  <a:cubicBezTo>
                    <a:pt x="1339" y="5904"/>
                    <a:pt x="1313" y="5644"/>
                    <a:pt x="1406" y="5644"/>
                  </a:cubicBezTo>
                  <a:cubicBezTo>
                    <a:pt x="1431" y="5644"/>
                    <a:pt x="1466" y="5664"/>
                    <a:pt x="1513" y="5712"/>
                  </a:cubicBezTo>
                  <a:cubicBezTo>
                    <a:pt x="1523" y="5722"/>
                    <a:pt x="1534" y="5727"/>
                    <a:pt x="1544" y="5727"/>
                  </a:cubicBezTo>
                  <a:cubicBezTo>
                    <a:pt x="1556" y="5727"/>
                    <a:pt x="1567" y="5720"/>
                    <a:pt x="1577" y="5705"/>
                  </a:cubicBezTo>
                  <a:cubicBezTo>
                    <a:pt x="1649" y="5591"/>
                    <a:pt x="1726" y="5540"/>
                    <a:pt x="1798" y="5540"/>
                  </a:cubicBezTo>
                  <a:cubicBezTo>
                    <a:pt x="1851" y="5540"/>
                    <a:pt x="1902" y="5568"/>
                    <a:pt x="1945" y="5621"/>
                  </a:cubicBezTo>
                  <a:cubicBezTo>
                    <a:pt x="1969" y="5692"/>
                    <a:pt x="2003" y="5760"/>
                    <a:pt x="2045" y="5822"/>
                  </a:cubicBezTo>
                  <a:cubicBezTo>
                    <a:pt x="2054" y="5834"/>
                    <a:pt x="2063" y="5839"/>
                    <a:pt x="2071" y="5839"/>
                  </a:cubicBezTo>
                  <a:cubicBezTo>
                    <a:pt x="2096" y="5839"/>
                    <a:pt x="2114" y="5789"/>
                    <a:pt x="2108" y="5763"/>
                  </a:cubicBezTo>
                  <a:cubicBezTo>
                    <a:pt x="2093" y="5704"/>
                    <a:pt x="2075" y="5647"/>
                    <a:pt x="2051" y="5592"/>
                  </a:cubicBezTo>
                  <a:cubicBezTo>
                    <a:pt x="2033" y="5429"/>
                    <a:pt x="2072" y="5199"/>
                    <a:pt x="2167" y="5132"/>
                  </a:cubicBezTo>
                  <a:cubicBezTo>
                    <a:pt x="2202" y="5106"/>
                    <a:pt x="2239" y="5095"/>
                    <a:pt x="2276" y="5095"/>
                  </a:cubicBezTo>
                  <a:cubicBezTo>
                    <a:pt x="2460" y="5095"/>
                    <a:pt x="2639" y="5374"/>
                    <a:pt x="2667" y="5521"/>
                  </a:cubicBezTo>
                  <a:cubicBezTo>
                    <a:pt x="2668" y="5527"/>
                    <a:pt x="2669" y="5534"/>
                    <a:pt x="2671" y="5539"/>
                  </a:cubicBezTo>
                  <a:cubicBezTo>
                    <a:pt x="2678" y="5570"/>
                    <a:pt x="2695" y="5582"/>
                    <a:pt x="2713" y="5582"/>
                  </a:cubicBezTo>
                  <a:cubicBezTo>
                    <a:pt x="2740" y="5582"/>
                    <a:pt x="2769" y="5550"/>
                    <a:pt x="2762" y="5507"/>
                  </a:cubicBezTo>
                  <a:cubicBezTo>
                    <a:pt x="2761" y="5500"/>
                    <a:pt x="2759" y="5491"/>
                    <a:pt x="2756" y="5484"/>
                  </a:cubicBezTo>
                  <a:cubicBezTo>
                    <a:pt x="2719" y="5336"/>
                    <a:pt x="2754" y="5105"/>
                    <a:pt x="2832" y="4975"/>
                  </a:cubicBezTo>
                  <a:cubicBezTo>
                    <a:pt x="2879" y="4894"/>
                    <a:pt x="2931" y="4862"/>
                    <a:pt x="2985" y="4862"/>
                  </a:cubicBezTo>
                  <a:cubicBezTo>
                    <a:pt x="3066" y="4862"/>
                    <a:pt x="3150" y="4935"/>
                    <a:pt x="3226" y="5025"/>
                  </a:cubicBezTo>
                  <a:cubicBezTo>
                    <a:pt x="3236" y="5036"/>
                    <a:pt x="3245" y="5041"/>
                    <a:pt x="3254" y="5041"/>
                  </a:cubicBezTo>
                  <a:cubicBezTo>
                    <a:pt x="3278" y="5041"/>
                    <a:pt x="3295" y="5001"/>
                    <a:pt x="3295" y="4974"/>
                  </a:cubicBezTo>
                  <a:cubicBezTo>
                    <a:pt x="3293" y="4798"/>
                    <a:pt x="3395" y="4570"/>
                    <a:pt x="3539" y="4570"/>
                  </a:cubicBezTo>
                  <a:cubicBezTo>
                    <a:pt x="3594" y="4570"/>
                    <a:pt x="3654" y="4603"/>
                    <a:pt x="3717" y="4684"/>
                  </a:cubicBezTo>
                  <a:cubicBezTo>
                    <a:pt x="3726" y="4695"/>
                    <a:pt x="3736" y="4700"/>
                    <a:pt x="3746" y="4700"/>
                  </a:cubicBezTo>
                  <a:cubicBezTo>
                    <a:pt x="3767" y="4700"/>
                    <a:pt x="3786" y="4677"/>
                    <a:pt x="3792" y="4655"/>
                  </a:cubicBezTo>
                  <a:cubicBezTo>
                    <a:pt x="3818" y="4559"/>
                    <a:pt x="3841" y="4464"/>
                    <a:pt x="3866" y="4368"/>
                  </a:cubicBezTo>
                  <a:cubicBezTo>
                    <a:pt x="3882" y="4301"/>
                    <a:pt x="3902" y="4235"/>
                    <a:pt x="3930" y="4171"/>
                  </a:cubicBezTo>
                  <a:cubicBezTo>
                    <a:pt x="3936" y="4114"/>
                    <a:pt x="3949" y="4086"/>
                    <a:pt x="3969" y="4086"/>
                  </a:cubicBezTo>
                  <a:cubicBezTo>
                    <a:pt x="3985" y="4086"/>
                    <a:pt x="4005" y="4103"/>
                    <a:pt x="4030" y="4138"/>
                  </a:cubicBezTo>
                  <a:cubicBezTo>
                    <a:pt x="4111" y="4186"/>
                    <a:pt x="4168" y="4312"/>
                    <a:pt x="4276" y="4312"/>
                  </a:cubicBezTo>
                  <a:cubicBezTo>
                    <a:pt x="4281" y="4312"/>
                    <a:pt x="4285" y="4312"/>
                    <a:pt x="4289" y="4312"/>
                  </a:cubicBezTo>
                  <a:cubicBezTo>
                    <a:pt x="4446" y="4296"/>
                    <a:pt x="4466" y="4081"/>
                    <a:pt x="4459" y="3929"/>
                  </a:cubicBezTo>
                  <a:lnTo>
                    <a:pt x="4459" y="3929"/>
                  </a:lnTo>
                  <a:cubicBezTo>
                    <a:pt x="4522" y="3962"/>
                    <a:pt x="4595" y="3994"/>
                    <a:pt x="4662" y="3994"/>
                  </a:cubicBezTo>
                  <a:cubicBezTo>
                    <a:pt x="4694" y="3994"/>
                    <a:pt x="4725" y="3987"/>
                    <a:pt x="4753" y="3969"/>
                  </a:cubicBezTo>
                  <a:cubicBezTo>
                    <a:pt x="4839" y="3914"/>
                    <a:pt x="4868" y="3771"/>
                    <a:pt x="4885" y="3664"/>
                  </a:cubicBezTo>
                  <a:cubicBezTo>
                    <a:pt x="4939" y="3713"/>
                    <a:pt x="5000" y="3763"/>
                    <a:pt x="5067" y="3763"/>
                  </a:cubicBezTo>
                  <a:cubicBezTo>
                    <a:pt x="5092" y="3763"/>
                    <a:pt x="5118" y="3756"/>
                    <a:pt x="5144" y="3739"/>
                  </a:cubicBezTo>
                  <a:cubicBezTo>
                    <a:pt x="5238" y="3679"/>
                    <a:pt x="5275" y="3506"/>
                    <a:pt x="5299" y="3385"/>
                  </a:cubicBezTo>
                  <a:cubicBezTo>
                    <a:pt x="5415" y="3427"/>
                    <a:pt x="5493" y="3490"/>
                    <a:pt x="5556" y="3604"/>
                  </a:cubicBezTo>
                  <a:cubicBezTo>
                    <a:pt x="5563" y="3616"/>
                    <a:pt x="5570" y="3621"/>
                    <a:pt x="5577" y="3621"/>
                  </a:cubicBezTo>
                  <a:cubicBezTo>
                    <a:pt x="5595" y="3621"/>
                    <a:pt x="5612" y="3589"/>
                    <a:pt x="5613" y="3570"/>
                  </a:cubicBezTo>
                  <a:cubicBezTo>
                    <a:pt x="5623" y="3454"/>
                    <a:pt x="5583" y="3252"/>
                    <a:pt x="5641" y="3149"/>
                  </a:cubicBezTo>
                  <a:cubicBezTo>
                    <a:pt x="5667" y="3105"/>
                    <a:pt x="5699" y="3087"/>
                    <a:pt x="5734" y="3087"/>
                  </a:cubicBezTo>
                  <a:cubicBezTo>
                    <a:pt x="5863" y="3087"/>
                    <a:pt x="6031" y="3339"/>
                    <a:pt x="6071" y="3445"/>
                  </a:cubicBezTo>
                  <a:cubicBezTo>
                    <a:pt x="6083" y="3474"/>
                    <a:pt x="6104" y="3488"/>
                    <a:pt x="6124" y="3488"/>
                  </a:cubicBezTo>
                  <a:cubicBezTo>
                    <a:pt x="6150" y="3488"/>
                    <a:pt x="6174" y="3465"/>
                    <a:pt x="6172" y="3424"/>
                  </a:cubicBezTo>
                  <a:cubicBezTo>
                    <a:pt x="6166" y="3212"/>
                    <a:pt x="6114" y="2577"/>
                    <a:pt x="6430" y="2577"/>
                  </a:cubicBezTo>
                  <a:cubicBezTo>
                    <a:pt x="6437" y="2577"/>
                    <a:pt x="6445" y="2577"/>
                    <a:pt x="6453" y="2578"/>
                  </a:cubicBezTo>
                  <a:cubicBezTo>
                    <a:pt x="6510" y="2586"/>
                    <a:pt x="6567" y="2606"/>
                    <a:pt x="6615" y="2641"/>
                  </a:cubicBezTo>
                  <a:cubicBezTo>
                    <a:pt x="6510" y="3001"/>
                    <a:pt x="6676" y="3415"/>
                    <a:pt x="7039" y="3560"/>
                  </a:cubicBezTo>
                  <a:cubicBezTo>
                    <a:pt x="7046" y="3564"/>
                    <a:pt x="7052" y="3565"/>
                    <a:pt x="7059" y="3565"/>
                  </a:cubicBezTo>
                  <a:cubicBezTo>
                    <a:pt x="7077" y="3565"/>
                    <a:pt x="7095" y="3554"/>
                    <a:pt x="7100" y="3535"/>
                  </a:cubicBezTo>
                  <a:cubicBezTo>
                    <a:pt x="7217" y="3243"/>
                    <a:pt x="7011" y="2815"/>
                    <a:pt x="6752" y="2577"/>
                  </a:cubicBezTo>
                  <a:cubicBezTo>
                    <a:pt x="6779" y="2528"/>
                    <a:pt x="6812" y="2484"/>
                    <a:pt x="6853" y="2445"/>
                  </a:cubicBezTo>
                  <a:cubicBezTo>
                    <a:pt x="6972" y="2332"/>
                    <a:pt x="7142" y="2406"/>
                    <a:pt x="7242" y="2284"/>
                  </a:cubicBezTo>
                  <a:cubicBezTo>
                    <a:pt x="7311" y="2202"/>
                    <a:pt x="7271" y="2193"/>
                    <a:pt x="7376" y="2120"/>
                  </a:cubicBezTo>
                  <a:cubicBezTo>
                    <a:pt x="7419" y="2091"/>
                    <a:pt x="7449" y="2078"/>
                    <a:pt x="7476" y="2078"/>
                  </a:cubicBezTo>
                  <a:cubicBezTo>
                    <a:pt x="7516" y="2078"/>
                    <a:pt x="7548" y="2107"/>
                    <a:pt x="7603" y="2155"/>
                  </a:cubicBezTo>
                  <a:cubicBezTo>
                    <a:pt x="7644" y="2193"/>
                    <a:pt x="7681" y="2238"/>
                    <a:pt x="7712" y="2287"/>
                  </a:cubicBezTo>
                  <a:cubicBezTo>
                    <a:pt x="7720" y="2299"/>
                    <a:pt x="7729" y="2304"/>
                    <a:pt x="7738" y="2304"/>
                  </a:cubicBezTo>
                  <a:cubicBezTo>
                    <a:pt x="7760" y="2304"/>
                    <a:pt x="7780" y="2273"/>
                    <a:pt x="7782" y="2250"/>
                  </a:cubicBezTo>
                  <a:cubicBezTo>
                    <a:pt x="7792" y="2156"/>
                    <a:pt x="7799" y="1962"/>
                    <a:pt x="7916" y="1929"/>
                  </a:cubicBezTo>
                  <a:cubicBezTo>
                    <a:pt x="7927" y="1926"/>
                    <a:pt x="7938" y="1925"/>
                    <a:pt x="7949" y="1925"/>
                  </a:cubicBezTo>
                  <a:cubicBezTo>
                    <a:pt x="8042" y="1925"/>
                    <a:pt x="8140" y="2019"/>
                    <a:pt x="8196" y="2070"/>
                  </a:cubicBezTo>
                  <a:cubicBezTo>
                    <a:pt x="8208" y="2080"/>
                    <a:pt x="8219" y="2085"/>
                    <a:pt x="8230" y="2085"/>
                  </a:cubicBezTo>
                  <a:cubicBezTo>
                    <a:pt x="8250" y="2085"/>
                    <a:pt x="8266" y="2068"/>
                    <a:pt x="8272" y="2042"/>
                  </a:cubicBezTo>
                  <a:cubicBezTo>
                    <a:pt x="8284" y="1984"/>
                    <a:pt x="8292" y="1925"/>
                    <a:pt x="8296" y="1867"/>
                  </a:cubicBezTo>
                  <a:cubicBezTo>
                    <a:pt x="8301" y="1831"/>
                    <a:pt x="8299" y="1782"/>
                    <a:pt x="8312" y="1747"/>
                  </a:cubicBezTo>
                  <a:cubicBezTo>
                    <a:pt x="8332" y="1690"/>
                    <a:pt x="8393" y="1606"/>
                    <a:pt x="8455" y="1606"/>
                  </a:cubicBezTo>
                  <a:cubicBezTo>
                    <a:pt x="8494" y="1606"/>
                    <a:pt x="8534" y="1640"/>
                    <a:pt x="8562" y="1737"/>
                  </a:cubicBezTo>
                  <a:cubicBezTo>
                    <a:pt x="8571" y="1768"/>
                    <a:pt x="8591" y="1781"/>
                    <a:pt x="8611" y="1781"/>
                  </a:cubicBezTo>
                  <a:cubicBezTo>
                    <a:pt x="8636" y="1781"/>
                    <a:pt x="8662" y="1758"/>
                    <a:pt x="8661" y="1719"/>
                  </a:cubicBezTo>
                  <a:cubicBezTo>
                    <a:pt x="8656" y="1539"/>
                    <a:pt x="8715" y="1346"/>
                    <a:pt x="8844" y="1214"/>
                  </a:cubicBezTo>
                  <a:cubicBezTo>
                    <a:pt x="8910" y="1146"/>
                    <a:pt x="8992" y="1095"/>
                    <a:pt x="9090" y="1089"/>
                  </a:cubicBezTo>
                  <a:lnTo>
                    <a:pt x="9092" y="1089"/>
                  </a:lnTo>
                  <a:cubicBezTo>
                    <a:pt x="9078" y="1124"/>
                    <a:pt x="9069" y="1160"/>
                    <a:pt x="9066" y="1197"/>
                  </a:cubicBezTo>
                  <a:cubicBezTo>
                    <a:pt x="9059" y="1322"/>
                    <a:pt x="9115" y="1530"/>
                    <a:pt x="9256" y="1567"/>
                  </a:cubicBezTo>
                  <a:cubicBezTo>
                    <a:pt x="9270" y="1571"/>
                    <a:pt x="9285" y="1573"/>
                    <a:pt x="9299" y="1573"/>
                  </a:cubicBezTo>
                  <a:cubicBezTo>
                    <a:pt x="9401" y="1573"/>
                    <a:pt x="9482" y="1477"/>
                    <a:pt x="9506" y="1381"/>
                  </a:cubicBezTo>
                  <a:cubicBezTo>
                    <a:pt x="9544" y="1226"/>
                    <a:pt x="9451" y="1086"/>
                    <a:pt x="9320" y="1012"/>
                  </a:cubicBezTo>
                  <a:cubicBezTo>
                    <a:pt x="9314" y="1008"/>
                    <a:pt x="9306" y="1006"/>
                    <a:pt x="9301" y="1003"/>
                  </a:cubicBezTo>
                  <a:cubicBezTo>
                    <a:pt x="9387" y="943"/>
                    <a:pt x="9491" y="904"/>
                    <a:pt x="9587" y="868"/>
                  </a:cubicBezTo>
                  <a:cubicBezTo>
                    <a:pt x="9666" y="839"/>
                    <a:pt x="9769" y="820"/>
                    <a:pt x="9836" y="768"/>
                  </a:cubicBezTo>
                  <a:cubicBezTo>
                    <a:pt x="9864" y="745"/>
                    <a:pt x="9888" y="670"/>
                    <a:pt x="9912" y="657"/>
                  </a:cubicBezTo>
                  <a:cubicBezTo>
                    <a:pt x="9976" y="623"/>
                    <a:pt x="10012" y="611"/>
                    <a:pt x="10034" y="611"/>
                  </a:cubicBezTo>
                  <a:cubicBezTo>
                    <a:pt x="10088" y="611"/>
                    <a:pt x="10057" y="682"/>
                    <a:pt x="10127" y="682"/>
                  </a:cubicBezTo>
                  <a:cubicBezTo>
                    <a:pt x="10129" y="682"/>
                    <a:pt x="10131" y="682"/>
                    <a:pt x="10133" y="682"/>
                  </a:cubicBezTo>
                  <a:cubicBezTo>
                    <a:pt x="10341" y="673"/>
                    <a:pt x="10437" y="575"/>
                    <a:pt x="10487" y="402"/>
                  </a:cubicBezTo>
                  <a:cubicBezTo>
                    <a:pt x="10529" y="444"/>
                    <a:pt x="10569" y="462"/>
                    <a:pt x="10608" y="462"/>
                  </a:cubicBezTo>
                  <a:cubicBezTo>
                    <a:pt x="10736" y="462"/>
                    <a:pt x="10840" y="261"/>
                    <a:pt x="10886" y="105"/>
                  </a:cubicBezTo>
                  <a:cubicBezTo>
                    <a:pt x="10964" y="217"/>
                    <a:pt x="11059" y="395"/>
                    <a:pt x="11188" y="427"/>
                  </a:cubicBezTo>
                  <a:cubicBezTo>
                    <a:pt x="11203" y="431"/>
                    <a:pt x="11218" y="432"/>
                    <a:pt x="11233" y="432"/>
                  </a:cubicBezTo>
                  <a:cubicBezTo>
                    <a:pt x="11349" y="432"/>
                    <a:pt x="11456" y="326"/>
                    <a:pt x="11535" y="257"/>
                  </a:cubicBezTo>
                  <a:cubicBezTo>
                    <a:pt x="11538" y="255"/>
                    <a:pt x="11539" y="246"/>
                    <a:pt x="11535" y="246"/>
                  </a:cubicBezTo>
                  <a:lnTo>
                    <a:pt x="11535" y="246"/>
                  </a:lnTo>
                  <a:cubicBezTo>
                    <a:pt x="11535" y="246"/>
                    <a:pt x="11534" y="246"/>
                    <a:pt x="11534" y="247"/>
                  </a:cubicBezTo>
                  <a:cubicBezTo>
                    <a:pt x="11450" y="310"/>
                    <a:pt x="11361" y="379"/>
                    <a:pt x="11268" y="379"/>
                  </a:cubicBezTo>
                  <a:cubicBezTo>
                    <a:pt x="11226" y="379"/>
                    <a:pt x="11184" y="365"/>
                    <a:pt x="11141" y="332"/>
                  </a:cubicBezTo>
                  <a:cubicBezTo>
                    <a:pt x="11041" y="252"/>
                    <a:pt x="10970" y="110"/>
                    <a:pt x="10895" y="8"/>
                  </a:cubicBezTo>
                  <a:cubicBezTo>
                    <a:pt x="10891" y="3"/>
                    <a:pt x="10886" y="1"/>
                    <a:pt x="10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457;p89">
              <a:extLst>
                <a:ext uri="{FF2B5EF4-FFF2-40B4-BE49-F238E27FC236}">
                  <a16:creationId xmlns:a16="http://schemas.microsoft.com/office/drawing/2014/main" id="{C986BBC6-D65F-41DD-9804-93391FD116FE}"/>
                </a:ext>
              </a:extLst>
            </p:cNvPr>
            <p:cNvSpPr/>
            <p:nvPr/>
          </p:nvSpPr>
          <p:spPr>
            <a:xfrm>
              <a:off x="4182650" y="1954975"/>
              <a:ext cx="288500" cy="167200"/>
            </a:xfrm>
            <a:custGeom>
              <a:avLst/>
              <a:gdLst/>
              <a:ahLst/>
              <a:cxnLst/>
              <a:rect l="l" t="t" r="r" b="b"/>
              <a:pathLst>
                <a:path w="11540" h="6688" extrusionOk="0">
                  <a:moveTo>
                    <a:pt x="9203" y="1103"/>
                  </a:moveTo>
                  <a:lnTo>
                    <a:pt x="9203" y="1103"/>
                  </a:lnTo>
                  <a:cubicBezTo>
                    <a:pt x="9303" y="1129"/>
                    <a:pt x="9413" y="1191"/>
                    <a:pt x="9423" y="1286"/>
                  </a:cubicBezTo>
                  <a:cubicBezTo>
                    <a:pt x="9430" y="1356"/>
                    <a:pt x="9368" y="1442"/>
                    <a:pt x="9295" y="1442"/>
                  </a:cubicBezTo>
                  <a:cubicBezTo>
                    <a:pt x="9286" y="1442"/>
                    <a:pt x="9277" y="1441"/>
                    <a:pt x="9268" y="1438"/>
                  </a:cubicBezTo>
                  <a:cubicBezTo>
                    <a:pt x="9128" y="1397"/>
                    <a:pt x="9137" y="1215"/>
                    <a:pt x="9203" y="1103"/>
                  </a:cubicBezTo>
                  <a:close/>
                  <a:moveTo>
                    <a:pt x="6700" y="2706"/>
                  </a:moveTo>
                  <a:lnTo>
                    <a:pt x="6700" y="2706"/>
                  </a:lnTo>
                  <a:cubicBezTo>
                    <a:pt x="6893" y="2880"/>
                    <a:pt x="7051" y="3187"/>
                    <a:pt x="7019" y="3389"/>
                  </a:cubicBezTo>
                  <a:cubicBezTo>
                    <a:pt x="6765" y="3263"/>
                    <a:pt x="6634" y="2968"/>
                    <a:pt x="6700" y="2706"/>
                  </a:cubicBezTo>
                  <a:close/>
                  <a:moveTo>
                    <a:pt x="10883" y="0"/>
                  </a:moveTo>
                  <a:cubicBezTo>
                    <a:pt x="10871" y="0"/>
                    <a:pt x="10859" y="15"/>
                    <a:pt x="10857" y="26"/>
                  </a:cubicBezTo>
                  <a:cubicBezTo>
                    <a:pt x="10832" y="129"/>
                    <a:pt x="10741" y="372"/>
                    <a:pt x="10621" y="372"/>
                  </a:cubicBezTo>
                  <a:cubicBezTo>
                    <a:pt x="10583" y="372"/>
                    <a:pt x="10541" y="347"/>
                    <a:pt x="10498" y="285"/>
                  </a:cubicBezTo>
                  <a:cubicBezTo>
                    <a:pt x="10491" y="275"/>
                    <a:pt x="10483" y="271"/>
                    <a:pt x="10475" y="271"/>
                  </a:cubicBezTo>
                  <a:cubicBezTo>
                    <a:pt x="10460" y="271"/>
                    <a:pt x="10447" y="287"/>
                    <a:pt x="10442" y="306"/>
                  </a:cubicBezTo>
                  <a:cubicBezTo>
                    <a:pt x="10402" y="477"/>
                    <a:pt x="10327" y="552"/>
                    <a:pt x="10196" y="552"/>
                  </a:cubicBezTo>
                  <a:cubicBezTo>
                    <a:pt x="10158" y="552"/>
                    <a:pt x="10116" y="545"/>
                    <a:pt x="10068" y="533"/>
                  </a:cubicBezTo>
                  <a:cubicBezTo>
                    <a:pt x="10024" y="522"/>
                    <a:pt x="9997" y="511"/>
                    <a:pt x="9970" y="511"/>
                  </a:cubicBezTo>
                  <a:cubicBezTo>
                    <a:pt x="9945" y="511"/>
                    <a:pt x="9921" y="520"/>
                    <a:pt x="9884" y="544"/>
                  </a:cubicBezTo>
                  <a:cubicBezTo>
                    <a:pt x="9829" y="579"/>
                    <a:pt x="9813" y="652"/>
                    <a:pt x="9749" y="688"/>
                  </a:cubicBezTo>
                  <a:cubicBezTo>
                    <a:pt x="9718" y="706"/>
                    <a:pt x="9676" y="716"/>
                    <a:pt x="9643" y="726"/>
                  </a:cubicBezTo>
                  <a:cubicBezTo>
                    <a:pt x="9545" y="761"/>
                    <a:pt x="9442" y="793"/>
                    <a:pt x="9349" y="841"/>
                  </a:cubicBezTo>
                  <a:cubicBezTo>
                    <a:pt x="9289" y="873"/>
                    <a:pt x="9233" y="912"/>
                    <a:pt x="9183" y="959"/>
                  </a:cubicBezTo>
                  <a:cubicBezTo>
                    <a:pt x="9153" y="952"/>
                    <a:pt x="9123" y="948"/>
                    <a:pt x="9095" y="948"/>
                  </a:cubicBezTo>
                  <a:cubicBezTo>
                    <a:pt x="8822" y="948"/>
                    <a:pt x="8623" y="1249"/>
                    <a:pt x="8570" y="1534"/>
                  </a:cubicBezTo>
                  <a:cubicBezTo>
                    <a:pt x="8528" y="1491"/>
                    <a:pt x="8476" y="1462"/>
                    <a:pt x="8419" y="1462"/>
                  </a:cubicBezTo>
                  <a:cubicBezTo>
                    <a:pt x="8380" y="1462"/>
                    <a:pt x="8338" y="1476"/>
                    <a:pt x="8296" y="1508"/>
                  </a:cubicBezTo>
                  <a:cubicBezTo>
                    <a:pt x="8189" y="1593"/>
                    <a:pt x="8198" y="1760"/>
                    <a:pt x="8185" y="1897"/>
                  </a:cubicBezTo>
                  <a:cubicBezTo>
                    <a:pt x="8113" y="1838"/>
                    <a:pt x="8025" y="1777"/>
                    <a:pt x="7936" y="1777"/>
                  </a:cubicBezTo>
                  <a:cubicBezTo>
                    <a:pt x="7906" y="1777"/>
                    <a:pt x="7877" y="1784"/>
                    <a:pt x="7847" y="1799"/>
                  </a:cubicBezTo>
                  <a:cubicBezTo>
                    <a:pt x="7745" y="1854"/>
                    <a:pt x="7713" y="1985"/>
                    <a:pt x="7701" y="2104"/>
                  </a:cubicBezTo>
                  <a:cubicBezTo>
                    <a:pt x="7624" y="2012"/>
                    <a:pt x="7520" y="1930"/>
                    <a:pt x="7417" y="1930"/>
                  </a:cubicBezTo>
                  <a:cubicBezTo>
                    <a:pt x="7365" y="1930"/>
                    <a:pt x="7313" y="1951"/>
                    <a:pt x="7265" y="2002"/>
                  </a:cubicBezTo>
                  <a:cubicBezTo>
                    <a:pt x="7157" y="2118"/>
                    <a:pt x="7375" y="2107"/>
                    <a:pt x="7044" y="2223"/>
                  </a:cubicBezTo>
                  <a:cubicBezTo>
                    <a:pt x="7001" y="2239"/>
                    <a:pt x="6955" y="2221"/>
                    <a:pt x="6908" y="2242"/>
                  </a:cubicBezTo>
                  <a:cubicBezTo>
                    <a:pt x="6816" y="2280"/>
                    <a:pt x="6738" y="2384"/>
                    <a:pt x="6688" y="2467"/>
                  </a:cubicBezTo>
                  <a:cubicBezTo>
                    <a:pt x="6681" y="2480"/>
                    <a:pt x="6677" y="2494"/>
                    <a:pt x="6671" y="2508"/>
                  </a:cubicBezTo>
                  <a:cubicBezTo>
                    <a:pt x="6633" y="2480"/>
                    <a:pt x="6590" y="2455"/>
                    <a:pt x="6546" y="2435"/>
                  </a:cubicBezTo>
                  <a:cubicBezTo>
                    <a:pt x="6481" y="2407"/>
                    <a:pt x="6424" y="2394"/>
                    <a:pt x="6375" y="2394"/>
                  </a:cubicBezTo>
                  <a:cubicBezTo>
                    <a:pt x="6077" y="2394"/>
                    <a:pt x="6050" y="2857"/>
                    <a:pt x="6056" y="3180"/>
                  </a:cubicBezTo>
                  <a:cubicBezTo>
                    <a:pt x="5964" y="3039"/>
                    <a:pt x="5832" y="2903"/>
                    <a:pt x="5695" y="2903"/>
                  </a:cubicBezTo>
                  <a:cubicBezTo>
                    <a:pt x="5690" y="2903"/>
                    <a:pt x="5685" y="2904"/>
                    <a:pt x="5681" y="2904"/>
                  </a:cubicBezTo>
                  <a:cubicBezTo>
                    <a:pt x="5463" y="2920"/>
                    <a:pt x="5502" y="3227"/>
                    <a:pt x="5531" y="3433"/>
                  </a:cubicBezTo>
                  <a:cubicBezTo>
                    <a:pt x="5466" y="3353"/>
                    <a:pt x="5379" y="3292"/>
                    <a:pt x="5281" y="3258"/>
                  </a:cubicBezTo>
                  <a:cubicBezTo>
                    <a:pt x="5277" y="3257"/>
                    <a:pt x="5274" y="3256"/>
                    <a:pt x="5271" y="3256"/>
                  </a:cubicBezTo>
                  <a:cubicBezTo>
                    <a:pt x="5256" y="3256"/>
                    <a:pt x="5243" y="3272"/>
                    <a:pt x="5238" y="3287"/>
                  </a:cubicBezTo>
                  <a:cubicBezTo>
                    <a:pt x="5217" y="3364"/>
                    <a:pt x="5216" y="3463"/>
                    <a:pt x="5186" y="3536"/>
                  </a:cubicBezTo>
                  <a:cubicBezTo>
                    <a:pt x="5151" y="3621"/>
                    <a:pt x="5105" y="3652"/>
                    <a:pt x="5056" y="3652"/>
                  </a:cubicBezTo>
                  <a:cubicBezTo>
                    <a:pt x="4999" y="3652"/>
                    <a:pt x="4937" y="3609"/>
                    <a:pt x="4884" y="3556"/>
                  </a:cubicBezTo>
                  <a:cubicBezTo>
                    <a:pt x="4879" y="3551"/>
                    <a:pt x="4873" y="3549"/>
                    <a:pt x="4868" y="3549"/>
                  </a:cubicBezTo>
                  <a:cubicBezTo>
                    <a:pt x="4854" y="3549"/>
                    <a:pt x="4841" y="3565"/>
                    <a:pt x="4839" y="3580"/>
                  </a:cubicBezTo>
                  <a:cubicBezTo>
                    <a:pt x="4820" y="3669"/>
                    <a:pt x="4806" y="3852"/>
                    <a:pt x="4706" y="3894"/>
                  </a:cubicBezTo>
                  <a:cubicBezTo>
                    <a:pt x="4692" y="3900"/>
                    <a:pt x="4678" y="3902"/>
                    <a:pt x="4663" y="3902"/>
                  </a:cubicBezTo>
                  <a:cubicBezTo>
                    <a:pt x="4578" y="3902"/>
                    <a:pt x="4481" y="3820"/>
                    <a:pt x="4425" y="3778"/>
                  </a:cubicBezTo>
                  <a:cubicBezTo>
                    <a:pt x="4418" y="3773"/>
                    <a:pt x="4411" y="3771"/>
                    <a:pt x="4405" y="3771"/>
                  </a:cubicBezTo>
                  <a:cubicBezTo>
                    <a:pt x="4383" y="3771"/>
                    <a:pt x="4366" y="3800"/>
                    <a:pt x="4365" y="3823"/>
                  </a:cubicBezTo>
                  <a:cubicBezTo>
                    <a:pt x="4363" y="3930"/>
                    <a:pt x="4392" y="4140"/>
                    <a:pt x="4270" y="4140"/>
                  </a:cubicBezTo>
                  <a:cubicBezTo>
                    <a:pt x="4242" y="4140"/>
                    <a:pt x="4207" y="4130"/>
                    <a:pt x="4163" y="4105"/>
                  </a:cubicBezTo>
                  <a:cubicBezTo>
                    <a:pt x="4084" y="4063"/>
                    <a:pt x="4039" y="3968"/>
                    <a:pt x="3955" y="3924"/>
                  </a:cubicBezTo>
                  <a:cubicBezTo>
                    <a:pt x="3949" y="3921"/>
                    <a:pt x="3942" y="3919"/>
                    <a:pt x="3935" y="3919"/>
                  </a:cubicBezTo>
                  <a:cubicBezTo>
                    <a:pt x="3922" y="3919"/>
                    <a:pt x="3910" y="3925"/>
                    <a:pt x="3901" y="3935"/>
                  </a:cubicBezTo>
                  <a:cubicBezTo>
                    <a:pt x="3784" y="4111"/>
                    <a:pt x="3774" y="4307"/>
                    <a:pt x="3721" y="4502"/>
                  </a:cubicBezTo>
                  <a:cubicBezTo>
                    <a:pt x="3655" y="4427"/>
                    <a:pt x="3588" y="4396"/>
                    <a:pt x="3526" y="4396"/>
                  </a:cubicBezTo>
                  <a:cubicBezTo>
                    <a:pt x="3360" y="4396"/>
                    <a:pt x="3226" y="4617"/>
                    <a:pt x="3207" y="4841"/>
                  </a:cubicBezTo>
                  <a:cubicBezTo>
                    <a:pt x="3130" y="4757"/>
                    <a:pt x="3035" y="4685"/>
                    <a:pt x="2938" y="4685"/>
                  </a:cubicBezTo>
                  <a:cubicBezTo>
                    <a:pt x="2880" y="4685"/>
                    <a:pt x="2821" y="4711"/>
                    <a:pt x="2765" y="4775"/>
                  </a:cubicBezTo>
                  <a:cubicBezTo>
                    <a:pt x="2666" y="4887"/>
                    <a:pt x="2631" y="5033"/>
                    <a:pt x="2628" y="5184"/>
                  </a:cubicBezTo>
                  <a:cubicBezTo>
                    <a:pt x="2526" y="5024"/>
                    <a:pt x="2379" y="4887"/>
                    <a:pt x="2216" y="4887"/>
                  </a:cubicBezTo>
                  <a:cubicBezTo>
                    <a:pt x="2178" y="4887"/>
                    <a:pt x="2139" y="4894"/>
                    <a:pt x="2099" y="4911"/>
                  </a:cubicBezTo>
                  <a:cubicBezTo>
                    <a:pt x="1914" y="4991"/>
                    <a:pt x="1870" y="5195"/>
                    <a:pt x="1894" y="5400"/>
                  </a:cubicBezTo>
                  <a:cubicBezTo>
                    <a:pt x="1879" y="5390"/>
                    <a:pt x="1861" y="5382"/>
                    <a:pt x="1843" y="5376"/>
                  </a:cubicBezTo>
                  <a:cubicBezTo>
                    <a:pt x="1815" y="5367"/>
                    <a:pt x="1790" y="5363"/>
                    <a:pt x="1766" y="5363"/>
                  </a:cubicBezTo>
                  <a:cubicBezTo>
                    <a:pt x="1646" y="5363"/>
                    <a:pt x="1570" y="5464"/>
                    <a:pt x="1520" y="5574"/>
                  </a:cubicBezTo>
                  <a:cubicBezTo>
                    <a:pt x="1480" y="5544"/>
                    <a:pt x="1437" y="5514"/>
                    <a:pt x="1399" y="5480"/>
                  </a:cubicBezTo>
                  <a:cubicBezTo>
                    <a:pt x="1393" y="5476"/>
                    <a:pt x="1386" y="5474"/>
                    <a:pt x="1379" y="5474"/>
                  </a:cubicBezTo>
                  <a:cubicBezTo>
                    <a:pt x="1373" y="5474"/>
                    <a:pt x="1368" y="5475"/>
                    <a:pt x="1363" y="5478"/>
                  </a:cubicBezTo>
                  <a:cubicBezTo>
                    <a:pt x="1283" y="5542"/>
                    <a:pt x="1253" y="5616"/>
                    <a:pt x="1231" y="5714"/>
                  </a:cubicBezTo>
                  <a:cubicBezTo>
                    <a:pt x="1222" y="5754"/>
                    <a:pt x="1230" y="5823"/>
                    <a:pt x="1209" y="5859"/>
                  </a:cubicBezTo>
                  <a:cubicBezTo>
                    <a:pt x="1189" y="5892"/>
                    <a:pt x="1168" y="5905"/>
                    <a:pt x="1146" y="5905"/>
                  </a:cubicBezTo>
                  <a:cubicBezTo>
                    <a:pt x="1096" y="5905"/>
                    <a:pt x="1043" y="5840"/>
                    <a:pt x="996" y="5794"/>
                  </a:cubicBezTo>
                  <a:cubicBezTo>
                    <a:pt x="987" y="5786"/>
                    <a:pt x="972" y="5779"/>
                    <a:pt x="958" y="5779"/>
                  </a:cubicBezTo>
                  <a:cubicBezTo>
                    <a:pt x="950" y="5779"/>
                    <a:pt x="943" y="5781"/>
                    <a:pt x="937" y="5787"/>
                  </a:cubicBezTo>
                  <a:cubicBezTo>
                    <a:pt x="818" y="5899"/>
                    <a:pt x="861" y="6002"/>
                    <a:pt x="820" y="6145"/>
                  </a:cubicBezTo>
                  <a:cubicBezTo>
                    <a:pt x="805" y="6201"/>
                    <a:pt x="796" y="6219"/>
                    <a:pt x="775" y="6219"/>
                  </a:cubicBezTo>
                  <a:cubicBezTo>
                    <a:pt x="755" y="6219"/>
                    <a:pt x="723" y="6202"/>
                    <a:pt x="662" y="6185"/>
                  </a:cubicBezTo>
                  <a:cubicBezTo>
                    <a:pt x="588" y="6164"/>
                    <a:pt x="527" y="6149"/>
                    <a:pt x="453" y="6149"/>
                  </a:cubicBezTo>
                  <a:cubicBezTo>
                    <a:pt x="448" y="6149"/>
                    <a:pt x="443" y="6149"/>
                    <a:pt x="438" y="6149"/>
                  </a:cubicBezTo>
                  <a:cubicBezTo>
                    <a:pt x="123" y="6157"/>
                    <a:pt x="0" y="6346"/>
                    <a:pt x="40" y="6650"/>
                  </a:cubicBezTo>
                  <a:cubicBezTo>
                    <a:pt x="44" y="6675"/>
                    <a:pt x="59" y="6687"/>
                    <a:pt x="75" y="6687"/>
                  </a:cubicBezTo>
                  <a:cubicBezTo>
                    <a:pt x="91" y="6687"/>
                    <a:pt x="106" y="6675"/>
                    <a:pt x="109" y="6650"/>
                  </a:cubicBezTo>
                  <a:cubicBezTo>
                    <a:pt x="135" y="6445"/>
                    <a:pt x="258" y="6350"/>
                    <a:pt x="449" y="6341"/>
                  </a:cubicBezTo>
                  <a:cubicBezTo>
                    <a:pt x="519" y="6336"/>
                    <a:pt x="594" y="6329"/>
                    <a:pt x="668" y="6329"/>
                  </a:cubicBezTo>
                  <a:cubicBezTo>
                    <a:pt x="727" y="6329"/>
                    <a:pt x="786" y="6334"/>
                    <a:pt x="841" y="6348"/>
                  </a:cubicBezTo>
                  <a:cubicBezTo>
                    <a:pt x="844" y="6349"/>
                    <a:pt x="847" y="6350"/>
                    <a:pt x="850" y="6350"/>
                  </a:cubicBezTo>
                  <a:cubicBezTo>
                    <a:pt x="867" y="6350"/>
                    <a:pt x="879" y="6334"/>
                    <a:pt x="884" y="6318"/>
                  </a:cubicBezTo>
                  <a:cubicBezTo>
                    <a:pt x="924" y="6200"/>
                    <a:pt x="930" y="6069"/>
                    <a:pt x="992" y="5963"/>
                  </a:cubicBezTo>
                  <a:cubicBezTo>
                    <a:pt x="1049" y="6007"/>
                    <a:pt x="1116" y="6053"/>
                    <a:pt x="1177" y="6053"/>
                  </a:cubicBezTo>
                  <a:cubicBezTo>
                    <a:pt x="1211" y="6053"/>
                    <a:pt x="1244" y="6038"/>
                    <a:pt x="1271" y="5999"/>
                  </a:cubicBezTo>
                  <a:cubicBezTo>
                    <a:pt x="1339" y="5905"/>
                    <a:pt x="1313" y="5645"/>
                    <a:pt x="1406" y="5645"/>
                  </a:cubicBezTo>
                  <a:cubicBezTo>
                    <a:pt x="1431" y="5645"/>
                    <a:pt x="1466" y="5664"/>
                    <a:pt x="1513" y="5711"/>
                  </a:cubicBezTo>
                  <a:cubicBezTo>
                    <a:pt x="1523" y="5722"/>
                    <a:pt x="1534" y="5727"/>
                    <a:pt x="1544" y="5727"/>
                  </a:cubicBezTo>
                  <a:cubicBezTo>
                    <a:pt x="1556" y="5727"/>
                    <a:pt x="1567" y="5720"/>
                    <a:pt x="1576" y="5705"/>
                  </a:cubicBezTo>
                  <a:cubicBezTo>
                    <a:pt x="1648" y="5591"/>
                    <a:pt x="1725" y="5539"/>
                    <a:pt x="1797" y="5539"/>
                  </a:cubicBezTo>
                  <a:cubicBezTo>
                    <a:pt x="1851" y="5539"/>
                    <a:pt x="1902" y="5568"/>
                    <a:pt x="1945" y="5621"/>
                  </a:cubicBezTo>
                  <a:cubicBezTo>
                    <a:pt x="1969" y="5692"/>
                    <a:pt x="2003" y="5759"/>
                    <a:pt x="2046" y="5822"/>
                  </a:cubicBezTo>
                  <a:cubicBezTo>
                    <a:pt x="2054" y="5834"/>
                    <a:pt x="2063" y="5839"/>
                    <a:pt x="2071" y="5839"/>
                  </a:cubicBezTo>
                  <a:cubicBezTo>
                    <a:pt x="2096" y="5839"/>
                    <a:pt x="2114" y="5789"/>
                    <a:pt x="2108" y="5763"/>
                  </a:cubicBezTo>
                  <a:cubicBezTo>
                    <a:pt x="2094" y="5704"/>
                    <a:pt x="2075" y="5647"/>
                    <a:pt x="2051" y="5592"/>
                  </a:cubicBezTo>
                  <a:cubicBezTo>
                    <a:pt x="2034" y="5429"/>
                    <a:pt x="2072" y="5199"/>
                    <a:pt x="2167" y="5131"/>
                  </a:cubicBezTo>
                  <a:cubicBezTo>
                    <a:pt x="2202" y="5106"/>
                    <a:pt x="2239" y="5095"/>
                    <a:pt x="2275" y="5095"/>
                  </a:cubicBezTo>
                  <a:cubicBezTo>
                    <a:pt x="2459" y="5095"/>
                    <a:pt x="2639" y="5374"/>
                    <a:pt x="2667" y="5521"/>
                  </a:cubicBezTo>
                  <a:cubicBezTo>
                    <a:pt x="2668" y="5527"/>
                    <a:pt x="2669" y="5534"/>
                    <a:pt x="2670" y="5539"/>
                  </a:cubicBezTo>
                  <a:cubicBezTo>
                    <a:pt x="2678" y="5570"/>
                    <a:pt x="2695" y="5583"/>
                    <a:pt x="2713" y="5583"/>
                  </a:cubicBezTo>
                  <a:cubicBezTo>
                    <a:pt x="2740" y="5583"/>
                    <a:pt x="2769" y="5550"/>
                    <a:pt x="2762" y="5508"/>
                  </a:cubicBezTo>
                  <a:cubicBezTo>
                    <a:pt x="2760" y="5500"/>
                    <a:pt x="2758" y="5492"/>
                    <a:pt x="2756" y="5485"/>
                  </a:cubicBezTo>
                  <a:cubicBezTo>
                    <a:pt x="2719" y="5335"/>
                    <a:pt x="2754" y="5105"/>
                    <a:pt x="2832" y="4974"/>
                  </a:cubicBezTo>
                  <a:cubicBezTo>
                    <a:pt x="2879" y="4895"/>
                    <a:pt x="2932" y="4863"/>
                    <a:pt x="2985" y="4863"/>
                  </a:cubicBezTo>
                  <a:cubicBezTo>
                    <a:pt x="3066" y="4863"/>
                    <a:pt x="3150" y="4934"/>
                    <a:pt x="3227" y="5025"/>
                  </a:cubicBezTo>
                  <a:cubicBezTo>
                    <a:pt x="3237" y="5036"/>
                    <a:pt x="3246" y="5041"/>
                    <a:pt x="3255" y="5041"/>
                  </a:cubicBezTo>
                  <a:cubicBezTo>
                    <a:pt x="3279" y="5041"/>
                    <a:pt x="3295" y="5001"/>
                    <a:pt x="3295" y="4973"/>
                  </a:cubicBezTo>
                  <a:cubicBezTo>
                    <a:pt x="3294" y="4798"/>
                    <a:pt x="3396" y="4570"/>
                    <a:pt x="3539" y="4570"/>
                  </a:cubicBezTo>
                  <a:cubicBezTo>
                    <a:pt x="3594" y="4570"/>
                    <a:pt x="3654" y="4602"/>
                    <a:pt x="3717" y="4683"/>
                  </a:cubicBezTo>
                  <a:cubicBezTo>
                    <a:pt x="3726" y="4695"/>
                    <a:pt x="3736" y="4700"/>
                    <a:pt x="3746" y="4700"/>
                  </a:cubicBezTo>
                  <a:cubicBezTo>
                    <a:pt x="3767" y="4700"/>
                    <a:pt x="3786" y="4677"/>
                    <a:pt x="3792" y="4655"/>
                  </a:cubicBezTo>
                  <a:cubicBezTo>
                    <a:pt x="3820" y="4559"/>
                    <a:pt x="3841" y="4464"/>
                    <a:pt x="3866" y="4368"/>
                  </a:cubicBezTo>
                  <a:cubicBezTo>
                    <a:pt x="3882" y="4301"/>
                    <a:pt x="3903" y="4235"/>
                    <a:pt x="3930" y="4171"/>
                  </a:cubicBezTo>
                  <a:cubicBezTo>
                    <a:pt x="3936" y="4114"/>
                    <a:pt x="3949" y="4086"/>
                    <a:pt x="3969" y="4086"/>
                  </a:cubicBezTo>
                  <a:cubicBezTo>
                    <a:pt x="3985" y="4086"/>
                    <a:pt x="4006" y="4103"/>
                    <a:pt x="4030" y="4138"/>
                  </a:cubicBezTo>
                  <a:cubicBezTo>
                    <a:pt x="4111" y="4185"/>
                    <a:pt x="4169" y="4312"/>
                    <a:pt x="4275" y="4312"/>
                  </a:cubicBezTo>
                  <a:cubicBezTo>
                    <a:pt x="4280" y="4312"/>
                    <a:pt x="4285" y="4312"/>
                    <a:pt x="4289" y="4311"/>
                  </a:cubicBezTo>
                  <a:cubicBezTo>
                    <a:pt x="4446" y="4296"/>
                    <a:pt x="4466" y="4081"/>
                    <a:pt x="4460" y="3930"/>
                  </a:cubicBezTo>
                  <a:lnTo>
                    <a:pt x="4460" y="3930"/>
                  </a:lnTo>
                  <a:cubicBezTo>
                    <a:pt x="4523" y="3962"/>
                    <a:pt x="4595" y="3994"/>
                    <a:pt x="4663" y="3994"/>
                  </a:cubicBezTo>
                  <a:cubicBezTo>
                    <a:pt x="4694" y="3994"/>
                    <a:pt x="4725" y="3987"/>
                    <a:pt x="4753" y="3969"/>
                  </a:cubicBezTo>
                  <a:cubicBezTo>
                    <a:pt x="4840" y="3913"/>
                    <a:pt x="4868" y="3771"/>
                    <a:pt x="4885" y="3664"/>
                  </a:cubicBezTo>
                  <a:cubicBezTo>
                    <a:pt x="4939" y="3713"/>
                    <a:pt x="5001" y="3763"/>
                    <a:pt x="5067" y="3763"/>
                  </a:cubicBezTo>
                  <a:cubicBezTo>
                    <a:pt x="5092" y="3763"/>
                    <a:pt x="5118" y="3756"/>
                    <a:pt x="5144" y="3739"/>
                  </a:cubicBezTo>
                  <a:cubicBezTo>
                    <a:pt x="5238" y="3679"/>
                    <a:pt x="5275" y="3506"/>
                    <a:pt x="5299" y="3385"/>
                  </a:cubicBezTo>
                  <a:cubicBezTo>
                    <a:pt x="5415" y="3427"/>
                    <a:pt x="5494" y="3489"/>
                    <a:pt x="5556" y="3604"/>
                  </a:cubicBezTo>
                  <a:cubicBezTo>
                    <a:pt x="5563" y="3616"/>
                    <a:pt x="5570" y="3620"/>
                    <a:pt x="5577" y="3620"/>
                  </a:cubicBezTo>
                  <a:cubicBezTo>
                    <a:pt x="5595" y="3620"/>
                    <a:pt x="5612" y="3589"/>
                    <a:pt x="5613" y="3570"/>
                  </a:cubicBezTo>
                  <a:cubicBezTo>
                    <a:pt x="5623" y="3453"/>
                    <a:pt x="5583" y="3252"/>
                    <a:pt x="5641" y="3149"/>
                  </a:cubicBezTo>
                  <a:cubicBezTo>
                    <a:pt x="5667" y="3105"/>
                    <a:pt x="5699" y="3087"/>
                    <a:pt x="5734" y="3087"/>
                  </a:cubicBezTo>
                  <a:cubicBezTo>
                    <a:pt x="5863" y="3087"/>
                    <a:pt x="6031" y="3339"/>
                    <a:pt x="6072" y="3445"/>
                  </a:cubicBezTo>
                  <a:cubicBezTo>
                    <a:pt x="6084" y="3474"/>
                    <a:pt x="6104" y="3488"/>
                    <a:pt x="6124" y="3488"/>
                  </a:cubicBezTo>
                  <a:cubicBezTo>
                    <a:pt x="6150" y="3488"/>
                    <a:pt x="6174" y="3465"/>
                    <a:pt x="6172" y="3424"/>
                  </a:cubicBezTo>
                  <a:cubicBezTo>
                    <a:pt x="6166" y="3212"/>
                    <a:pt x="6114" y="2577"/>
                    <a:pt x="6430" y="2577"/>
                  </a:cubicBezTo>
                  <a:cubicBezTo>
                    <a:pt x="6438" y="2577"/>
                    <a:pt x="6445" y="2577"/>
                    <a:pt x="6453" y="2578"/>
                  </a:cubicBezTo>
                  <a:cubicBezTo>
                    <a:pt x="6512" y="2585"/>
                    <a:pt x="6567" y="2607"/>
                    <a:pt x="6616" y="2641"/>
                  </a:cubicBezTo>
                  <a:cubicBezTo>
                    <a:pt x="6510" y="3001"/>
                    <a:pt x="6677" y="3415"/>
                    <a:pt x="7040" y="3560"/>
                  </a:cubicBezTo>
                  <a:cubicBezTo>
                    <a:pt x="7047" y="3563"/>
                    <a:pt x="7054" y="3565"/>
                    <a:pt x="7060" y="3565"/>
                  </a:cubicBezTo>
                  <a:cubicBezTo>
                    <a:pt x="7079" y="3565"/>
                    <a:pt x="7096" y="3554"/>
                    <a:pt x="7101" y="3535"/>
                  </a:cubicBezTo>
                  <a:cubicBezTo>
                    <a:pt x="7218" y="3243"/>
                    <a:pt x="7012" y="2814"/>
                    <a:pt x="6754" y="2577"/>
                  </a:cubicBezTo>
                  <a:cubicBezTo>
                    <a:pt x="6780" y="2528"/>
                    <a:pt x="6814" y="2484"/>
                    <a:pt x="6854" y="2445"/>
                  </a:cubicBezTo>
                  <a:cubicBezTo>
                    <a:pt x="6973" y="2331"/>
                    <a:pt x="7143" y="2406"/>
                    <a:pt x="7243" y="2283"/>
                  </a:cubicBezTo>
                  <a:cubicBezTo>
                    <a:pt x="7312" y="2202"/>
                    <a:pt x="7273" y="2193"/>
                    <a:pt x="7377" y="2120"/>
                  </a:cubicBezTo>
                  <a:cubicBezTo>
                    <a:pt x="7420" y="2091"/>
                    <a:pt x="7450" y="2078"/>
                    <a:pt x="7477" y="2078"/>
                  </a:cubicBezTo>
                  <a:cubicBezTo>
                    <a:pt x="7517" y="2078"/>
                    <a:pt x="7549" y="2107"/>
                    <a:pt x="7603" y="2155"/>
                  </a:cubicBezTo>
                  <a:cubicBezTo>
                    <a:pt x="7646" y="2194"/>
                    <a:pt x="7683" y="2238"/>
                    <a:pt x="7712" y="2287"/>
                  </a:cubicBezTo>
                  <a:cubicBezTo>
                    <a:pt x="7720" y="2299"/>
                    <a:pt x="7730" y="2304"/>
                    <a:pt x="7739" y="2304"/>
                  </a:cubicBezTo>
                  <a:cubicBezTo>
                    <a:pt x="7761" y="2304"/>
                    <a:pt x="7781" y="2273"/>
                    <a:pt x="7783" y="2250"/>
                  </a:cubicBezTo>
                  <a:cubicBezTo>
                    <a:pt x="7792" y="2156"/>
                    <a:pt x="7800" y="1962"/>
                    <a:pt x="7917" y="1929"/>
                  </a:cubicBezTo>
                  <a:cubicBezTo>
                    <a:pt x="7928" y="1926"/>
                    <a:pt x="7939" y="1925"/>
                    <a:pt x="7951" y="1925"/>
                  </a:cubicBezTo>
                  <a:cubicBezTo>
                    <a:pt x="8043" y="1925"/>
                    <a:pt x="8141" y="2019"/>
                    <a:pt x="8197" y="2070"/>
                  </a:cubicBezTo>
                  <a:cubicBezTo>
                    <a:pt x="8209" y="2080"/>
                    <a:pt x="8220" y="2085"/>
                    <a:pt x="8230" y="2085"/>
                  </a:cubicBezTo>
                  <a:cubicBezTo>
                    <a:pt x="8250" y="2085"/>
                    <a:pt x="8267" y="2068"/>
                    <a:pt x="8274" y="2041"/>
                  </a:cubicBezTo>
                  <a:cubicBezTo>
                    <a:pt x="8286" y="1984"/>
                    <a:pt x="8293" y="1926"/>
                    <a:pt x="8298" y="1867"/>
                  </a:cubicBezTo>
                  <a:cubicBezTo>
                    <a:pt x="8302" y="1831"/>
                    <a:pt x="8300" y="1782"/>
                    <a:pt x="8312" y="1747"/>
                  </a:cubicBezTo>
                  <a:cubicBezTo>
                    <a:pt x="8332" y="1690"/>
                    <a:pt x="8394" y="1606"/>
                    <a:pt x="8456" y="1606"/>
                  </a:cubicBezTo>
                  <a:cubicBezTo>
                    <a:pt x="8495" y="1606"/>
                    <a:pt x="8534" y="1640"/>
                    <a:pt x="8563" y="1737"/>
                  </a:cubicBezTo>
                  <a:cubicBezTo>
                    <a:pt x="8571" y="1767"/>
                    <a:pt x="8592" y="1781"/>
                    <a:pt x="8611" y="1781"/>
                  </a:cubicBezTo>
                  <a:cubicBezTo>
                    <a:pt x="8638" y="1781"/>
                    <a:pt x="8663" y="1758"/>
                    <a:pt x="8662" y="1719"/>
                  </a:cubicBezTo>
                  <a:cubicBezTo>
                    <a:pt x="8656" y="1539"/>
                    <a:pt x="8716" y="1346"/>
                    <a:pt x="8844" y="1214"/>
                  </a:cubicBezTo>
                  <a:cubicBezTo>
                    <a:pt x="8911" y="1146"/>
                    <a:pt x="8993" y="1095"/>
                    <a:pt x="9091" y="1088"/>
                  </a:cubicBezTo>
                  <a:lnTo>
                    <a:pt x="9094" y="1088"/>
                  </a:lnTo>
                  <a:cubicBezTo>
                    <a:pt x="9078" y="1123"/>
                    <a:pt x="9071" y="1159"/>
                    <a:pt x="9067" y="1196"/>
                  </a:cubicBezTo>
                  <a:cubicBezTo>
                    <a:pt x="9060" y="1322"/>
                    <a:pt x="9116" y="1530"/>
                    <a:pt x="9257" y="1567"/>
                  </a:cubicBezTo>
                  <a:cubicBezTo>
                    <a:pt x="9272" y="1571"/>
                    <a:pt x="9286" y="1573"/>
                    <a:pt x="9300" y="1573"/>
                  </a:cubicBezTo>
                  <a:cubicBezTo>
                    <a:pt x="9402" y="1573"/>
                    <a:pt x="9483" y="1477"/>
                    <a:pt x="9507" y="1381"/>
                  </a:cubicBezTo>
                  <a:cubicBezTo>
                    <a:pt x="9545" y="1226"/>
                    <a:pt x="9452" y="1086"/>
                    <a:pt x="9321" y="1012"/>
                  </a:cubicBezTo>
                  <a:cubicBezTo>
                    <a:pt x="9315" y="1008"/>
                    <a:pt x="9307" y="1006"/>
                    <a:pt x="9302" y="1002"/>
                  </a:cubicBezTo>
                  <a:cubicBezTo>
                    <a:pt x="9388" y="942"/>
                    <a:pt x="9493" y="904"/>
                    <a:pt x="9589" y="868"/>
                  </a:cubicBezTo>
                  <a:cubicBezTo>
                    <a:pt x="9666" y="839"/>
                    <a:pt x="9771" y="820"/>
                    <a:pt x="9836" y="768"/>
                  </a:cubicBezTo>
                  <a:cubicBezTo>
                    <a:pt x="9865" y="745"/>
                    <a:pt x="9889" y="670"/>
                    <a:pt x="9913" y="657"/>
                  </a:cubicBezTo>
                  <a:cubicBezTo>
                    <a:pt x="9977" y="623"/>
                    <a:pt x="10013" y="611"/>
                    <a:pt x="10036" y="611"/>
                  </a:cubicBezTo>
                  <a:cubicBezTo>
                    <a:pt x="10089" y="611"/>
                    <a:pt x="10058" y="682"/>
                    <a:pt x="10128" y="682"/>
                  </a:cubicBezTo>
                  <a:cubicBezTo>
                    <a:pt x="10130" y="682"/>
                    <a:pt x="10132" y="682"/>
                    <a:pt x="10134" y="682"/>
                  </a:cubicBezTo>
                  <a:cubicBezTo>
                    <a:pt x="10342" y="673"/>
                    <a:pt x="10438" y="574"/>
                    <a:pt x="10488" y="401"/>
                  </a:cubicBezTo>
                  <a:cubicBezTo>
                    <a:pt x="10530" y="444"/>
                    <a:pt x="10570" y="461"/>
                    <a:pt x="10609" y="461"/>
                  </a:cubicBezTo>
                  <a:cubicBezTo>
                    <a:pt x="10737" y="461"/>
                    <a:pt x="10841" y="261"/>
                    <a:pt x="10887" y="105"/>
                  </a:cubicBezTo>
                  <a:cubicBezTo>
                    <a:pt x="10966" y="217"/>
                    <a:pt x="11060" y="395"/>
                    <a:pt x="11189" y="427"/>
                  </a:cubicBezTo>
                  <a:cubicBezTo>
                    <a:pt x="11204" y="430"/>
                    <a:pt x="11220" y="432"/>
                    <a:pt x="11235" y="432"/>
                  </a:cubicBezTo>
                  <a:cubicBezTo>
                    <a:pt x="11350" y="432"/>
                    <a:pt x="11457" y="326"/>
                    <a:pt x="11536" y="256"/>
                  </a:cubicBezTo>
                  <a:cubicBezTo>
                    <a:pt x="11539" y="254"/>
                    <a:pt x="11540" y="246"/>
                    <a:pt x="11536" y="246"/>
                  </a:cubicBezTo>
                  <a:lnTo>
                    <a:pt x="11536" y="246"/>
                  </a:lnTo>
                  <a:cubicBezTo>
                    <a:pt x="11536" y="246"/>
                    <a:pt x="11535" y="246"/>
                    <a:pt x="11534" y="247"/>
                  </a:cubicBezTo>
                  <a:cubicBezTo>
                    <a:pt x="11450" y="309"/>
                    <a:pt x="11362" y="379"/>
                    <a:pt x="11269" y="379"/>
                  </a:cubicBezTo>
                  <a:cubicBezTo>
                    <a:pt x="11227" y="379"/>
                    <a:pt x="11185" y="365"/>
                    <a:pt x="11142" y="332"/>
                  </a:cubicBezTo>
                  <a:cubicBezTo>
                    <a:pt x="11041" y="252"/>
                    <a:pt x="10970" y="109"/>
                    <a:pt x="10895" y="8"/>
                  </a:cubicBezTo>
                  <a:cubicBezTo>
                    <a:pt x="10891" y="2"/>
                    <a:pt x="10887" y="0"/>
                    <a:pt x="108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458;p89">
              <a:extLst>
                <a:ext uri="{FF2B5EF4-FFF2-40B4-BE49-F238E27FC236}">
                  <a16:creationId xmlns:a16="http://schemas.microsoft.com/office/drawing/2014/main" id="{235C2B5C-B1F6-423D-BD47-146EC713FA1B}"/>
                </a:ext>
              </a:extLst>
            </p:cNvPr>
            <p:cNvSpPr/>
            <p:nvPr/>
          </p:nvSpPr>
          <p:spPr>
            <a:xfrm>
              <a:off x="4493500" y="2010275"/>
              <a:ext cx="65050" cy="28425"/>
            </a:xfrm>
            <a:custGeom>
              <a:avLst/>
              <a:gdLst/>
              <a:ahLst/>
              <a:cxnLst/>
              <a:rect l="l" t="t" r="r" b="b"/>
              <a:pathLst>
                <a:path w="2602" h="1137" extrusionOk="0">
                  <a:moveTo>
                    <a:pt x="234" y="400"/>
                  </a:moveTo>
                  <a:cubicBezTo>
                    <a:pt x="326" y="433"/>
                    <a:pt x="371" y="528"/>
                    <a:pt x="334" y="609"/>
                  </a:cubicBezTo>
                  <a:cubicBezTo>
                    <a:pt x="277" y="544"/>
                    <a:pt x="233" y="470"/>
                    <a:pt x="234" y="400"/>
                  </a:cubicBezTo>
                  <a:close/>
                  <a:moveTo>
                    <a:pt x="2582" y="1"/>
                  </a:moveTo>
                  <a:cubicBezTo>
                    <a:pt x="2573" y="1"/>
                    <a:pt x="2563" y="8"/>
                    <a:pt x="2559" y="25"/>
                  </a:cubicBezTo>
                  <a:cubicBezTo>
                    <a:pt x="2533" y="135"/>
                    <a:pt x="2415" y="330"/>
                    <a:pt x="2282" y="330"/>
                  </a:cubicBezTo>
                  <a:cubicBezTo>
                    <a:pt x="2262" y="330"/>
                    <a:pt x="2242" y="326"/>
                    <a:pt x="2221" y="316"/>
                  </a:cubicBezTo>
                  <a:cubicBezTo>
                    <a:pt x="2101" y="258"/>
                    <a:pt x="2075" y="94"/>
                    <a:pt x="1956" y="32"/>
                  </a:cubicBezTo>
                  <a:cubicBezTo>
                    <a:pt x="1954" y="31"/>
                    <a:pt x="1951" y="30"/>
                    <a:pt x="1948" y="30"/>
                  </a:cubicBezTo>
                  <a:cubicBezTo>
                    <a:pt x="1938" y="30"/>
                    <a:pt x="1928" y="39"/>
                    <a:pt x="1925" y="49"/>
                  </a:cubicBezTo>
                  <a:cubicBezTo>
                    <a:pt x="1874" y="170"/>
                    <a:pt x="1812" y="312"/>
                    <a:pt x="1709" y="312"/>
                  </a:cubicBezTo>
                  <a:cubicBezTo>
                    <a:pt x="1670" y="312"/>
                    <a:pt x="1625" y="291"/>
                    <a:pt x="1571" y="239"/>
                  </a:cubicBezTo>
                  <a:cubicBezTo>
                    <a:pt x="1566" y="234"/>
                    <a:pt x="1561" y="232"/>
                    <a:pt x="1556" y="232"/>
                  </a:cubicBezTo>
                  <a:cubicBezTo>
                    <a:pt x="1541" y="232"/>
                    <a:pt x="1529" y="251"/>
                    <a:pt x="1526" y="264"/>
                  </a:cubicBezTo>
                  <a:cubicBezTo>
                    <a:pt x="1499" y="357"/>
                    <a:pt x="1456" y="497"/>
                    <a:pt x="1364" y="497"/>
                  </a:cubicBezTo>
                  <a:cubicBezTo>
                    <a:pt x="1339" y="497"/>
                    <a:pt x="1311" y="487"/>
                    <a:pt x="1279" y="464"/>
                  </a:cubicBezTo>
                  <a:cubicBezTo>
                    <a:pt x="1273" y="459"/>
                    <a:pt x="1266" y="457"/>
                    <a:pt x="1261" y="457"/>
                  </a:cubicBezTo>
                  <a:cubicBezTo>
                    <a:pt x="1237" y="457"/>
                    <a:pt x="1226" y="498"/>
                    <a:pt x="1229" y="521"/>
                  </a:cubicBezTo>
                  <a:cubicBezTo>
                    <a:pt x="1239" y="582"/>
                    <a:pt x="1219" y="600"/>
                    <a:pt x="1187" y="600"/>
                  </a:cubicBezTo>
                  <a:cubicBezTo>
                    <a:pt x="1152" y="600"/>
                    <a:pt x="1102" y="578"/>
                    <a:pt x="1063" y="572"/>
                  </a:cubicBezTo>
                  <a:cubicBezTo>
                    <a:pt x="1050" y="570"/>
                    <a:pt x="1038" y="569"/>
                    <a:pt x="1026" y="569"/>
                  </a:cubicBezTo>
                  <a:cubicBezTo>
                    <a:pt x="976" y="569"/>
                    <a:pt x="933" y="586"/>
                    <a:pt x="889" y="619"/>
                  </a:cubicBezTo>
                  <a:cubicBezTo>
                    <a:pt x="790" y="694"/>
                    <a:pt x="717" y="819"/>
                    <a:pt x="690" y="947"/>
                  </a:cubicBezTo>
                  <a:cubicBezTo>
                    <a:pt x="628" y="882"/>
                    <a:pt x="554" y="825"/>
                    <a:pt x="491" y="764"/>
                  </a:cubicBezTo>
                  <a:cubicBezTo>
                    <a:pt x="468" y="742"/>
                    <a:pt x="438" y="715"/>
                    <a:pt x="406" y="684"/>
                  </a:cubicBezTo>
                  <a:cubicBezTo>
                    <a:pt x="414" y="670"/>
                    <a:pt x="419" y="656"/>
                    <a:pt x="423" y="641"/>
                  </a:cubicBezTo>
                  <a:cubicBezTo>
                    <a:pt x="467" y="481"/>
                    <a:pt x="375" y="297"/>
                    <a:pt x="209" y="267"/>
                  </a:cubicBezTo>
                  <a:cubicBezTo>
                    <a:pt x="206" y="266"/>
                    <a:pt x="203" y="266"/>
                    <a:pt x="201" y="266"/>
                  </a:cubicBezTo>
                  <a:cubicBezTo>
                    <a:pt x="182" y="266"/>
                    <a:pt x="171" y="280"/>
                    <a:pt x="164" y="298"/>
                  </a:cubicBezTo>
                  <a:cubicBezTo>
                    <a:pt x="110" y="442"/>
                    <a:pt x="167" y="570"/>
                    <a:pt x="263" y="685"/>
                  </a:cubicBezTo>
                  <a:cubicBezTo>
                    <a:pt x="192" y="727"/>
                    <a:pt x="109" y="731"/>
                    <a:pt x="40" y="773"/>
                  </a:cubicBezTo>
                  <a:cubicBezTo>
                    <a:pt x="6" y="792"/>
                    <a:pt x="0" y="885"/>
                    <a:pt x="50" y="885"/>
                  </a:cubicBezTo>
                  <a:cubicBezTo>
                    <a:pt x="51" y="885"/>
                    <a:pt x="52" y="885"/>
                    <a:pt x="53" y="885"/>
                  </a:cubicBezTo>
                  <a:cubicBezTo>
                    <a:pt x="152" y="878"/>
                    <a:pt x="263" y="840"/>
                    <a:pt x="340" y="770"/>
                  </a:cubicBezTo>
                  <a:cubicBezTo>
                    <a:pt x="467" y="897"/>
                    <a:pt x="622" y="1010"/>
                    <a:pt x="699" y="1118"/>
                  </a:cubicBezTo>
                  <a:cubicBezTo>
                    <a:pt x="708" y="1131"/>
                    <a:pt x="717" y="1136"/>
                    <a:pt x="726" y="1136"/>
                  </a:cubicBezTo>
                  <a:cubicBezTo>
                    <a:pt x="751" y="1136"/>
                    <a:pt x="771" y="1090"/>
                    <a:pt x="769" y="1064"/>
                  </a:cubicBezTo>
                  <a:cubicBezTo>
                    <a:pt x="762" y="950"/>
                    <a:pt x="829" y="814"/>
                    <a:pt x="910" y="738"/>
                  </a:cubicBezTo>
                  <a:cubicBezTo>
                    <a:pt x="954" y="696"/>
                    <a:pt x="991" y="683"/>
                    <a:pt x="1032" y="683"/>
                  </a:cubicBezTo>
                  <a:cubicBezTo>
                    <a:pt x="1066" y="683"/>
                    <a:pt x="1102" y="692"/>
                    <a:pt x="1146" y="701"/>
                  </a:cubicBezTo>
                  <a:cubicBezTo>
                    <a:pt x="1162" y="704"/>
                    <a:pt x="1176" y="705"/>
                    <a:pt x="1189" y="705"/>
                  </a:cubicBezTo>
                  <a:cubicBezTo>
                    <a:pt x="1268" y="705"/>
                    <a:pt x="1297" y="652"/>
                    <a:pt x="1300" y="581"/>
                  </a:cubicBezTo>
                  <a:cubicBezTo>
                    <a:pt x="1322" y="589"/>
                    <a:pt x="1342" y="593"/>
                    <a:pt x="1360" y="593"/>
                  </a:cubicBezTo>
                  <a:cubicBezTo>
                    <a:pt x="1467" y="593"/>
                    <a:pt x="1529" y="465"/>
                    <a:pt x="1566" y="345"/>
                  </a:cubicBezTo>
                  <a:cubicBezTo>
                    <a:pt x="1610" y="381"/>
                    <a:pt x="1658" y="410"/>
                    <a:pt x="1709" y="410"/>
                  </a:cubicBezTo>
                  <a:cubicBezTo>
                    <a:pt x="1735" y="410"/>
                    <a:pt x="1762" y="403"/>
                    <a:pt x="1790" y="385"/>
                  </a:cubicBezTo>
                  <a:cubicBezTo>
                    <a:pt x="1874" y="331"/>
                    <a:pt x="1917" y="218"/>
                    <a:pt x="1954" y="125"/>
                  </a:cubicBezTo>
                  <a:cubicBezTo>
                    <a:pt x="2064" y="201"/>
                    <a:pt x="2121" y="406"/>
                    <a:pt x="2271" y="406"/>
                  </a:cubicBezTo>
                  <a:cubicBezTo>
                    <a:pt x="2283" y="406"/>
                    <a:pt x="2296" y="405"/>
                    <a:pt x="2309" y="402"/>
                  </a:cubicBezTo>
                  <a:cubicBezTo>
                    <a:pt x="2454" y="371"/>
                    <a:pt x="2567" y="164"/>
                    <a:pt x="2596" y="32"/>
                  </a:cubicBezTo>
                  <a:cubicBezTo>
                    <a:pt x="2601" y="12"/>
                    <a:pt x="2592" y="1"/>
                    <a:pt x="25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459;p89">
              <a:extLst>
                <a:ext uri="{FF2B5EF4-FFF2-40B4-BE49-F238E27FC236}">
                  <a16:creationId xmlns:a16="http://schemas.microsoft.com/office/drawing/2014/main" id="{5EAE41C8-CD11-409D-B03F-86F836DF2339}"/>
                </a:ext>
              </a:extLst>
            </p:cNvPr>
            <p:cNvSpPr/>
            <p:nvPr/>
          </p:nvSpPr>
          <p:spPr>
            <a:xfrm>
              <a:off x="4255250" y="2209175"/>
              <a:ext cx="65050" cy="28400"/>
            </a:xfrm>
            <a:custGeom>
              <a:avLst/>
              <a:gdLst/>
              <a:ahLst/>
              <a:cxnLst/>
              <a:rect l="l" t="t" r="r" b="b"/>
              <a:pathLst>
                <a:path w="2602" h="1136" extrusionOk="0">
                  <a:moveTo>
                    <a:pt x="234" y="399"/>
                  </a:moveTo>
                  <a:lnTo>
                    <a:pt x="234" y="399"/>
                  </a:lnTo>
                  <a:cubicBezTo>
                    <a:pt x="327" y="433"/>
                    <a:pt x="371" y="527"/>
                    <a:pt x="334" y="608"/>
                  </a:cubicBezTo>
                  <a:cubicBezTo>
                    <a:pt x="278" y="543"/>
                    <a:pt x="233" y="470"/>
                    <a:pt x="234" y="399"/>
                  </a:cubicBezTo>
                  <a:close/>
                  <a:moveTo>
                    <a:pt x="2582" y="1"/>
                  </a:moveTo>
                  <a:cubicBezTo>
                    <a:pt x="2573" y="1"/>
                    <a:pt x="2564" y="8"/>
                    <a:pt x="2560" y="24"/>
                  </a:cubicBezTo>
                  <a:cubicBezTo>
                    <a:pt x="2533" y="134"/>
                    <a:pt x="2416" y="330"/>
                    <a:pt x="2283" y="330"/>
                  </a:cubicBezTo>
                  <a:cubicBezTo>
                    <a:pt x="2263" y="330"/>
                    <a:pt x="2242" y="325"/>
                    <a:pt x="2222" y="315"/>
                  </a:cubicBezTo>
                  <a:cubicBezTo>
                    <a:pt x="2102" y="257"/>
                    <a:pt x="2076" y="93"/>
                    <a:pt x="1957" y="31"/>
                  </a:cubicBezTo>
                  <a:cubicBezTo>
                    <a:pt x="1954" y="30"/>
                    <a:pt x="1951" y="29"/>
                    <a:pt x="1949" y="29"/>
                  </a:cubicBezTo>
                  <a:cubicBezTo>
                    <a:pt x="1938" y="29"/>
                    <a:pt x="1929" y="38"/>
                    <a:pt x="1925" y="48"/>
                  </a:cubicBezTo>
                  <a:cubicBezTo>
                    <a:pt x="1874" y="169"/>
                    <a:pt x="1812" y="311"/>
                    <a:pt x="1710" y="311"/>
                  </a:cubicBezTo>
                  <a:cubicBezTo>
                    <a:pt x="1670" y="311"/>
                    <a:pt x="1625" y="290"/>
                    <a:pt x="1572" y="238"/>
                  </a:cubicBezTo>
                  <a:cubicBezTo>
                    <a:pt x="1566" y="233"/>
                    <a:pt x="1561" y="231"/>
                    <a:pt x="1556" y="231"/>
                  </a:cubicBezTo>
                  <a:cubicBezTo>
                    <a:pt x="1541" y="231"/>
                    <a:pt x="1529" y="250"/>
                    <a:pt x="1525" y="264"/>
                  </a:cubicBezTo>
                  <a:cubicBezTo>
                    <a:pt x="1499" y="356"/>
                    <a:pt x="1456" y="497"/>
                    <a:pt x="1365" y="497"/>
                  </a:cubicBezTo>
                  <a:cubicBezTo>
                    <a:pt x="1340" y="497"/>
                    <a:pt x="1312" y="487"/>
                    <a:pt x="1280" y="463"/>
                  </a:cubicBezTo>
                  <a:cubicBezTo>
                    <a:pt x="1273" y="458"/>
                    <a:pt x="1267" y="456"/>
                    <a:pt x="1262" y="456"/>
                  </a:cubicBezTo>
                  <a:cubicBezTo>
                    <a:pt x="1238" y="456"/>
                    <a:pt x="1226" y="498"/>
                    <a:pt x="1228" y="520"/>
                  </a:cubicBezTo>
                  <a:cubicBezTo>
                    <a:pt x="1238" y="582"/>
                    <a:pt x="1219" y="599"/>
                    <a:pt x="1187" y="599"/>
                  </a:cubicBezTo>
                  <a:cubicBezTo>
                    <a:pt x="1152" y="599"/>
                    <a:pt x="1103" y="577"/>
                    <a:pt x="1064" y="571"/>
                  </a:cubicBezTo>
                  <a:cubicBezTo>
                    <a:pt x="1051" y="569"/>
                    <a:pt x="1039" y="568"/>
                    <a:pt x="1027" y="568"/>
                  </a:cubicBezTo>
                  <a:cubicBezTo>
                    <a:pt x="977" y="568"/>
                    <a:pt x="934" y="586"/>
                    <a:pt x="889" y="619"/>
                  </a:cubicBezTo>
                  <a:cubicBezTo>
                    <a:pt x="790" y="694"/>
                    <a:pt x="717" y="820"/>
                    <a:pt x="691" y="947"/>
                  </a:cubicBezTo>
                  <a:cubicBezTo>
                    <a:pt x="629" y="882"/>
                    <a:pt x="555" y="824"/>
                    <a:pt x="491" y="763"/>
                  </a:cubicBezTo>
                  <a:cubicBezTo>
                    <a:pt x="467" y="741"/>
                    <a:pt x="438" y="715"/>
                    <a:pt x="406" y="684"/>
                  </a:cubicBezTo>
                  <a:cubicBezTo>
                    <a:pt x="413" y="670"/>
                    <a:pt x="419" y="655"/>
                    <a:pt x="424" y="640"/>
                  </a:cubicBezTo>
                  <a:cubicBezTo>
                    <a:pt x="466" y="482"/>
                    <a:pt x="375" y="297"/>
                    <a:pt x="209" y="266"/>
                  </a:cubicBezTo>
                  <a:cubicBezTo>
                    <a:pt x="206" y="265"/>
                    <a:pt x="204" y="265"/>
                    <a:pt x="201" y="265"/>
                  </a:cubicBezTo>
                  <a:cubicBezTo>
                    <a:pt x="182" y="265"/>
                    <a:pt x="171" y="280"/>
                    <a:pt x="164" y="298"/>
                  </a:cubicBezTo>
                  <a:cubicBezTo>
                    <a:pt x="110" y="441"/>
                    <a:pt x="168" y="569"/>
                    <a:pt x="264" y="686"/>
                  </a:cubicBezTo>
                  <a:cubicBezTo>
                    <a:pt x="193" y="726"/>
                    <a:pt x="110" y="731"/>
                    <a:pt x="40" y="772"/>
                  </a:cubicBezTo>
                  <a:cubicBezTo>
                    <a:pt x="7" y="791"/>
                    <a:pt x="1" y="884"/>
                    <a:pt x="51" y="884"/>
                  </a:cubicBezTo>
                  <a:cubicBezTo>
                    <a:pt x="51" y="884"/>
                    <a:pt x="52" y="884"/>
                    <a:pt x="53" y="884"/>
                  </a:cubicBezTo>
                  <a:cubicBezTo>
                    <a:pt x="152" y="877"/>
                    <a:pt x="264" y="840"/>
                    <a:pt x="341" y="769"/>
                  </a:cubicBezTo>
                  <a:cubicBezTo>
                    <a:pt x="467" y="896"/>
                    <a:pt x="621" y="1009"/>
                    <a:pt x="699" y="1117"/>
                  </a:cubicBezTo>
                  <a:cubicBezTo>
                    <a:pt x="708" y="1130"/>
                    <a:pt x="717" y="1135"/>
                    <a:pt x="726" y="1135"/>
                  </a:cubicBezTo>
                  <a:cubicBezTo>
                    <a:pt x="751" y="1135"/>
                    <a:pt x="771" y="1089"/>
                    <a:pt x="769" y="1063"/>
                  </a:cubicBezTo>
                  <a:cubicBezTo>
                    <a:pt x="763" y="950"/>
                    <a:pt x="829" y="813"/>
                    <a:pt x="910" y="737"/>
                  </a:cubicBezTo>
                  <a:cubicBezTo>
                    <a:pt x="954" y="695"/>
                    <a:pt x="992" y="682"/>
                    <a:pt x="1032" y="682"/>
                  </a:cubicBezTo>
                  <a:cubicBezTo>
                    <a:pt x="1066" y="682"/>
                    <a:pt x="1103" y="691"/>
                    <a:pt x="1147" y="700"/>
                  </a:cubicBezTo>
                  <a:cubicBezTo>
                    <a:pt x="1163" y="703"/>
                    <a:pt x="1177" y="704"/>
                    <a:pt x="1190" y="704"/>
                  </a:cubicBezTo>
                  <a:cubicBezTo>
                    <a:pt x="1268" y="704"/>
                    <a:pt x="1297" y="652"/>
                    <a:pt x="1300" y="580"/>
                  </a:cubicBezTo>
                  <a:cubicBezTo>
                    <a:pt x="1322" y="588"/>
                    <a:pt x="1342" y="592"/>
                    <a:pt x="1361" y="592"/>
                  </a:cubicBezTo>
                  <a:cubicBezTo>
                    <a:pt x="1468" y="592"/>
                    <a:pt x="1529" y="464"/>
                    <a:pt x="1566" y="344"/>
                  </a:cubicBezTo>
                  <a:cubicBezTo>
                    <a:pt x="1610" y="381"/>
                    <a:pt x="1658" y="410"/>
                    <a:pt x="1709" y="410"/>
                  </a:cubicBezTo>
                  <a:cubicBezTo>
                    <a:pt x="1735" y="410"/>
                    <a:pt x="1761" y="403"/>
                    <a:pt x="1789" y="385"/>
                  </a:cubicBezTo>
                  <a:cubicBezTo>
                    <a:pt x="1874" y="330"/>
                    <a:pt x="1918" y="217"/>
                    <a:pt x="1955" y="124"/>
                  </a:cubicBezTo>
                  <a:cubicBezTo>
                    <a:pt x="2065" y="200"/>
                    <a:pt x="2120" y="405"/>
                    <a:pt x="2271" y="405"/>
                  </a:cubicBezTo>
                  <a:cubicBezTo>
                    <a:pt x="2283" y="405"/>
                    <a:pt x="2296" y="404"/>
                    <a:pt x="2309" y="401"/>
                  </a:cubicBezTo>
                  <a:cubicBezTo>
                    <a:pt x="2454" y="370"/>
                    <a:pt x="2567" y="163"/>
                    <a:pt x="2597" y="31"/>
                  </a:cubicBezTo>
                  <a:cubicBezTo>
                    <a:pt x="2601" y="12"/>
                    <a:pt x="2592" y="1"/>
                    <a:pt x="25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460;p89">
              <a:extLst>
                <a:ext uri="{FF2B5EF4-FFF2-40B4-BE49-F238E27FC236}">
                  <a16:creationId xmlns:a16="http://schemas.microsoft.com/office/drawing/2014/main" id="{4CE5D586-A937-4780-B719-948850A3298A}"/>
                </a:ext>
              </a:extLst>
            </p:cNvPr>
            <p:cNvSpPr/>
            <p:nvPr/>
          </p:nvSpPr>
          <p:spPr>
            <a:xfrm>
              <a:off x="4430025" y="2045625"/>
              <a:ext cx="64025" cy="39425"/>
            </a:xfrm>
            <a:custGeom>
              <a:avLst/>
              <a:gdLst/>
              <a:ahLst/>
              <a:cxnLst/>
              <a:rect l="l" t="t" r="r" b="b"/>
              <a:pathLst>
                <a:path w="2561" h="1577" extrusionOk="0">
                  <a:moveTo>
                    <a:pt x="2508" y="1"/>
                  </a:moveTo>
                  <a:cubicBezTo>
                    <a:pt x="2493" y="1"/>
                    <a:pt x="2475" y="24"/>
                    <a:pt x="2477" y="44"/>
                  </a:cubicBezTo>
                  <a:cubicBezTo>
                    <a:pt x="2485" y="124"/>
                    <a:pt x="2456" y="152"/>
                    <a:pt x="2413" y="152"/>
                  </a:cubicBezTo>
                  <a:cubicBezTo>
                    <a:pt x="2339" y="152"/>
                    <a:pt x="2225" y="71"/>
                    <a:pt x="2177" y="24"/>
                  </a:cubicBezTo>
                  <a:cubicBezTo>
                    <a:pt x="2167" y="14"/>
                    <a:pt x="2156" y="9"/>
                    <a:pt x="2146" y="9"/>
                  </a:cubicBezTo>
                  <a:cubicBezTo>
                    <a:pt x="2121" y="9"/>
                    <a:pt x="2099" y="36"/>
                    <a:pt x="2101" y="67"/>
                  </a:cubicBezTo>
                  <a:cubicBezTo>
                    <a:pt x="2107" y="175"/>
                    <a:pt x="2056" y="278"/>
                    <a:pt x="1975" y="278"/>
                  </a:cubicBezTo>
                  <a:cubicBezTo>
                    <a:pt x="1944" y="278"/>
                    <a:pt x="1908" y="263"/>
                    <a:pt x="1870" y="228"/>
                  </a:cubicBezTo>
                  <a:cubicBezTo>
                    <a:pt x="1864" y="223"/>
                    <a:pt x="1858" y="221"/>
                    <a:pt x="1851" y="221"/>
                  </a:cubicBezTo>
                  <a:cubicBezTo>
                    <a:pt x="1838" y="221"/>
                    <a:pt x="1825" y="229"/>
                    <a:pt x="1820" y="242"/>
                  </a:cubicBezTo>
                  <a:cubicBezTo>
                    <a:pt x="1788" y="313"/>
                    <a:pt x="1751" y="440"/>
                    <a:pt x="1678" y="440"/>
                  </a:cubicBezTo>
                  <a:cubicBezTo>
                    <a:pt x="1657" y="440"/>
                    <a:pt x="1633" y="429"/>
                    <a:pt x="1606" y="404"/>
                  </a:cubicBezTo>
                  <a:cubicBezTo>
                    <a:pt x="1600" y="399"/>
                    <a:pt x="1594" y="397"/>
                    <a:pt x="1589" y="397"/>
                  </a:cubicBezTo>
                  <a:cubicBezTo>
                    <a:pt x="1571" y="397"/>
                    <a:pt x="1556" y="420"/>
                    <a:pt x="1554" y="437"/>
                  </a:cubicBezTo>
                  <a:cubicBezTo>
                    <a:pt x="1540" y="520"/>
                    <a:pt x="1509" y="541"/>
                    <a:pt x="1467" y="541"/>
                  </a:cubicBezTo>
                  <a:cubicBezTo>
                    <a:pt x="1424" y="541"/>
                    <a:pt x="1370" y="518"/>
                    <a:pt x="1313" y="518"/>
                  </a:cubicBezTo>
                  <a:cubicBezTo>
                    <a:pt x="1304" y="518"/>
                    <a:pt x="1294" y="518"/>
                    <a:pt x="1284" y="520"/>
                  </a:cubicBezTo>
                  <a:cubicBezTo>
                    <a:pt x="1170" y="538"/>
                    <a:pt x="1104" y="646"/>
                    <a:pt x="1068" y="747"/>
                  </a:cubicBezTo>
                  <a:cubicBezTo>
                    <a:pt x="1059" y="773"/>
                    <a:pt x="1051" y="801"/>
                    <a:pt x="1044" y="829"/>
                  </a:cubicBezTo>
                  <a:cubicBezTo>
                    <a:pt x="1002" y="796"/>
                    <a:pt x="952" y="776"/>
                    <a:pt x="898" y="772"/>
                  </a:cubicBezTo>
                  <a:cubicBezTo>
                    <a:pt x="894" y="771"/>
                    <a:pt x="890" y="771"/>
                    <a:pt x="886" y="771"/>
                  </a:cubicBezTo>
                  <a:cubicBezTo>
                    <a:pt x="688" y="771"/>
                    <a:pt x="652" y="1005"/>
                    <a:pt x="645" y="1182"/>
                  </a:cubicBezTo>
                  <a:cubicBezTo>
                    <a:pt x="599" y="1126"/>
                    <a:pt x="540" y="1067"/>
                    <a:pt x="479" y="1067"/>
                  </a:cubicBezTo>
                  <a:cubicBezTo>
                    <a:pt x="464" y="1067"/>
                    <a:pt x="449" y="1071"/>
                    <a:pt x="435" y="1078"/>
                  </a:cubicBezTo>
                  <a:cubicBezTo>
                    <a:pt x="347" y="1121"/>
                    <a:pt x="342" y="1250"/>
                    <a:pt x="338" y="1347"/>
                  </a:cubicBezTo>
                  <a:cubicBezTo>
                    <a:pt x="285" y="1313"/>
                    <a:pt x="218" y="1277"/>
                    <a:pt x="156" y="1277"/>
                  </a:cubicBezTo>
                  <a:cubicBezTo>
                    <a:pt x="128" y="1277"/>
                    <a:pt x="102" y="1284"/>
                    <a:pt x="78" y="1302"/>
                  </a:cubicBezTo>
                  <a:cubicBezTo>
                    <a:pt x="1" y="1359"/>
                    <a:pt x="11" y="1491"/>
                    <a:pt x="37" y="1570"/>
                  </a:cubicBezTo>
                  <a:cubicBezTo>
                    <a:pt x="39" y="1575"/>
                    <a:pt x="41" y="1577"/>
                    <a:pt x="44" y="1577"/>
                  </a:cubicBezTo>
                  <a:cubicBezTo>
                    <a:pt x="50" y="1577"/>
                    <a:pt x="57" y="1567"/>
                    <a:pt x="59" y="1560"/>
                  </a:cubicBezTo>
                  <a:cubicBezTo>
                    <a:pt x="66" y="1489"/>
                    <a:pt x="60" y="1396"/>
                    <a:pt x="143" y="1377"/>
                  </a:cubicBezTo>
                  <a:cubicBezTo>
                    <a:pt x="151" y="1375"/>
                    <a:pt x="159" y="1374"/>
                    <a:pt x="167" y="1374"/>
                  </a:cubicBezTo>
                  <a:cubicBezTo>
                    <a:pt x="229" y="1374"/>
                    <a:pt x="302" y="1422"/>
                    <a:pt x="350" y="1452"/>
                  </a:cubicBezTo>
                  <a:cubicBezTo>
                    <a:pt x="353" y="1454"/>
                    <a:pt x="356" y="1455"/>
                    <a:pt x="359" y="1455"/>
                  </a:cubicBezTo>
                  <a:cubicBezTo>
                    <a:pt x="377" y="1455"/>
                    <a:pt x="387" y="1426"/>
                    <a:pt x="388" y="1413"/>
                  </a:cubicBezTo>
                  <a:cubicBezTo>
                    <a:pt x="392" y="1368"/>
                    <a:pt x="412" y="1223"/>
                    <a:pt x="457" y="1194"/>
                  </a:cubicBezTo>
                  <a:cubicBezTo>
                    <a:pt x="466" y="1188"/>
                    <a:pt x="475" y="1185"/>
                    <a:pt x="485" y="1185"/>
                  </a:cubicBezTo>
                  <a:cubicBezTo>
                    <a:pt x="547" y="1185"/>
                    <a:pt x="624" y="1293"/>
                    <a:pt x="653" y="1328"/>
                  </a:cubicBezTo>
                  <a:cubicBezTo>
                    <a:pt x="661" y="1338"/>
                    <a:pt x="669" y="1342"/>
                    <a:pt x="677" y="1342"/>
                  </a:cubicBezTo>
                  <a:cubicBezTo>
                    <a:pt x="696" y="1342"/>
                    <a:pt x="712" y="1317"/>
                    <a:pt x="711" y="1292"/>
                  </a:cubicBezTo>
                  <a:cubicBezTo>
                    <a:pt x="709" y="1183"/>
                    <a:pt x="767" y="929"/>
                    <a:pt x="909" y="929"/>
                  </a:cubicBezTo>
                  <a:cubicBezTo>
                    <a:pt x="915" y="929"/>
                    <a:pt x="921" y="930"/>
                    <a:pt x="928" y="931"/>
                  </a:cubicBezTo>
                  <a:cubicBezTo>
                    <a:pt x="964" y="937"/>
                    <a:pt x="998" y="955"/>
                    <a:pt x="1026" y="980"/>
                  </a:cubicBezTo>
                  <a:cubicBezTo>
                    <a:pt x="1019" y="1149"/>
                    <a:pt x="1064" y="1326"/>
                    <a:pt x="1201" y="1414"/>
                  </a:cubicBezTo>
                  <a:cubicBezTo>
                    <a:pt x="1209" y="1419"/>
                    <a:pt x="1216" y="1421"/>
                    <a:pt x="1223" y="1421"/>
                  </a:cubicBezTo>
                  <a:cubicBezTo>
                    <a:pt x="1248" y="1421"/>
                    <a:pt x="1262" y="1387"/>
                    <a:pt x="1265" y="1363"/>
                  </a:cubicBezTo>
                  <a:cubicBezTo>
                    <a:pt x="1280" y="1228"/>
                    <a:pt x="1223" y="1025"/>
                    <a:pt x="1114" y="895"/>
                  </a:cubicBezTo>
                  <a:cubicBezTo>
                    <a:pt x="1129" y="790"/>
                    <a:pt x="1170" y="694"/>
                    <a:pt x="1236" y="647"/>
                  </a:cubicBezTo>
                  <a:cubicBezTo>
                    <a:pt x="1266" y="626"/>
                    <a:pt x="1294" y="619"/>
                    <a:pt x="1321" y="619"/>
                  </a:cubicBezTo>
                  <a:cubicBezTo>
                    <a:pt x="1372" y="619"/>
                    <a:pt x="1421" y="645"/>
                    <a:pt x="1478" y="645"/>
                  </a:cubicBezTo>
                  <a:cubicBezTo>
                    <a:pt x="1485" y="645"/>
                    <a:pt x="1493" y="644"/>
                    <a:pt x="1501" y="643"/>
                  </a:cubicBezTo>
                  <a:cubicBezTo>
                    <a:pt x="1563" y="635"/>
                    <a:pt x="1592" y="582"/>
                    <a:pt x="1608" y="527"/>
                  </a:cubicBezTo>
                  <a:cubicBezTo>
                    <a:pt x="1635" y="546"/>
                    <a:pt x="1660" y="554"/>
                    <a:pt x="1684" y="554"/>
                  </a:cubicBezTo>
                  <a:cubicBezTo>
                    <a:pt x="1765" y="554"/>
                    <a:pt x="1824" y="455"/>
                    <a:pt x="1869" y="364"/>
                  </a:cubicBezTo>
                  <a:cubicBezTo>
                    <a:pt x="1910" y="396"/>
                    <a:pt x="1950" y="409"/>
                    <a:pt x="1986" y="409"/>
                  </a:cubicBezTo>
                  <a:cubicBezTo>
                    <a:pt x="2085" y="409"/>
                    <a:pt x="2160" y="306"/>
                    <a:pt x="2187" y="187"/>
                  </a:cubicBezTo>
                  <a:cubicBezTo>
                    <a:pt x="2253" y="238"/>
                    <a:pt x="2333" y="282"/>
                    <a:pt x="2411" y="282"/>
                  </a:cubicBezTo>
                  <a:cubicBezTo>
                    <a:pt x="2415" y="282"/>
                    <a:pt x="2419" y="282"/>
                    <a:pt x="2424" y="282"/>
                  </a:cubicBezTo>
                  <a:cubicBezTo>
                    <a:pt x="2560" y="271"/>
                    <a:pt x="2540" y="117"/>
                    <a:pt x="2524" y="21"/>
                  </a:cubicBezTo>
                  <a:cubicBezTo>
                    <a:pt x="2521" y="7"/>
                    <a:pt x="2515" y="1"/>
                    <a:pt x="2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461;p89">
              <a:extLst>
                <a:ext uri="{FF2B5EF4-FFF2-40B4-BE49-F238E27FC236}">
                  <a16:creationId xmlns:a16="http://schemas.microsoft.com/office/drawing/2014/main" id="{25D5BF77-6CE1-4636-A4A6-829A30803126}"/>
                </a:ext>
              </a:extLst>
            </p:cNvPr>
            <p:cNvSpPr/>
            <p:nvPr/>
          </p:nvSpPr>
          <p:spPr>
            <a:xfrm>
              <a:off x="4074250" y="2080825"/>
              <a:ext cx="63975" cy="39450"/>
            </a:xfrm>
            <a:custGeom>
              <a:avLst/>
              <a:gdLst/>
              <a:ahLst/>
              <a:cxnLst/>
              <a:rect l="l" t="t" r="r" b="b"/>
              <a:pathLst>
                <a:path w="2559" h="1578" extrusionOk="0">
                  <a:moveTo>
                    <a:pt x="2508" y="1"/>
                  </a:moveTo>
                  <a:cubicBezTo>
                    <a:pt x="2493" y="1"/>
                    <a:pt x="2475" y="24"/>
                    <a:pt x="2476" y="45"/>
                  </a:cubicBezTo>
                  <a:cubicBezTo>
                    <a:pt x="2484" y="125"/>
                    <a:pt x="2455" y="153"/>
                    <a:pt x="2412" y="153"/>
                  </a:cubicBezTo>
                  <a:cubicBezTo>
                    <a:pt x="2339" y="153"/>
                    <a:pt x="2224" y="72"/>
                    <a:pt x="2176" y="24"/>
                  </a:cubicBezTo>
                  <a:cubicBezTo>
                    <a:pt x="2166" y="14"/>
                    <a:pt x="2156" y="10"/>
                    <a:pt x="2146" y="10"/>
                  </a:cubicBezTo>
                  <a:cubicBezTo>
                    <a:pt x="2121" y="10"/>
                    <a:pt x="2099" y="37"/>
                    <a:pt x="2101" y="68"/>
                  </a:cubicBezTo>
                  <a:cubicBezTo>
                    <a:pt x="2106" y="176"/>
                    <a:pt x="2055" y="278"/>
                    <a:pt x="1974" y="278"/>
                  </a:cubicBezTo>
                  <a:cubicBezTo>
                    <a:pt x="1943" y="278"/>
                    <a:pt x="1908" y="264"/>
                    <a:pt x="1870" y="228"/>
                  </a:cubicBezTo>
                  <a:cubicBezTo>
                    <a:pt x="1864" y="224"/>
                    <a:pt x="1858" y="221"/>
                    <a:pt x="1851" y="221"/>
                  </a:cubicBezTo>
                  <a:cubicBezTo>
                    <a:pt x="1838" y="221"/>
                    <a:pt x="1825" y="230"/>
                    <a:pt x="1820" y="241"/>
                  </a:cubicBezTo>
                  <a:cubicBezTo>
                    <a:pt x="1788" y="313"/>
                    <a:pt x="1751" y="440"/>
                    <a:pt x="1678" y="440"/>
                  </a:cubicBezTo>
                  <a:cubicBezTo>
                    <a:pt x="1657" y="440"/>
                    <a:pt x="1633" y="429"/>
                    <a:pt x="1606" y="404"/>
                  </a:cubicBezTo>
                  <a:cubicBezTo>
                    <a:pt x="1600" y="398"/>
                    <a:pt x="1594" y="396"/>
                    <a:pt x="1589" y="396"/>
                  </a:cubicBezTo>
                  <a:cubicBezTo>
                    <a:pt x="1571" y="396"/>
                    <a:pt x="1556" y="420"/>
                    <a:pt x="1554" y="438"/>
                  </a:cubicBezTo>
                  <a:cubicBezTo>
                    <a:pt x="1540" y="520"/>
                    <a:pt x="1509" y="542"/>
                    <a:pt x="1467" y="542"/>
                  </a:cubicBezTo>
                  <a:cubicBezTo>
                    <a:pt x="1424" y="542"/>
                    <a:pt x="1370" y="518"/>
                    <a:pt x="1313" y="518"/>
                  </a:cubicBezTo>
                  <a:cubicBezTo>
                    <a:pt x="1304" y="518"/>
                    <a:pt x="1294" y="519"/>
                    <a:pt x="1284" y="520"/>
                  </a:cubicBezTo>
                  <a:cubicBezTo>
                    <a:pt x="1170" y="539"/>
                    <a:pt x="1104" y="647"/>
                    <a:pt x="1068" y="746"/>
                  </a:cubicBezTo>
                  <a:cubicBezTo>
                    <a:pt x="1059" y="773"/>
                    <a:pt x="1051" y="802"/>
                    <a:pt x="1044" y="829"/>
                  </a:cubicBezTo>
                  <a:cubicBezTo>
                    <a:pt x="1002" y="796"/>
                    <a:pt x="952" y="777"/>
                    <a:pt x="898" y="772"/>
                  </a:cubicBezTo>
                  <a:cubicBezTo>
                    <a:pt x="894" y="772"/>
                    <a:pt x="890" y="772"/>
                    <a:pt x="886" y="772"/>
                  </a:cubicBezTo>
                  <a:cubicBezTo>
                    <a:pt x="687" y="772"/>
                    <a:pt x="652" y="1006"/>
                    <a:pt x="645" y="1182"/>
                  </a:cubicBezTo>
                  <a:cubicBezTo>
                    <a:pt x="598" y="1126"/>
                    <a:pt x="539" y="1068"/>
                    <a:pt x="477" y="1068"/>
                  </a:cubicBezTo>
                  <a:cubicBezTo>
                    <a:pt x="463" y="1068"/>
                    <a:pt x="448" y="1071"/>
                    <a:pt x="434" y="1078"/>
                  </a:cubicBezTo>
                  <a:cubicBezTo>
                    <a:pt x="347" y="1120"/>
                    <a:pt x="342" y="1250"/>
                    <a:pt x="338" y="1347"/>
                  </a:cubicBezTo>
                  <a:cubicBezTo>
                    <a:pt x="285" y="1314"/>
                    <a:pt x="218" y="1277"/>
                    <a:pt x="156" y="1277"/>
                  </a:cubicBezTo>
                  <a:cubicBezTo>
                    <a:pt x="129" y="1277"/>
                    <a:pt x="102" y="1284"/>
                    <a:pt x="78" y="1302"/>
                  </a:cubicBezTo>
                  <a:cubicBezTo>
                    <a:pt x="1" y="1359"/>
                    <a:pt x="11" y="1491"/>
                    <a:pt x="37" y="1570"/>
                  </a:cubicBezTo>
                  <a:cubicBezTo>
                    <a:pt x="39" y="1575"/>
                    <a:pt x="41" y="1577"/>
                    <a:pt x="44" y="1577"/>
                  </a:cubicBezTo>
                  <a:cubicBezTo>
                    <a:pt x="50" y="1577"/>
                    <a:pt x="58" y="1567"/>
                    <a:pt x="59" y="1560"/>
                  </a:cubicBezTo>
                  <a:cubicBezTo>
                    <a:pt x="66" y="1490"/>
                    <a:pt x="60" y="1397"/>
                    <a:pt x="143" y="1376"/>
                  </a:cubicBezTo>
                  <a:cubicBezTo>
                    <a:pt x="150" y="1375"/>
                    <a:pt x="158" y="1374"/>
                    <a:pt x="166" y="1374"/>
                  </a:cubicBezTo>
                  <a:cubicBezTo>
                    <a:pt x="228" y="1374"/>
                    <a:pt x="301" y="1423"/>
                    <a:pt x="350" y="1452"/>
                  </a:cubicBezTo>
                  <a:cubicBezTo>
                    <a:pt x="353" y="1454"/>
                    <a:pt x="357" y="1455"/>
                    <a:pt x="360" y="1455"/>
                  </a:cubicBezTo>
                  <a:cubicBezTo>
                    <a:pt x="377" y="1455"/>
                    <a:pt x="387" y="1426"/>
                    <a:pt x="388" y="1413"/>
                  </a:cubicBezTo>
                  <a:cubicBezTo>
                    <a:pt x="392" y="1369"/>
                    <a:pt x="412" y="1224"/>
                    <a:pt x="457" y="1194"/>
                  </a:cubicBezTo>
                  <a:cubicBezTo>
                    <a:pt x="465" y="1188"/>
                    <a:pt x="475" y="1186"/>
                    <a:pt x="484" y="1186"/>
                  </a:cubicBezTo>
                  <a:cubicBezTo>
                    <a:pt x="547" y="1186"/>
                    <a:pt x="623" y="1293"/>
                    <a:pt x="652" y="1328"/>
                  </a:cubicBezTo>
                  <a:cubicBezTo>
                    <a:pt x="660" y="1338"/>
                    <a:pt x="668" y="1342"/>
                    <a:pt x="676" y="1342"/>
                  </a:cubicBezTo>
                  <a:cubicBezTo>
                    <a:pt x="696" y="1342"/>
                    <a:pt x="711" y="1317"/>
                    <a:pt x="711" y="1292"/>
                  </a:cubicBezTo>
                  <a:cubicBezTo>
                    <a:pt x="708" y="1183"/>
                    <a:pt x="766" y="930"/>
                    <a:pt x="908" y="930"/>
                  </a:cubicBezTo>
                  <a:cubicBezTo>
                    <a:pt x="915" y="930"/>
                    <a:pt x="921" y="931"/>
                    <a:pt x="928" y="932"/>
                  </a:cubicBezTo>
                  <a:cubicBezTo>
                    <a:pt x="964" y="938"/>
                    <a:pt x="997" y="956"/>
                    <a:pt x="1026" y="981"/>
                  </a:cubicBezTo>
                  <a:cubicBezTo>
                    <a:pt x="1019" y="1150"/>
                    <a:pt x="1064" y="1326"/>
                    <a:pt x="1201" y="1415"/>
                  </a:cubicBezTo>
                  <a:cubicBezTo>
                    <a:pt x="1209" y="1420"/>
                    <a:pt x="1216" y="1422"/>
                    <a:pt x="1222" y="1422"/>
                  </a:cubicBezTo>
                  <a:cubicBezTo>
                    <a:pt x="1247" y="1422"/>
                    <a:pt x="1261" y="1388"/>
                    <a:pt x="1265" y="1363"/>
                  </a:cubicBezTo>
                  <a:cubicBezTo>
                    <a:pt x="1280" y="1228"/>
                    <a:pt x="1223" y="1025"/>
                    <a:pt x="1114" y="896"/>
                  </a:cubicBezTo>
                  <a:cubicBezTo>
                    <a:pt x="1129" y="791"/>
                    <a:pt x="1170" y="695"/>
                    <a:pt x="1236" y="648"/>
                  </a:cubicBezTo>
                  <a:cubicBezTo>
                    <a:pt x="1266" y="627"/>
                    <a:pt x="1293" y="620"/>
                    <a:pt x="1320" y="620"/>
                  </a:cubicBezTo>
                  <a:cubicBezTo>
                    <a:pt x="1372" y="620"/>
                    <a:pt x="1421" y="645"/>
                    <a:pt x="1478" y="645"/>
                  </a:cubicBezTo>
                  <a:cubicBezTo>
                    <a:pt x="1485" y="645"/>
                    <a:pt x="1493" y="645"/>
                    <a:pt x="1501" y="644"/>
                  </a:cubicBezTo>
                  <a:cubicBezTo>
                    <a:pt x="1563" y="635"/>
                    <a:pt x="1592" y="583"/>
                    <a:pt x="1608" y="527"/>
                  </a:cubicBezTo>
                  <a:cubicBezTo>
                    <a:pt x="1635" y="546"/>
                    <a:pt x="1660" y="554"/>
                    <a:pt x="1684" y="554"/>
                  </a:cubicBezTo>
                  <a:cubicBezTo>
                    <a:pt x="1765" y="554"/>
                    <a:pt x="1824" y="455"/>
                    <a:pt x="1869" y="363"/>
                  </a:cubicBezTo>
                  <a:cubicBezTo>
                    <a:pt x="1911" y="396"/>
                    <a:pt x="1950" y="410"/>
                    <a:pt x="1987" y="410"/>
                  </a:cubicBezTo>
                  <a:cubicBezTo>
                    <a:pt x="2086" y="410"/>
                    <a:pt x="2160" y="307"/>
                    <a:pt x="2187" y="188"/>
                  </a:cubicBezTo>
                  <a:cubicBezTo>
                    <a:pt x="2251" y="238"/>
                    <a:pt x="2331" y="282"/>
                    <a:pt x="2408" y="282"/>
                  </a:cubicBezTo>
                  <a:cubicBezTo>
                    <a:pt x="2413" y="282"/>
                    <a:pt x="2418" y="282"/>
                    <a:pt x="2424" y="282"/>
                  </a:cubicBezTo>
                  <a:cubicBezTo>
                    <a:pt x="2559" y="272"/>
                    <a:pt x="2540" y="118"/>
                    <a:pt x="2524" y="21"/>
                  </a:cubicBezTo>
                  <a:cubicBezTo>
                    <a:pt x="2521" y="7"/>
                    <a:pt x="2515" y="1"/>
                    <a:pt x="2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462;p89">
              <a:extLst>
                <a:ext uri="{FF2B5EF4-FFF2-40B4-BE49-F238E27FC236}">
                  <a16:creationId xmlns:a16="http://schemas.microsoft.com/office/drawing/2014/main" id="{D1EB5554-C809-4FF7-A5CC-CBE3EEF4F7CA}"/>
                </a:ext>
              </a:extLst>
            </p:cNvPr>
            <p:cNvSpPr/>
            <p:nvPr/>
          </p:nvSpPr>
          <p:spPr>
            <a:xfrm>
              <a:off x="4424675" y="2084175"/>
              <a:ext cx="5800" cy="3300"/>
            </a:xfrm>
            <a:custGeom>
              <a:avLst/>
              <a:gdLst/>
              <a:ahLst/>
              <a:cxnLst/>
              <a:rect l="l" t="t" r="r" b="b"/>
              <a:pathLst>
                <a:path w="232" h="132" extrusionOk="0">
                  <a:moveTo>
                    <a:pt x="120" y="1"/>
                  </a:moveTo>
                  <a:cubicBezTo>
                    <a:pt x="111" y="1"/>
                    <a:pt x="103" y="2"/>
                    <a:pt x="94" y="4"/>
                  </a:cubicBezTo>
                  <a:cubicBezTo>
                    <a:pt x="51" y="15"/>
                    <a:pt x="19" y="55"/>
                    <a:pt x="6" y="96"/>
                  </a:cubicBezTo>
                  <a:cubicBezTo>
                    <a:pt x="0" y="106"/>
                    <a:pt x="1" y="118"/>
                    <a:pt x="9" y="128"/>
                  </a:cubicBezTo>
                  <a:cubicBezTo>
                    <a:pt x="11" y="131"/>
                    <a:pt x="14" y="132"/>
                    <a:pt x="17" y="132"/>
                  </a:cubicBezTo>
                  <a:cubicBezTo>
                    <a:pt x="22" y="132"/>
                    <a:pt x="27" y="127"/>
                    <a:pt x="31" y="122"/>
                  </a:cubicBezTo>
                  <a:cubicBezTo>
                    <a:pt x="33" y="118"/>
                    <a:pt x="36" y="114"/>
                    <a:pt x="38" y="111"/>
                  </a:cubicBezTo>
                  <a:cubicBezTo>
                    <a:pt x="41" y="108"/>
                    <a:pt x="43" y="105"/>
                    <a:pt x="45" y="102"/>
                  </a:cubicBezTo>
                  <a:cubicBezTo>
                    <a:pt x="45" y="102"/>
                    <a:pt x="45" y="102"/>
                    <a:pt x="45" y="101"/>
                  </a:cubicBezTo>
                  <a:lnTo>
                    <a:pt x="45" y="101"/>
                  </a:lnTo>
                  <a:cubicBezTo>
                    <a:pt x="45" y="102"/>
                    <a:pt x="45" y="102"/>
                    <a:pt x="45" y="102"/>
                  </a:cubicBezTo>
                  <a:cubicBezTo>
                    <a:pt x="45" y="102"/>
                    <a:pt x="46" y="101"/>
                    <a:pt x="47" y="100"/>
                  </a:cubicBezTo>
                  <a:cubicBezTo>
                    <a:pt x="51" y="93"/>
                    <a:pt x="57" y="88"/>
                    <a:pt x="63" y="83"/>
                  </a:cubicBezTo>
                  <a:cubicBezTo>
                    <a:pt x="66" y="81"/>
                    <a:pt x="69" y="79"/>
                    <a:pt x="72" y="77"/>
                  </a:cubicBezTo>
                  <a:cubicBezTo>
                    <a:pt x="74" y="76"/>
                    <a:pt x="75" y="76"/>
                    <a:pt x="77" y="75"/>
                  </a:cubicBezTo>
                  <a:lnTo>
                    <a:pt x="77" y="75"/>
                  </a:lnTo>
                  <a:cubicBezTo>
                    <a:pt x="77" y="75"/>
                    <a:pt x="77" y="75"/>
                    <a:pt x="77" y="75"/>
                  </a:cubicBezTo>
                  <a:cubicBezTo>
                    <a:pt x="77" y="75"/>
                    <a:pt x="78" y="75"/>
                    <a:pt x="79" y="75"/>
                  </a:cubicBezTo>
                  <a:cubicBezTo>
                    <a:pt x="85" y="72"/>
                    <a:pt x="93" y="70"/>
                    <a:pt x="101" y="69"/>
                  </a:cubicBezTo>
                  <a:lnTo>
                    <a:pt x="107" y="69"/>
                  </a:lnTo>
                  <a:cubicBezTo>
                    <a:pt x="111" y="69"/>
                    <a:pt x="116" y="70"/>
                    <a:pt x="119" y="70"/>
                  </a:cubicBezTo>
                  <a:cubicBezTo>
                    <a:pt x="123" y="71"/>
                    <a:pt x="128" y="72"/>
                    <a:pt x="132" y="74"/>
                  </a:cubicBezTo>
                  <a:lnTo>
                    <a:pt x="138" y="75"/>
                  </a:lnTo>
                  <a:lnTo>
                    <a:pt x="140" y="76"/>
                  </a:lnTo>
                  <a:cubicBezTo>
                    <a:pt x="159" y="84"/>
                    <a:pt x="177" y="95"/>
                    <a:pt x="193" y="108"/>
                  </a:cubicBezTo>
                  <a:cubicBezTo>
                    <a:pt x="196" y="110"/>
                    <a:pt x="199" y="110"/>
                    <a:pt x="201" y="110"/>
                  </a:cubicBezTo>
                  <a:cubicBezTo>
                    <a:pt x="205" y="110"/>
                    <a:pt x="210" y="109"/>
                    <a:pt x="213" y="106"/>
                  </a:cubicBezTo>
                  <a:cubicBezTo>
                    <a:pt x="220" y="101"/>
                    <a:pt x="225" y="93"/>
                    <a:pt x="227" y="84"/>
                  </a:cubicBezTo>
                  <a:cubicBezTo>
                    <a:pt x="231" y="68"/>
                    <a:pt x="230" y="45"/>
                    <a:pt x="215" y="35"/>
                  </a:cubicBezTo>
                  <a:cubicBezTo>
                    <a:pt x="187" y="16"/>
                    <a:pt x="154" y="1"/>
                    <a:pt x="1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463;p89">
              <a:extLst>
                <a:ext uri="{FF2B5EF4-FFF2-40B4-BE49-F238E27FC236}">
                  <a16:creationId xmlns:a16="http://schemas.microsoft.com/office/drawing/2014/main" id="{57F29F0A-DA4D-475F-891C-37E24060FD81}"/>
                </a:ext>
              </a:extLst>
            </p:cNvPr>
            <p:cNvSpPr/>
            <p:nvPr/>
          </p:nvSpPr>
          <p:spPr>
            <a:xfrm>
              <a:off x="4416000" y="2086900"/>
              <a:ext cx="12225" cy="9975"/>
            </a:xfrm>
            <a:custGeom>
              <a:avLst/>
              <a:gdLst/>
              <a:ahLst/>
              <a:cxnLst/>
              <a:rect l="l" t="t" r="r" b="b"/>
              <a:pathLst>
                <a:path w="489" h="399" extrusionOk="0">
                  <a:moveTo>
                    <a:pt x="463" y="0"/>
                  </a:moveTo>
                  <a:cubicBezTo>
                    <a:pt x="462" y="0"/>
                    <a:pt x="460" y="1"/>
                    <a:pt x="457" y="2"/>
                  </a:cubicBezTo>
                  <a:cubicBezTo>
                    <a:pt x="364" y="32"/>
                    <a:pt x="267" y="44"/>
                    <a:pt x="173" y="71"/>
                  </a:cubicBezTo>
                  <a:cubicBezTo>
                    <a:pt x="140" y="79"/>
                    <a:pt x="108" y="93"/>
                    <a:pt x="81" y="113"/>
                  </a:cubicBezTo>
                  <a:cubicBezTo>
                    <a:pt x="47" y="139"/>
                    <a:pt x="29" y="180"/>
                    <a:pt x="18" y="221"/>
                  </a:cubicBezTo>
                  <a:cubicBezTo>
                    <a:pt x="5" y="276"/>
                    <a:pt x="0" y="335"/>
                    <a:pt x="6" y="392"/>
                  </a:cubicBezTo>
                  <a:cubicBezTo>
                    <a:pt x="6" y="396"/>
                    <a:pt x="8" y="398"/>
                    <a:pt x="10" y="398"/>
                  </a:cubicBezTo>
                  <a:cubicBezTo>
                    <a:pt x="13" y="398"/>
                    <a:pt x="18" y="392"/>
                    <a:pt x="18" y="388"/>
                  </a:cubicBezTo>
                  <a:cubicBezTo>
                    <a:pt x="26" y="309"/>
                    <a:pt x="32" y="225"/>
                    <a:pt x="98" y="176"/>
                  </a:cubicBezTo>
                  <a:cubicBezTo>
                    <a:pt x="151" y="136"/>
                    <a:pt x="228" y="129"/>
                    <a:pt x="293" y="115"/>
                  </a:cubicBezTo>
                  <a:cubicBezTo>
                    <a:pt x="349" y="104"/>
                    <a:pt x="405" y="90"/>
                    <a:pt x="460" y="72"/>
                  </a:cubicBezTo>
                  <a:cubicBezTo>
                    <a:pt x="486" y="63"/>
                    <a:pt x="489" y="0"/>
                    <a:pt x="4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464;p89">
              <a:extLst>
                <a:ext uri="{FF2B5EF4-FFF2-40B4-BE49-F238E27FC236}">
                  <a16:creationId xmlns:a16="http://schemas.microsoft.com/office/drawing/2014/main" id="{0AF38A27-BDFE-464A-9D63-25C9294A346A}"/>
                </a:ext>
              </a:extLst>
            </p:cNvPr>
            <p:cNvSpPr/>
            <p:nvPr/>
          </p:nvSpPr>
          <p:spPr>
            <a:xfrm>
              <a:off x="4287925" y="2093375"/>
              <a:ext cx="111450" cy="63350"/>
            </a:xfrm>
            <a:custGeom>
              <a:avLst/>
              <a:gdLst/>
              <a:ahLst/>
              <a:cxnLst/>
              <a:rect l="l" t="t" r="r" b="b"/>
              <a:pathLst>
                <a:path w="4458" h="2534" extrusionOk="0">
                  <a:moveTo>
                    <a:pt x="2910" y="931"/>
                  </a:moveTo>
                  <a:cubicBezTo>
                    <a:pt x="3002" y="931"/>
                    <a:pt x="3001" y="1146"/>
                    <a:pt x="2961" y="1218"/>
                  </a:cubicBezTo>
                  <a:cubicBezTo>
                    <a:pt x="2917" y="1294"/>
                    <a:pt x="2855" y="1336"/>
                    <a:pt x="2775" y="1336"/>
                  </a:cubicBezTo>
                  <a:cubicBezTo>
                    <a:pt x="2760" y="1336"/>
                    <a:pt x="2744" y="1334"/>
                    <a:pt x="2727" y="1331"/>
                  </a:cubicBezTo>
                  <a:cubicBezTo>
                    <a:pt x="2727" y="1328"/>
                    <a:pt x="2727" y="1325"/>
                    <a:pt x="2727" y="1320"/>
                  </a:cubicBezTo>
                  <a:cubicBezTo>
                    <a:pt x="2720" y="1220"/>
                    <a:pt x="2760" y="1024"/>
                    <a:pt x="2846" y="958"/>
                  </a:cubicBezTo>
                  <a:cubicBezTo>
                    <a:pt x="2871" y="939"/>
                    <a:pt x="2892" y="931"/>
                    <a:pt x="2910" y="931"/>
                  </a:cubicBezTo>
                  <a:close/>
                  <a:moveTo>
                    <a:pt x="4428" y="1"/>
                  </a:moveTo>
                  <a:cubicBezTo>
                    <a:pt x="4422" y="1"/>
                    <a:pt x="4415" y="5"/>
                    <a:pt x="4408" y="16"/>
                  </a:cubicBezTo>
                  <a:cubicBezTo>
                    <a:pt x="4324" y="149"/>
                    <a:pt x="4265" y="290"/>
                    <a:pt x="4252" y="439"/>
                  </a:cubicBezTo>
                  <a:cubicBezTo>
                    <a:pt x="4198" y="333"/>
                    <a:pt x="4116" y="229"/>
                    <a:pt x="4018" y="229"/>
                  </a:cubicBezTo>
                  <a:cubicBezTo>
                    <a:pt x="4011" y="229"/>
                    <a:pt x="4005" y="229"/>
                    <a:pt x="3998" y="230"/>
                  </a:cubicBezTo>
                  <a:cubicBezTo>
                    <a:pt x="3878" y="249"/>
                    <a:pt x="3859" y="392"/>
                    <a:pt x="3851" y="509"/>
                  </a:cubicBezTo>
                  <a:cubicBezTo>
                    <a:pt x="3798" y="465"/>
                    <a:pt x="3756" y="446"/>
                    <a:pt x="3722" y="446"/>
                  </a:cubicBezTo>
                  <a:cubicBezTo>
                    <a:pt x="3634" y="446"/>
                    <a:pt x="3604" y="574"/>
                    <a:pt x="3592" y="716"/>
                  </a:cubicBezTo>
                  <a:cubicBezTo>
                    <a:pt x="3529" y="648"/>
                    <a:pt x="3460" y="605"/>
                    <a:pt x="3390" y="605"/>
                  </a:cubicBezTo>
                  <a:cubicBezTo>
                    <a:pt x="3323" y="605"/>
                    <a:pt x="3256" y="645"/>
                    <a:pt x="3196" y="741"/>
                  </a:cubicBezTo>
                  <a:cubicBezTo>
                    <a:pt x="3153" y="808"/>
                    <a:pt x="3127" y="928"/>
                    <a:pt x="3098" y="1046"/>
                  </a:cubicBezTo>
                  <a:cubicBezTo>
                    <a:pt x="3091" y="970"/>
                    <a:pt x="3057" y="898"/>
                    <a:pt x="3003" y="846"/>
                  </a:cubicBezTo>
                  <a:cubicBezTo>
                    <a:pt x="2961" y="806"/>
                    <a:pt x="2922" y="789"/>
                    <a:pt x="2886" y="789"/>
                  </a:cubicBezTo>
                  <a:cubicBezTo>
                    <a:pt x="2760" y="789"/>
                    <a:pt x="2679" y="1006"/>
                    <a:pt x="2647" y="1176"/>
                  </a:cubicBezTo>
                  <a:cubicBezTo>
                    <a:pt x="2609" y="1128"/>
                    <a:pt x="2564" y="1093"/>
                    <a:pt x="2518" y="1093"/>
                  </a:cubicBezTo>
                  <a:cubicBezTo>
                    <a:pt x="2479" y="1093"/>
                    <a:pt x="2438" y="1118"/>
                    <a:pt x="2399" y="1182"/>
                  </a:cubicBezTo>
                  <a:cubicBezTo>
                    <a:pt x="2364" y="1239"/>
                    <a:pt x="2316" y="1498"/>
                    <a:pt x="2289" y="1499"/>
                  </a:cubicBezTo>
                  <a:cubicBezTo>
                    <a:pt x="2289" y="1499"/>
                    <a:pt x="2288" y="1499"/>
                    <a:pt x="2288" y="1499"/>
                  </a:cubicBezTo>
                  <a:cubicBezTo>
                    <a:pt x="2270" y="1499"/>
                    <a:pt x="2125" y="1363"/>
                    <a:pt x="2098" y="1349"/>
                  </a:cubicBezTo>
                  <a:cubicBezTo>
                    <a:pt x="2091" y="1345"/>
                    <a:pt x="2084" y="1344"/>
                    <a:pt x="2078" y="1344"/>
                  </a:cubicBezTo>
                  <a:cubicBezTo>
                    <a:pt x="2057" y="1344"/>
                    <a:pt x="2042" y="1361"/>
                    <a:pt x="2036" y="1384"/>
                  </a:cubicBezTo>
                  <a:cubicBezTo>
                    <a:pt x="2033" y="1461"/>
                    <a:pt x="2003" y="1500"/>
                    <a:pt x="1948" y="1500"/>
                  </a:cubicBezTo>
                  <a:cubicBezTo>
                    <a:pt x="1917" y="1500"/>
                    <a:pt x="1878" y="1488"/>
                    <a:pt x="1831" y="1464"/>
                  </a:cubicBezTo>
                  <a:cubicBezTo>
                    <a:pt x="1821" y="1453"/>
                    <a:pt x="1811" y="1448"/>
                    <a:pt x="1800" y="1448"/>
                  </a:cubicBezTo>
                  <a:cubicBezTo>
                    <a:pt x="1780" y="1448"/>
                    <a:pt x="1761" y="1466"/>
                    <a:pt x="1758" y="1489"/>
                  </a:cubicBezTo>
                  <a:cubicBezTo>
                    <a:pt x="1758" y="1571"/>
                    <a:pt x="1720" y="1613"/>
                    <a:pt x="1644" y="1613"/>
                  </a:cubicBezTo>
                  <a:cubicBezTo>
                    <a:pt x="1621" y="1613"/>
                    <a:pt x="1595" y="1609"/>
                    <a:pt x="1566" y="1602"/>
                  </a:cubicBezTo>
                  <a:cubicBezTo>
                    <a:pt x="1553" y="1584"/>
                    <a:pt x="1537" y="1576"/>
                    <a:pt x="1523" y="1576"/>
                  </a:cubicBezTo>
                  <a:cubicBezTo>
                    <a:pt x="1500" y="1576"/>
                    <a:pt x="1480" y="1597"/>
                    <a:pt x="1480" y="1632"/>
                  </a:cubicBezTo>
                  <a:cubicBezTo>
                    <a:pt x="1480" y="1677"/>
                    <a:pt x="1492" y="1775"/>
                    <a:pt x="1465" y="1811"/>
                  </a:cubicBezTo>
                  <a:cubicBezTo>
                    <a:pt x="1443" y="1840"/>
                    <a:pt x="1422" y="1851"/>
                    <a:pt x="1402" y="1851"/>
                  </a:cubicBezTo>
                  <a:cubicBezTo>
                    <a:pt x="1358" y="1851"/>
                    <a:pt x="1318" y="1804"/>
                    <a:pt x="1279" y="1786"/>
                  </a:cubicBezTo>
                  <a:cubicBezTo>
                    <a:pt x="1258" y="1776"/>
                    <a:pt x="1238" y="1772"/>
                    <a:pt x="1218" y="1772"/>
                  </a:cubicBezTo>
                  <a:cubicBezTo>
                    <a:pt x="1162" y="1772"/>
                    <a:pt x="1112" y="1808"/>
                    <a:pt x="1073" y="1857"/>
                  </a:cubicBezTo>
                  <a:cubicBezTo>
                    <a:pt x="963" y="1994"/>
                    <a:pt x="954" y="2194"/>
                    <a:pt x="959" y="2373"/>
                  </a:cubicBezTo>
                  <a:cubicBezTo>
                    <a:pt x="899" y="2289"/>
                    <a:pt x="820" y="2242"/>
                    <a:pt x="748" y="2242"/>
                  </a:cubicBezTo>
                  <a:cubicBezTo>
                    <a:pt x="673" y="2242"/>
                    <a:pt x="606" y="2293"/>
                    <a:pt x="578" y="2407"/>
                  </a:cubicBezTo>
                  <a:cubicBezTo>
                    <a:pt x="351" y="2188"/>
                    <a:pt x="177" y="1858"/>
                    <a:pt x="73" y="1568"/>
                  </a:cubicBezTo>
                  <a:cubicBezTo>
                    <a:pt x="66" y="1548"/>
                    <a:pt x="56" y="1541"/>
                    <a:pt x="45" y="1541"/>
                  </a:cubicBezTo>
                  <a:cubicBezTo>
                    <a:pt x="24" y="1541"/>
                    <a:pt x="1" y="1572"/>
                    <a:pt x="2" y="1601"/>
                  </a:cubicBezTo>
                  <a:cubicBezTo>
                    <a:pt x="20" y="1983"/>
                    <a:pt x="367" y="2231"/>
                    <a:pt x="571" y="2520"/>
                  </a:cubicBezTo>
                  <a:cubicBezTo>
                    <a:pt x="578" y="2529"/>
                    <a:pt x="587" y="2534"/>
                    <a:pt x="595" y="2534"/>
                  </a:cubicBezTo>
                  <a:cubicBezTo>
                    <a:pt x="607" y="2534"/>
                    <a:pt x="618" y="2526"/>
                    <a:pt x="623" y="2511"/>
                  </a:cubicBezTo>
                  <a:cubicBezTo>
                    <a:pt x="657" y="2406"/>
                    <a:pt x="715" y="2358"/>
                    <a:pt x="778" y="2358"/>
                  </a:cubicBezTo>
                  <a:cubicBezTo>
                    <a:pt x="844" y="2358"/>
                    <a:pt x="915" y="2412"/>
                    <a:pt x="968" y="2511"/>
                  </a:cubicBezTo>
                  <a:cubicBezTo>
                    <a:pt x="974" y="2521"/>
                    <a:pt x="980" y="2524"/>
                    <a:pt x="985" y="2524"/>
                  </a:cubicBezTo>
                  <a:cubicBezTo>
                    <a:pt x="1001" y="2524"/>
                    <a:pt x="1015" y="2495"/>
                    <a:pt x="1014" y="2478"/>
                  </a:cubicBezTo>
                  <a:cubicBezTo>
                    <a:pt x="1011" y="2329"/>
                    <a:pt x="1030" y="2120"/>
                    <a:pt x="1114" y="1990"/>
                  </a:cubicBezTo>
                  <a:cubicBezTo>
                    <a:pt x="1147" y="1941"/>
                    <a:pt x="1176" y="1924"/>
                    <a:pt x="1204" y="1924"/>
                  </a:cubicBezTo>
                  <a:cubicBezTo>
                    <a:pt x="1269" y="1924"/>
                    <a:pt x="1329" y="2018"/>
                    <a:pt x="1413" y="2018"/>
                  </a:cubicBezTo>
                  <a:cubicBezTo>
                    <a:pt x="1415" y="2018"/>
                    <a:pt x="1416" y="2018"/>
                    <a:pt x="1417" y="2018"/>
                  </a:cubicBezTo>
                  <a:cubicBezTo>
                    <a:pt x="1534" y="2014"/>
                    <a:pt x="1567" y="1879"/>
                    <a:pt x="1576" y="1763"/>
                  </a:cubicBezTo>
                  <a:cubicBezTo>
                    <a:pt x="1603" y="1780"/>
                    <a:pt x="1629" y="1787"/>
                    <a:pt x="1655" y="1787"/>
                  </a:cubicBezTo>
                  <a:cubicBezTo>
                    <a:pt x="1729" y="1787"/>
                    <a:pt x="1794" y="1724"/>
                    <a:pt x="1830" y="1627"/>
                  </a:cubicBezTo>
                  <a:cubicBezTo>
                    <a:pt x="1870" y="1662"/>
                    <a:pt x="1908" y="1678"/>
                    <a:pt x="1942" y="1678"/>
                  </a:cubicBezTo>
                  <a:cubicBezTo>
                    <a:pt x="2013" y="1678"/>
                    <a:pt x="2069" y="1610"/>
                    <a:pt x="2108" y="1508"/>
                  </a:cubicBezTo>
                  <a:cubicBezTo>
                    <a:pt x="2168" y="1560"/>
                    <a:pt x="2250" y="1652"/>
                    <a:pt x="2312" y="1652"/>
                  </a:cubicBezTo>
                  <a:cubicBezTo>
                    <a:pt x="2316" y="1652"/>
                    <a:pt x="2321" y="1652"/>
                    <a:pt x="2326" y="1651"/>
                  </a:cubicBezTo>
                  <a:cubicBezTo>
                    <a:pt x="2418" y="1625"/>
                    <a:pt x="2450" y="1251"/>
                    <a:pt x="2543" y="1251"/>
                  </a:cubicBezTo>
                  <a:cubicBezTo>
                    <a:pt x="2571" y="1251"/>
                    <a:pt x="2604" y="1284"/>
                    <a:pt x="2645" y="1369"/>
                  </a:cubicBezTo>
                  <a:cubicBezTo>
                    <a:pt x="2654" y="1388"/>
                    <a:pt x="2664" y="1397"/>
                    <a:pt x="2673" y="1399"/>
                  </a:cubicBezTo>
                  <a:cubicBezTo>
                    <a:pt x="2677" y="1426"/>
                    <a:pt x="2688" y="1454"/>
                    <a:pt x="2704" y="1465"/>
                  </a:cubicBezTo>
                  <a:cubicBezTo>
                    <a:pt x="2772" y="1507"/>
                    <a:pt x="2834" y="1529"/>
                    <a:pt x="2890" y="1529"/>
                  </a:cubicBezTo>
                  <a:cubicBezTo>
                    <a:pt x="2983" y="1529"/>
                    <a:pt x="3060" y="1470"/>
                    <a:pt x="3115" y="1348"/>
                  </a:cubicBezTo>
                  <a:cubicBezTo>
                    <a:pt x="3185" y="1192"/>
                    <a:pt x="3244" y="725"/>
                    <a:pt x="3412" y="725"/>
                  </a:cubicBezTo>
                  <a:cubicBezTo>
                    <a:pt x="3463" y="725"/>
                    <a:pt x="3524" y="769"/>
                    <a:pt x="3599" y="878"/>
                  </a:cubicBezTo>
                  <a:cubicBezTo>
                    <a:pt x="3607" y="888"/>
                    <a:pt x="3615" y="893"/>
                    <a:pt x="3624" y="893"/>
                  </a:cubicBezTo>
                  <a:cubicBezTo>
                    <a:pt x="3644" y="893"/>
                    <a:pt x="3663" y="871"/>
                    <a:pt x="3664" y="847"/>
                  </a:cubicBezTo>
                  <a:cubicBezTo>
                    <a:pt x="3669" y="733"/>
                    <a:pt x="3676" y="589"/>
                    <a:pt x="3750" y="589"/>
                  </a:cubicBezTo>
                  <a:cubicBezTo>
                    <a:pt x="3778" y="589"/>
                    <a:pt x="3816" y="610"/>
                    <a:pt x="3867" y="662"/>
                  </a:cubicBezTo>
                  <a:cubicBezTo>
                    <a:pt x="3873" y="668"/>
                    <a:pt x="3880" y="670"/>
                    <a:pt x="3885" y="670"/>
                  </a:cubicBezTo>
                  <a:cubicBezTo>
                    <a:pt x="3906" y="670"/>
                    <a:pt x="3923" y="640"/>
                    <a:pt x="3924" y="623"/>
                  </a:cubicBezTo>
                  <a:cubicBezTo>
                    <a:pt x="3929" y="535"/>
                    <a:pt x="3928" y="342"/>
                    <a:pt x="4022" y="342"/>
                  </a:cubicBezTo>
                  <a:cubicBezTo>
                    <a:pt x="4043" y="342"/>
                    <a:pt x="4069" y="351"/>
                    <a:pt x="4101" y="374"/>
                  </a:cubicBezTo>
                  <a:cubicBezTo>
                    <a:pt x="4185" y="435"/>
                    <a:pt x="4245" y="548"/>
                    <a:pt x="4265" y="649"/>
                  </a:cubicBezTo>
                  <a:cubicBezTo>
                    <a:pt x="4269" y="665"/>
                    <a:pt x="4277" y="671"/>
                    <a:pt x="4285" y="671"/>
                  </a:cubicBezTo>
                  <a:cubicBezTo>
                    <a:pt x="4303" y="671"/>
                    <a:pt x="4325" y="643"/>
                    <a:pt x="4320" y="618"/>
                  </a:cubicBezTo>
                  <a:cubicBezTo>
                    <a:pt x="4284" y="420"/>
                    <a:pt x="4345" y="230"/>
                    <a:pt x="4444" y="60"/>
                  </a:cubicBezTo>
                  <a:cubicBezTo>
                    <a:pt x="4457" y="37"/>
                    <a:pt x="4445" y="1"/>
                    <a:pt x="4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465;p89">
              <a:extLst>
                <a:ext uri="{FF2B5EF4-FFF2-40B4-BE49-F238E27FC236}">
                  <a16:creationId xmlns:a16="http://schemas.microsoft.com/office/drawing/2014/main" id="{DFB0AA7B-60AB-4E0D-9E63-A1FA15E92040}"/>
                </a:ext>
              </a:extLst>
            </p:cNvPr>
            <p:cNvSpPr/>
            <p:nvPr/>
          </p:nvSpPr>
          <p:spPr>
            <a:xfrm>
              <a:off x="4293400" y="1897625"/>
              <a:ext cx="65025" cy="28400"/>
            </a:xfrm>
            <a:custGeom>
              <a:avLst/>
              <a:gdLst/>
              <a:ahLst/>
              <a:cxnLst/>
              <a:rect l="l" t="t" r="r" b="b"/>
              <a:pathLst>
                <a:path w="2601" h="1136" extrusionOk="0">
                  <a:moveTo>
                    <a:pt x="233" y="398"/>
                  </a:moveTo>
                  <a:lnTo>
                    <a:pt x="233" y="398"/>
                  </a:lnTo>
                  <a:cubicBezTo>
                    <a:pt x="326" y="432"/>
                    <a:pt x="371" y="528"/>
                    <a:pt x="334" y="609"/>
                  </a:cubicBezTo>
                  <a:cubicBezTo>
                    <a:pt x="277" y="543"/>
                    <a:pt x="231" y="470"/>
                    <a:pt x="233" y="398"/>
                  </a:cubicBezTo>
                  <a:close/>
                  <a:moveTo>
                    <a:pt x="2581" y="0"/>
                  </a:moveTo>
                  <a:cubicBezTo>
                    <a:pt x="2573" y="0"/>
                    <a:pt x="2563" y="8"/>
                    <a:pt x="2559" y="24"/>
                  </a:cubicBezTo>
                  <a:cubicBezTo>
                    <a:pt x="2533" y="135"/>
                    <a:pt x="2415" y="330"/>
                    <a:pt x="2282" y="330"/>
                  </a:cubicBezTo>
                  <a:cubicBezTo>
                    <a:pt x="2262" y="330"/>
                    <a:pt x="2242" y="325"/>
                    <a:pt x="2221" y="315"/>
                  </a:cubicBezTo>
                  <a:cubicBezTo>
                    <a:pt x="2101" y="256"/>
                    <a:pt x="2075" y="93"/>
                    <a:pt x="1956" y="32"/>
                  </a:cubicBezTo>
                  <a:cubicBezTo>
                    <a:pt x="1953" y="30"/>
                    <a:pt x="1951" y="30"/>
                    <a:pt x="1948" y="30"/>
                  </a:cubicBezTo>
                  <a:cubicBezTo>
                    <a:pt x="1938" y="30"/>
                    <a:pt x="1928" y="38"/>
                    <a:pt x="1925" y="47"/>
                  </a:cubicBezTo>
                  <a:cubicBezTo>
                    <a:pt x="1873" y="168"/>
                    <a:pt x="1811" y="311"/>
                    <a:pt x="1709" y="311"/>
                  </a:cubicBezTo>
                  <a:cubicBezTo>
                    <a:pt x="1670" y="311"/>
                    <a:pt x="1624" y="289"/>
                    <a:pt x="1571" y="238"/>
                  </a:cubicBezTo>
                  <a:cubicBezTo>
                    <a:pt x="1566" y="233"/>
                    <a:pt x="1560" y="230"/>
                    <a:pt x="1555" y="230"/>
                  </a:cubicBezTo>
                  <a:cubicBezTo>
                    <a:pt x="1540" y="230"/>
                    <a:pt x="1528" y="249"/>
                    <a:pt x="1524" y="264"/>
                  </a:cubicBezTo>
                  <a:cubicBezTo>
                    <a:pt x="1499" y="356"/>
                    <a:pt x="1456" y="496"/>
                    <a:pt x="1364" y="496"/>
                  </a:cubicBezTo>
                  <a:cubicBezTo>
                    <a:pt x="1339" y="496"/>
                    <a:pt x="1311" y="486"/>
                    <a:pt x="1279" y="462"/>
                  </a:cubicBezTo>
                  <a:cubicBezTo>
                    <a:pt x="1273" y="458"/>
                    <a:pt x="1267" y="456"/>
                    <a:pt x="1261" y="456"/>
                  </a:cubicBezTo>
                  <a:cubicBezTo>
                    <a:pt x="1237" y="456"/>
                    <a:pt x="1225" y="497"/>
                    <a:pt x="1228" y="520"/>
                  </a:cubicBezTo>
                  <a:cubicBezTo>
                    <a:pt x="1238" y="582"/>
                    <a:pt x="1218" y="599"/>
                    <a:pt x="1186" y="599"/>
                  </a:cubicBezTo>
                  <a:cubicBezTo>
                    <a:pt x="1151" y="599"/>
                    <a:pt x="1102" y="578"/>
                    <a:pt x="1063" y="572"/>
                  </a:cubicBezTo>
                  <a:cubicBezTo>
                    <a:pt x="1050" y="569"/>
                    <a:pt x="1038" y="568"/>
                    <a:pt x="1026" y="568"/>
                  </a:cubicBezTo>
                  <a:cubicBezTo>
                    <a:pt x="976" y="568"/>
                    <a:pt x="933" y="586"/>
                    <a:pt x="889" y="618"/>
                  </a:cubicBezTo>
                  <a:cubicBezTo>
                    <a:pt x="790" y="694"/>
                    <a:pt x="716" y="819"/>
                    <a:pt x="690" y="947"/>
                  </a:cubicBezTo>
                  <a:cubicBezTo>
                    <a:pt x="628" y="881"/>
                    <a:pt x="554" y="823"/>
                    <a:pt x="491" y="763"/>
                  </a:cubicBezTo>
                  <a:cubicBezTo>
                    <a:pt x="467" y="742"/>
                    <a:pt x="437" y="714"/>
                    <a:pt x="406" y="684"/>
                  </a:cubicBezTo>
                  <a:cubicBezTo>
                    <a:pt x="412" y="670"/>
                    <a:pt x="419" y="655"/>
                    <a:pt x="423" y="640"/>
                  </a:cubicBezTo>
                  <a:cubicBezTo>
                    <a:pt x="466" y="481"/>
                    <a:pt x="374" y="297"/>
                    <a:pt x="208" y="266"/>
                  </a:cubicBezTo>
                  <a:cubicBezTo>
                    <a:pt x="206" y="266"/>
                    <a:pt x="203" y="265"/>
                    <a:pt x="200" y="265"/>
                  </a:cubicBezTo>
                  <a:cubicBezTo>
                    <a:pt x="181" y="265"/>
                    <a:pt x="170" y="280"/>
                    <a:pt x="164" y="298"/>
                  </a:cubicBezTo>
                  <a:cubicBezTo>
                    <a:pt x="110" y="442"/>
                    <a:pt x="167" y="569"/>
                    <a:pt x="263" y="685"/>
                  </a:cubicBezTo>
                  <a:cubicBezTo>
                    <a:pt x="192" y="726"/>
                    <a:pt x="109" y="731"/>
                    <a:pt x="39" y="772"/>
                  </a:cubicBezTo>
                  <a:cubicBezTo>
                    <a:pt x="6" y="792"/>
                    <a:pt x="0" y="884"/>
                    <a:pt x="50" y="884"/>
                  </a:cubicBezTo>
                  <a:cubicBezTo>
                    <a:pt x="50" y="884"/>
                    <a:pt x="51" y="884"/>
                    <a:pt x="51" y="884"/>
                  </a:cubicBezTo>
                  <a:cubicBezTo>
                    <a:pt x="152" y="878"/>
                    <a:pt x="263" y="840"/>
                    <a:pt x="339" y="770"/>
                  </a:cubicBezTo>
                  <a:cubicBezTo>
                    <a:pt x="467" y="896"/>
                    <a:pt x="621" y="1010"/>
                    <a:pt x="698" y="1118"/>
                  </a:cubicBezTo>
                  <a:cubicBezTo>
                    <a:pt x="707" y="1130"/>
                    <a:pt x="716" y="1135"/>
                    <a:pt x="725" y="1135"/>
                  </a:cubicBezTo>
                  <a:cubicBezTo>
                    <a:pt x="750" y="1135"/>
                    <a:pt x="770" y="1089"/>
                    <a:pt x="769" y="1063"/>
                  </a:cubicBezTo>
                  <a:cubicBezTo>
                    <a:pt x="761" y="950"/>
                    <a:pt x="829" y="812"/>
                    <a:pt x="909" y="737"/>
                  </a:cubicBezTo>
                  <a:cubicBezTo>
                    <a:pt x="953" y="695"/>
                    <a:pt x="991" y="682"/>
                    <a:pt x="1032" y="682"/>
                  </a:cubicBezTo>
                  <a:cubicBezTo>
                    <a:pt x="1066" y="682"/>
                    <a:pt x="1102" y="691"/>
                    <a:pt x="1146" y="700"/>
                  </a:cubicBezTo>
                  <a:cubicBezTo>
                    <a:pt x="1162" y="703"/>
                    <a:pt x="1176" y="705"/>
                    <a:pt x="1189" y="705"/>
                  </a:cubicBezTo>
                  <a:cubicBezTo>
                    <a:pt x="1267" y="705"/>
                    <a:pt x="1296" y="651"/>
                    <a:pt x="1300" y="580"/>
                  </a:cubicBezTo>
                  <a:cubicBezTo>
                    <a:pt x="1321" y="589"/>
                    <a:pt x="1341" y="593"/>
                    <a:pt x="1360" y="593"/>
                  </a:cubicBezTo>
                  <a:cubicBezTo>
                    <a:pt x="1466" y="593"/>
                    <a:pt x="1529" y="464"/>
                    <a:pt x="1566" y="344"/>
                  </a:cubicBezTo>
                  <a:cubicBezTo>
                    <a:pt x="1610" y="380"/>
                    <a:pt x="1658" y="410"/>
                    <a:pt x="1709" y="410"/>
                  </a:cubicBezTo>
                  <a:cubicBezTo>
                    <a:pt x="1735" y="410"/>
                    <a:pt x="1761" y="402"/>
                    <a:pt x="1788" y="385"/>
                  </a:cubicBezTo>
                  <a:cubicBezTo>
                    <a:pt x="1873" y="331"/>
                    <a:pt x="1917" y="217"/>
                    <a:pt x="1953" y="123"/>
                  </a:cubicBezTo>
                  <a:cubicBezTo>
                    <a:pt x="2064" y="199"/>
                    <a:pt x="2120" y="405"/>
                    <a:pt x="2270" y="405"/>
                  </a:cubicBezTo>
                  <a:cubicBezTo>
                    <a:pt x="2282" y="405"/>
                    <a:pt x="2294" y="404"/>
                    <a:pt x="2307" y="401"/>
                  </a:cubicBezTo>
                  <a:cubicBezTo>
                    <a:pt x="2453" y="370"/>
                    <a:pt x="2567" y="164"/>
                    <a:pt x="2596" y="31"/>
                  </a:cubicBezTo>
                  <a:cubicBezTo>
                    <a:pt x="2600" y="11"/>
                    <a:pt x="2592" y="0"/>
                    <a:pt x="25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466;p89">
              <a:extLst>
                <a:ext uri="{FF2B5EF4-FFF2-40B4-BE49-F238E27FC236}">
                  <a16:creationId xmlns:a16="http://schemas.microsoft.com/office/drawing/2014/main" id="{A5CDA58D-D069-4562-8A96-443573DF9F3E}"/>
                </a:ext>
              </a:extLst>
            </p:cNvPr>
            <p:cNvSpPr/>
            <p:nvPr/>
          </p:nvSpPr>
          <p:spPr>
            <a:xfrm>
              <a:off x="4230775" y="1932225"/>
              <a:ext cx="63975" cy="39425"/>
            </a:xfrm>
            <a:custGeom>
              <a:avLst/>
              <a:gdLst/>
              <a:ahLst/>
              <a:cxnLst/>
              <a:rect l="l" t="t" r="r" b="b"/>
              <a:pathLst>
                <a:path w="2559" h="1577" extrusionOk="0">
                  <a:moveTo>
                    <a:pt x="2507" y="1"/>
                  </a:moveTo>
                  <a:cubicBezTo>
                    <a:pt x="2492" y="1"/>
                    <a:pt x="2474" y="24"/>
                    <a:pt x="2476" y="45"/>
                  </a:cubicBezTo>
                  <a:cubicBezTo>
                    <a:pt x="2483" y="124"/>
                    <a:pt x="2455" y="152"/>
                    <a:pt x="2411" y="152"/>
                  </a:cubicBezTo>
                  <a:cubicBezTo>
                    <a:pt x="2338" y="152"/>
                    <a:pt x="2223" y="71"/>
                    <a:pt x="2176" y="24"/>
                  </a:cubicBezTo>
                  <a:cubicBezTo>
                    <a:pt x="2166" y="14"/>
                    <a:pt x="2155" y="10"/>
                    <a:pt x="2145" y="10"/>
                  </a:cubicBezTo>
                  <a:cubicBezTo>
                    <a:pt x="2120" y="10"/>
                    <a:pt x="2099" y="36"/>
                    <a:pt x="2101" y="67"/>
                  </a:cubicBezTo>
                  <a:cubicBezTo>
                    <a:pt x="2106" y="176"/>
                    <a:pt x="2055" y="279"/>
                    <a:pt x="1974" y="279"/>
                  </a:cubicBezTo>
                  <a:cubicBezTo>
                    <a:pt x="1942" y="279"/>
                    <a:pt x="1907" y="263"/>
                    <a:pt x="1868" y="228"/>
                  </a:cubicBezTo>
                  <a:cubicBezTo>
                    <a:pt x="1863" y="223"/>
                    <a:pt x="1857" y="221"/>
                    <a:pt x="1851" y="221"/>
                  </a:cubicBezTo>
                  <a:cubicBezTo>
                    <a:pt x="1838" y="221"/>
                    <a:pt x="1824" y="230"/>
                    <a:pt x="1818" y="242"/>
                  </a:cubicBezTo>
                  <a:cubicBezTo>
                    <a:pt x="1788" y="313"/>
                    <a:pt x="1750" y="440"/>
                    <a:pt x="1677" y="440"/>
                  </a:cubicBezTo>
                  <a:cubicBezTo>
                    <a:pt x="1656" y="440"/>
                    <a:pt x="1632" y="430"/>
                    <a:pt x="1605" y="404"/>
                  </a:cubicBezTo>
                  <a:cubicBezTo>
                    <a:pt x="1599" y="399"/>
                    <a:pt x="1593" y="397"/>
                    <a:pt x="1588" y="397"/>
                  </a:cubicBezTo>
                  <a:cubicBezTo>
                    <a:pt x="1570" y="397"/>
                    <a:pt x="1556" y="420"/>
                    <a:pt x="1552" y="437"/>
                  </a:cubicBezTo>
                  <a:cubicBezTo>
                    <a:pt x="1539" y="520"/>
                    <a:pt x="1508" y="541"/>
                    <a:pt x="1467" y="541"/>
                  </a:cubicBezTo>
                  <a:cubicBezTo>
                    <a:pt x="1423" y="541"/>
                    <a:pt x="1369" y="518"/>
                    <a:pt x="1312" y="518"/>
                  </a:cubicBezTo>
                  <a:cubicBezTo>
                    <a:pt x="1302" y="518"/>
                    <a:pt x="1293" y="518"/>
                    <a:pt x="1283" y="520"/>
                  </a:cubicBezTo>
                  <a:cubicBezTo>
                    <a:pt x="1169" y="538"/>
                    <a:pt x="1104" y="646"/>
                    <a:pt x="1068" y="747"/>
                  </a:cubicBezTo>
                  <a:cubicBezTo>
                    <a:pt x="1058" y="774"/>
                    <a:pt x="1050" y="801"/>
                    <a:pt x="1043" y="830"/>
                  </a:cubicBezTo>
                  <a:cubicBezTo>
                    <a:pt x="1002" y="796"/>
                    <a:pt x="950" y="776"/>
                    <a:pt x="897" y="772"/>
                  </a:cubicBezTo>
                  <a:cubicBezTo>
                    <a:pt x="893" y="772"/>
                    <a:pt x="889" y="771"/>
                    <a:pt x="885" y="771"/>
                  </a:cubicBezTo>
                  <a:cubicBezTo>
                    <a:pt x="686" y="771"/>
                    <a:pt x="651" y="1005"/>
                    <a:pt x="644" y="1182"/>
                  </a:cubicBezTo>
                  <a:cubicBezTo>
                    <a:pt x="598" y="1126"/>
                    <a:pt x="539" y="1068"/>
                    <a:pt x="477" y="1068"/>
                  </a:cubicBezTo>
                  <a:cubicBezTo>
                    <a:pt x="463" y="1068"/>
                    <a:pt x="448" y="1071"/>
                    <a:pt x="433" y="1078"/>
                  </a:cubicBezTo>
                  <a:cubicBezTo>
                    <a:pt x="346" y="1121"/>
                    <a:pt x="342" y="1250"/>
                    <a:pt x="336" y="1347"/>
                  </a:cubicBezTo>
                  <a:cubicBezTo>
                    <a:pt x="284" y="1313"/>
                    <a:pt x="217" y="1277"/>
                    <a:pt x="156" y="1277"/>
                  </a:cubicBezTo>
                  <a:cubicBezTo>
                    <a:pt x="128" y="1277"/>
                    <a:pt x="102" y="1284"/>
                    <a:pt x="78" y="1302"/>
                  </a:cubicBezTo>
                  <a:cubicBezTo>
                    <a:pt x="1" y="1359"/>
                    <a:pt x="10" y="1491"/>
                    <a:pt x="37" y="1570"/>
                  </a:cubicBezTo>
                  <a:cubicBezTo>
                    <a:pt x="38" y="1575"/>
                    <a:pt x="41" y="1577"/>
                    <a:pt x="43" y="1577"/>
                  </a:cubicBezTo>
                  <a:cubicBezTo>
                    <a:pt x="50" y="1577"/>
                    <a:pt x="57" y="1567"/>
                    <a:pt x="57" y="1560"/>
                  </a:cubicBezTo>
                  <a:cubicBezTo>
                    <a:pt x="66" y="1489"/>
                    <a:pt x="59" y="1397"/>
                    <a:pt x="142" y="1377"/>
                  </a:cubicBezTo>
                  <a:cubicBezTo>
                    <a:pt x="150" y="1375"/>
                    <a:pt x="158" y="1374"/>
                    <a:pt x="166" y="1374"/>
                  </a:cubicBezTo>
                  <a:cubicBezTo>
                    <a:pt x="228" y="1374"/>
                    <a:pt x="301" y="1423"/>
                    <a:pt x="350" y="1452"/>
                  </a:cubicBezTo>
                  <a:cubicBezTo>
                    <a:pt x="353" y="1454"/>
                    <a:pt x="356" y="1455"/>
                    <a:pt x="359" y="1455"/>
                  </a:cubicBezTo>
                  <a:cubicBezTo>
                    <a:pt x="376" y="1455"/>
                    <a:pt x="387" y="1426"/>
                    <a:pt x="388" y="1413"/>
                  </a:cubicBezTo>
                  <a:cubicBezTo>
                    <a:pt x="392" y="1368"/>
                    <a:pt x="412" y="1223"/>
                    <a:pt x="456" y="1194"/>
                  </a:cubicBezTo>
                  <a:cubicBezTo>
                    <a:pt x="465" y="1188"/>
                    <a:pt x="475" y="1185"/>
                    <a:pt x="484" y="1185"/>
                  </a:cubicBezTo>
                  <a:cubicBezTo>
                    <a:pt x="546" y="1185"/>
                    <a:pt x="622" y="1293"/>
                    <a:pt x="652" y="1328"/>
                  </a:cubicBezTo>
                  <a:cubicBezTo>
                    <a:pt x="660" y="1338"/>
                    <a:pt x="668" y="1342"/>
                    <a:pt x="676" y="1342"/>
                  </a:cubicBezTo>
                  <a:cubicBezTo>
                    <a:pt x="695" y="1342"/>
                    <a:pt x="711" y="1317"/>
                    <a:pt x="710" y="1292"/>
                  </a:cubicBezTo>
                  <a:cubicBezTo>
                    <a:pt x="707" y="1183"/>
                    <a:pt x="766" y="929"/>
                    <a:pt x="907" y="929"/>
                  </a:cubicBezTo>
                  <a:cubicBezTo>
                    <a:pt x="913" y="929"/>
                    <a:pt x="920" y="930"/>
                    <a:pt x="926" y="931"/>
                  </a:cubicBezTo>
                  <a:cubicBezTo>
                    <a:pt x="963" y="939"/>
                    <a:pt x="997" y="955"/>
                    <a:pt x="1024" y="980"/>
                  </a:cubicBezTo>
                  <a:cubicBezTo>
                    <a:pt x="1018" y="1149"/>
                    <a:pt x="1064" y="1326"/>
                    <a:pt x="1200" y="1415"/>
                  </a:cubicBezTo>
                  <a:cubicBezTo>
                    <a:pt x="1207" y="1420"/>
                    <a:pt x="1214" y="1422"/>
                    <a:pt x="1220" y="1422"/>
                  </a:cubicBezTo>
                  <a:cubicBezTo>
                    <a:pt x="1246" y="1422"/>
                    <a:pt x="1261" y="1388"/>
                    <a:pt x="1263" y="1364"/>
                  </a:cubicBezTo>
                  <a:cubicBezTo>
                    <a:pt x="1280" y="1229"/>
                    <a:pt x="1223" y="1025"/>
                    <a:pt x="1114" y="895"/>
                  </a:cubicBezTo>
                  <a:cubicBezTo>
                    <a:pt x="1129" y="790"/>
                    <a:pt x="1169" y="695"/>
                    <a:pt x="1235" y="647"/>
                  </a:cubicBezTo>
                  <a:cubicBezTo>
                    <a:pt x="1265" y="627"/>
                    <a:pt x="1293" y="620"/>
                    <a:pt x="1320" y="620"/>
                  </a:cubicBezTo>
                  <a:cubicBezTo>
                    <a:pt x="1372" y="620"/>
                    <a:pt x="1421" y="645"/>
                    <a:pt x="1477" y="645"/>
                  </a:cubicBezTo>
                  <a:cubicBezTo>
                    <a:pt x="1485" y="645"/>
                    <a:pt x="1493" y="644"/>
                    <a:pt x="1501" y="643"/>
                  </a:cubicBezTo>
                  <a:cubicBezTo>
                    <a:pt x="1563" y="635"/>
                    <a:pt x="1590" y="583"/>
                    <a:pt x="1608" y="528"/>
                  </a:cubicBezTo>
                  <a:cubicBezTo>
                    <a:pt x="1635" y="546"/>
                    <a:pt x="1660" y="554"/>
                    <a:pt x="1683" y="554"/>
                  </a:cubicBezTo>
                  <a:cubicBezTo>
                    <a:pt x="1764" y="554"/>
                    <a:pt x="1822" y="455"/>
                    <a:pt x="1867" y="364"/>
                  </a:cubicBezTo>
                  <a:cubicBezTo>
                    <a:pt x="1909" y="396"/>
                    <a:pt x="1949" y="410"/>
                    <a:pt x="1985" y="410"/>
                  </a:cubicBezTo>
                  <a:cubicBezTo>
                    <a:pt x="2085" y="410"/>
                    <a:pt x="2159" y="306"/>
                    <a:pt x="2186" y="187"/>
                  </a:cubicBezTo>
                  <a:cubicBezTo>
                    <a:pt x="2252" y="238"/>
                    <a:pt x="2332" y="283"/>
                    <a:pt x="2410" y="283"/>
                  </a:cubicBezTo>
                  <a:cubicBezTo>
                    <a:pt x="2415" y="283"/>
                    <a:pt x="2419" y="283"/>
                    <a:pt x="2423" y="282"/>
                  </a:cubicBezTo>
                  <a:cubicBezTo>
                    <a:pt x="2559" y="271"/>
                    <a:pt x="2540" y="118"/>
                    <a:pt x="2524" y="22"/>
                  </a:cubicBezTo>
                  <a:cubicBezTo>
                    <a:pt x="2521" y="7"/>
                    <a:pt x="2515" y="1"/>
                    <a:pt x="2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467;p89">
              <a:extLst>
                <a:ext uri="{FF2B5EF4-FFF2-40B4-BE49-F238E27FC236}">
                  <a16:creationId xmlns:a16="http://schemas.microsoft.com/office/drawing/2014/main" id="{0D36C9BB-3938-4B25-A86A-7ADAF6D184BE}"/>
                </a:ext>
              </a:extLst>
            </p:cNvPr>
            <p:cNvSpPr/>
            <p:nvPr/>
          </p:nvSpPr>
          <p:spPr>
            <a:xfrm>
              <a:off x="4215375" y="1971275"/>
              <a:ext cx="12225" cy="9950"/>
            </a:xfrm>
            <a:custGeom>
              <a:avLst/>
              <a:gdLst/>
              <a:ahLst/>
              <a:cxnLst/>
              <a:rect l="l" t="t" r="r" b="b"/>
              <a:pathLst>
                <a:path w="489" h="398" extrusionOk="0">
                  <a:moveTo>
                    <a:pt x="464" y="0"/>
                  </a:moveTo>
                  <a:cubicBezTo>
                    <a:pt x="462" y="0"/>
                    <a:pt x="460" y="1"/>
                    <a:pt x="457" y="1"/>
                  </a:cubicBezTo>
                  <a:cubicBezTo>
                    <a:pt x="364" y="31"/>
                    <a:pt x="267" y="44"/>
                    <a:pt x="172" y="70"/>
                  </a:cubicBezTo>
                  <a:cubicBezTo>
                    <a:pt x="139" y="79"/>
                    <a:pt x="109" y="93"/>
                    <a:pt x="81" y="113"/>
                  </a:cubicBezTo>
                  <a:cubicBezTo>
                    <a:pt x="47" y="139"/>
                    <a:pt x="29" y="179"/>
                    <a:pt x="18" y="219"/>
                  </a:cubicBezTo>
                  <a:cubicBezTo>
                    <a:pt x="4" y="276"/>
                    <a:pt x="1" y="334"/>
                    <a:pt x="6" y="392"/>
                  </a:cubicBezTo>
                  <a:cubicBezTo>
                    <a:pt x="6" y="396"/>
                    <a:pt x="8" y="397"/>
                    <a:pt x="10" y="397"/>
                  </a:cubicBezTo>
                  <a:cubicBezTo>
                    <a:pt x="13" y="397"/>
                    <a:pt x="18" y="391"/>
                    <a:pt x="18" y="386"/>
                  </a:cubicBezTo>
                  <a:cubicBezTo>
                    <a:pt x="25" y="309"/>
                    <a:pt x="32" y="225"/>
                    <a:pt x="98" y="176"/>
                  </a:cubicBezTo>
                  <a:cubicBezTo>
                    <a:pt x="151" y="134"/>
                    <a:pt x="228" y="129"/>
                    <a:pt x="293" y="115"/>
                  </a:cubicBezTo>
                  <a:cubicBezTo>
                    <a:pt x="348" y="104"/>
                    <a:pt x="404" y="89"/>
                    <a:pt x="460" y="71"/>
                  </a:cubicBezTo>
                  <a:cubicBezTo>
                    <a:pt x="486" y="63"/>
                    <a:pt x="489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468;p89">
              <a:extLst>
                <a:ext uri="{FF2B5EF4-FFF2-40B4-BE49-F238E27FC236}">
                  <a16:creationId xmlns:a16="http://schemas.microsoft.com/office/drawing/2014/main" id="{042FE0EA-E0EC-4F5A-A9A7-4475E6C5FE09}"/>
                </a:ext>
              </a:extLst>
            </p:cNvPr>
            <p:cNvSpPr/>
            <p:nvPr/>
          </p:nvSpPr>
          <p:spPr>
            <a:xfrm>
              <a:off x="4078575" y="1990325"/>
              <a:ext cx="111425" cy="63350"/>
            </a:xfrm>
            <a:custGeom>
              <a:avLst/>
              <a:gdLst/>
              <a:ahLst/>
              <a:cxnLst/>
              <a:rect l="l" t="t" r="r" b="b"/>
              <a:pathLst>
                <a:path w="4457" h="2534" extrusionOk="0">
                  <a:moveTo>
                    <a:pt x="2910" y="930"/>
                  </a:moveTo>
                  <a:cubicBezTo>
                    <a:pt x="3001" y="930"/>
                    <a:pt x="3001" y="1145"/>
                    <a:pt x="2960" y="1217"/>
                  </a:cubicBezTo>
                  <a:cubicBezTo>
                    <a:pt x="2917" y="1293"/>
                    <a:pt x="2854" y="1335"/>
                    <a:pt x="2774" y="1335"/>
                  </a:cubicBezTo>
                  <a:cubicBezTo>
                    <a:pt x="2759" y="1335"/>
                    <a:pt x="2743" y="1334"/>
                    <a:pt x="2726" y="1331"/>
                  </a:cubicBezTo>
                  <a:cubicBezTo>
                    <a:pt x="2727" y="1327"/>
                    <a:pt x="2727" y="1324"/>
                    <a:pt x="2727" y="1321"/>
                  </a:cubicBezTo>
                  <a:cubicBezTo>
                    <a:pt x="2719" y="1219"/>
                    <a:pt x="2759" y="1023"/>
                    <a:pt x="2846" y="958"/>
                  </a:cubicBezTo>
                  <a:cubicBezTo>
                    <a:pt x="2871" y="939"/>
                    <a:pt x="2892" y="930"/>
                    <a:pt x="2910" y="930"/>
                  </a:cubicBezTo>
                  <a:close/>
                  <a:moveTo>
                    <a:pt x="4427" y="1"/>
                  </a:moveTo>
                  <a:cubicBezTo>
                    <a:pt x="4421" y="1"/>
                    <a:pt x="4414" y="5"/>
                    <a:pt x="4407" y="16"/>
                  </a:cubicBezTo>
                  <a:cubicBezTo>
                    <a:pt x="4323" y="150"/>
                    <a:pt x="4264" y="290"/>
                    <a:pt x="4251" y="439"/>
                  </a:cubicBezTo>
                  <a:cubicBezTo>
                    <a:pt x="4197" y="332"/>
                    <a:pt x="4115" y="228"/>
                    <a:pt x="4018" y="228"/>
                  </a:cubicBezTo>
                  <a:cubicBezTo>
                    <a:pt x="4012" y="228"/>
                    <a:pt x="4005" y="228"/>
                    <a:pt x="3998" y="229"/>
                  </a:cubicBezTo>
                  <a:cubicBezTo>
                    <a:pt x="3877" y="248"/>
                    <a:pt x="3858" y="393"/>
                    <a:pt x="3850" y="509"/>
                  </a:cubicBezTo>
                  <a:cubicBezTo>
                    <a:pt x="3797" y="465"/>
                    <a:pt x="3755" y="446"/>
                    <a:pt x="3721" y="446"/>
                  </a:cubicBezTo>
                  <a:cubicBezTo>
                    <a:pt x="3634" y="446"/>
                    <a:pt x="3603" y="573"/>
                    <a:pt x="3591" y="716"/>
                  </a:cubicBezTo>
                  <a:cubicBezTo>
                    <a:pt x="3528" y="647"/>
                    <a:pt x="3459" y="604"/>
                    <a:pt x="3389" y="604"/>
                  </a:cubicBezTo>
                  <a:cubicBezTo>
                    <a:pt x="3322" y="604"/>
                    <a:pt x="3255" y="644"/>
                    <a:pt x="3195" y="741"/>
                  </a:cubicBezTo>
                  <a:cubicBezTo>
                    <a:pt x="3152" y="807"/>
                    <a:pt x="3127" y="927"/>
                    <a:pt x="3098" y="1045"/>
                  </a:cubicBezTo>
                  <a:cubicBezTo>
                    <a:pt x="3091" y="970"/>
                    <a:pt x="3057" y="899"/>
                    <a:pt x="3002" y="845"/>
                  </a:cubicBezTo>
                  <a:cubicBezTo>
                    <a:pt x="2960" y="806"/>
                    <a:pt x="2921" y="789"/>
                    <a:pt x="2885" y="789"/>
                  </a:cubicBezTo>
                  <a:cubicBezTo>
                    <a:pt x="2759" y="789"/>
                    <a:pt x="2678" y="1005"/>
                    <a:pt x="2646" y="1176"/>
                  </a:cubicBezTo>
                  <a:cubicBezTo>
                    <a:pt x="2609" y="1127"/>
                    <a:pt x="2564" y="1092"/>
                    <a:pt x="2518" y="1092"/>
                  </a:cubicBezTo>
                  <a:cubicBezTo>
                    <a:pt x="2478" y="1092"/>
                    <a:pt x="2438" y="1117"/>
                    <a:pt x="2399" y="1181"/>
                  </a:cubicBezTo>
                  <a:cubicBezTo>
                    <a:pt x="2363" y="1238"/>
                    <a:pt x="2315" y="1497"/>
                    <a:pt x="2288" y="1499"/>
                  </a:cubicBezTo>
                  <a:cubicBezTo>
                    <a:pt x="2288" y="1499"/>
                    <a:pt x="2288" y="1499"/>
                    <a:pt x="2287" y="1499"/>
                  </a:cubicBezTo>
                  <a:cubicBezTo>
                    <a:pt x="2269" y="1499"/>
                    <a:pt x="2124" y="1362"/>
                    <a:pt x="2097" y="1348"/>
                  </a:cubicBezTo>
                  <a:cubicBezTo>
                    <a:pt x="2090" y="1345"/>
                    <a:pt x="2083" y="1343"/>
                    <a:pt x="2077" y="1343"/>
                  </a:cubicBezTo>
                  <a:cubicBezTo>
                    <a:pt x="2057" y="1343"/>
                    <a:pt x="2042" y="1360"/>
                    <a:pt x="2036" y="1383"/>
                  </a:cubicBezTo>
                  <a:cubicBezTo>
                    <a:pt x="2032" y="1461"/>
                    <a:pt x="2003" y="1500"/>
                    <a:pt x="1947" y="1500"/>
                  </a:cubicBezTo>
                  <a:cubicBezTo>
                    <a:pt x="1916" y="1500"/>
                    <a:pt x="1877" y="1488"/>
                    <a:pt x="1830" y="1464"/>
                  </a:cubicBezTo>
                  <a:cubicBezTo>
                    <a:pt x="1821" y="1453"/>
                    <a:pt x="1810" y="1448"/>
                    <a:pt x="1800" y="1448"/>
                  </a:cubicBezTo>
                  <a:cubicBezTo>
                    <a:pt x="1780" y="1448"/>
                    <a:pt x="1761" y="1466"/>
                    <a:pt x="1757" y="1489"/>
                  </a:cubicBezTo>
                  <a:cubicBezTo>
                    <a:pt x="1757" y="1571"/>
                    <a:pt x="1719" y="1613"/>
                    <a:pt x="1644" y="1613"/>
                  </a:cubicBezTo>
                  <a:cubicBezTo>
                    <a:pt x="1621" y="1613"/>
                    <a:pt x="1595" y="1609"/>
                    <a:pt x="1565" y="1601"/>
                  </a:cubicBezTo>
                  <a:cubicBezTo>
                    <a:pt x="1552" y="1583"/>
                    <a:pt x="1537" y="1575"/>
                    <a:pt x="1522" y="1575"/>
                  </a:cubicBezTo>
                  <a:cubicBezTo>
                    <a:pt x="1499" y="1575"/>
                    <a:pt x="1479" y="1596"/>
                    <a:pt x="1480" y="1632"/>
                  </a:cubicBezTo>
                  <a:cubicBezTo>
                    <a:pt x="1480" y="1676"/>
                    <a:pt x="1491" y="1774"/>
                    <a:pt x="1464" y="1810"/>
                  </a:cubicBezTo>
                  <a:cubicBezTo>
                    <a:pt x="1442" y="1840"/>
                    <a:pt x="1421" y="1850"/>
                    <a:pt x="1401" y="1850"/>
                  </a:cubicBezTo>
                  <a:cubicBezTo>
                    <a:pt x="1358" y="1850"/>
                    <a:pt x="1318" y="1803"/>
                    <a:pt x="1279" y="1785"/>
                  </a:cubicBezTo>
                  <a:cubicBezTo>
                    <a:pt x="1258" y="1776"/>
                    <a:pt x="1238" y="1772"/>
                    <a:pt x="1218" y="1772"/>
                  </a:cubicBezTo>
                  <a:cubicBezTo>
                    <a:pt x="1161" y="1772"/>
                    <a:pt x="1111" y="1808"/>
                    <a:pt x="1073" y="1856"/>
                  </a:cubicBezTo>
                  <a:cubicBezTo>
                    <a:pt x="963" y="1994"/>
                    <a:pt x="953" y="2193"/>
                    <a:pt x="959" y="2372"/>
                  </a:cubicBezTo>
                  <a:cubicBezTo>
                    <a:pt x="899" y="2288"/>
                    <a:pt x="820" y="2241"/>
                    <a:pt x="748" y="2241"/>
                  </a:cubicBezTo>
                  <a:cubicBezTo>
                    <a:pt x="673" y="2241"/>
                    <a:pt x="606" y="2293"/>
                    <a:pt x="577" y="2407"/>
                  </a:cubicBezTo>
                  <a:cubicBezTo>
                    <a:pt x="350" y="2188"/>
                    <a:pt x="176" y="1857"/>
                    <a:pt x="73" y="1567"/>
                  </a:cubicBezTo>
                  <a:cubicBezTo>
                    <a:pt x="66" y="1548"/>
                    <a:pt x="56" y="1540"/>
                    <a:pt x="45" y="1540"/>
                  </a:cubicBezTo>
                  <a:cubicBezTo>
                    <a:pt x="23" y="1540"/>
                    <a:pt x="1" y="1572"/>
                    <a:pt x="2" y="1600"/>
                  </a:cubicBezTo>
                  <a:cubicBezTo>
                    <a:pt x="19" y="1983"/>
                    <a:pt x="368" y="2230"/>
                    <a:pt x="570" y="2519"/>
                  </a:cubicBezTo>
                  <a:cubicBezTo>
                    <a:pt x="577" y="2529"/>
                    <a:pt x="586" y="2533"/>
                    <a:pt x="594" y="2533"/>
                  </a:cubicBezTo>
                  <a:cubicBezTo>
                    <a:pt x="606" y="2533"/>
                    <a:pt x="617" y="2525"/>
                    <a:pt x="622" y="2510"/>
                  </a:cubicBezTo>
                  <a:cubicBezTo>
                    <a:pt x="656" y="2406"/>
                    <a:pt x="714" y="2357"/>
                    <a:pt x="777" y="2357"/>
                  </a:cubicBezTo>
                  <a:cubicBezTo>
                    <a:pt x="843" y="2357"/>
                    <a:pt x="915" y="2411"/>
                    <a:pt x="968" y="2510"/>
                  </a:cubicBezTo>
                  <a:cubicBezTo>
                    <a:pt x="974" y="2520"/>
                    <a:pt x="979" y="2524"/>
                    <a:pt x="985" y="2524"/>
                  </a:cubicBezTo>
                  <a:cubicBezTo>
                    <a:pt x="1000" y="2524"/>
                    <a:pt x="1014" y="2495"/>
                    <a:pt x="1013" y="2478"/>
                  </a:cubicBezTo>
                  <a:cubicBezTo>
                    <a:pt x="1010" y="2328"/>
                    <a:pt x="1029" y="2119"/>
                    <a:pt x="1114" y="1989"/>
                  </a:cubicBezTo>
                  <a:cubicBezTo>
                    <a:pt x="1147" y="1940"/>
                    <a:pt x="1176" y="1923"/>
                    <a:pt x="1203" y="1923"/>
                  </a:cubicBezTo>
                  <a:cubicBezTo>
                    <a:pt x="1269" y="1923"/>
                    <a:pt x="1329" y="2018"/>
                    <a:pt x="1413" y="2018"/>
                  </a:cubicBezTo>
                  <a:cubicBezTo>
                    <a:pt x="1414" y="2018"/>
                    <a:pt x="1415" y="2018"/>
                    <a:pt x="1417" y="2018"/>
                  </a:cubicBezTo>
                  <a:cubicBezTo>
                    <a:pt x="1534" y="2013"/>
                    <a:pt x="1567" y="1878"/>
                    <a:pt x="1576" y="1762"/>
                  </a:cubicBezTo>
                  <a:cubicBezTo>
                    <a:pt x="1603" y="1779"/>
                    <a:pt x="1629" y="1787"/>
                    <a:pt x="1655" y="1787"/>
                  </a:cubicBezTo>
                  <a:cubicBezTo>
                    <a:pt x="1729" y="1787"/>
                    <a:pt x="1794" y="1723"/>
                    <a:pt x="1830" y="1626"/>
                  </a:cubicBezTo>
                  <a:cubicBezTo>
                    <a:pt x="1871" y="1662"/>
                    <a:pt x="1908" y="1677"/>
                    <a:pt x="1942" y="1677"/>
                  </a:cubicBezTo>
                  <a:cubicBezTo>
                    <a:pt x="2013" y="1677"/>
                    <a:pt x="2069" y="1609"/>
                    <a:pt x="2107" y="1507"/>
                  </a:cubicBezTo>
                  <a:cubicBezTo>
                    <a:pt x="2167" y="1560"/>
                    <a:pt x="2250" y="1652"/>
                    <a:pt x="2311" y="1652"/>
                  </a:cubicBezTo>
                  <a:cubicBezTo>
                    <a:pt x="2316" y="1652"/>
                    <a:pt x="2320" y="1651"/>
                    <a:pt x="2325" y="1650"/>
                  </a:cubicBezTo>
                  <a:cubicBezTo>
                    <a:pt x="2417" y="1625"/>
                    <a:pt x="2449" y="1251"/>
                    <a:pt x="2542" y="1251"/>
                  </a:cubicBezTo>
                  <a:cubicBezTo>
                    <a:pt x="2570" y="1251"/>
                    <a:pt x="2603" y="1284"/>
                    <a:pt x="2644" y="1369"/>
                  </a:cubicBezTo>
                  <a:cubicBezTo>
                    <a:pt x="2653" y="1387"/>
                    <a:pt x="2663" y="1396"/>
                    <a:pt x="2674" y="1398"/>
                  </a:cubicBezTo>
                  <a:cubicBezTo>
                    <a:pt x="2676" y="1426"/>
                    <a:pt x="2687" y="1454"/>
                    <a:pt x="2704" y="1465"/>
                  </a:cubicBezTo>
                  <a:cubicBezTo>
                    <a:pt x="2771" y="1507"/>
                    <a:pt x="2833" y="1528"/>
                    <a:pt x="2889" y="1528"/>
                  </a:cubicBezTo>
                  <a:cubicBezTo>
                    <a:pt x="2983" y="1528"/>
                    <a:pt x="3059" y="1469"/>
                    <a:pt x="3114" y="1347"/>
                  </a:cubicBezTo>
                  <a:cubicBezTo>
                    <a:pt x="3184" y="1192"/>
                    <a:pt x="3243" y="724"/>
                    <a:pt x="3411" y="724"/>
                  </a:cubicBezTo>
                  <a:cubicBezTo>
                    <a:pt x="3462" y="724"/>
                    <a:pt x="3523" y="768"/>
                    <a:pt x="3598" y="877"/>
                  </a:cubicBezTo>
                  <a:cubicBezTo>
                    <a:pt x="3606" y="888"/>
                    <a:pt x="3615" y="892"/>
                    <a:pt x="3624" y="892"/>
                  </a:cubicBezTo>
                  <a:cubicBezTo>
                    <a:pt x="3643" y="892"/>
                    <a:pt x="3662" y="870"/>
                    <a:pt x="3664" y="847"/>
                  </a:cubicBezTo>
                  <a:cubicBezTo>
                    <a:pt x="3668" y="732"/>
                    <a:pt x="3675" y="589"/>
                    <a:pt x="3749" y="589"/>
                  </a:cubicBezTo>
                  <a:cubicBezTo>
                    <a:pt x="3777" y="589"/>
                    <a:pt x="3815" y="610"/>
                    <a:pt x="3867" y="661"/>
                  </a:cubicBezTo>
                  <a:cubicBezTo>
                    <a:pt x="3873" y="667"/>
                    <a:pt x="3879" y="669"/>
                    <a:pt x="3885" y="669"/>
                  </a:cubicBezTo>
                  <a:cubicBezTo>
                    <a:pt x="3905" y="669"/>
                    <a:pt x="3922" y="640"/>
                    <a:pt x="3923" y="622"/>
                  </a:cubicBezTo>
                  <a:cubicBezTo>
                    <a:pt x="3929" y="535"/>
                    <a:pt x="3927" y="341"/>
                    <a:pt x="4022" y="341"/>
                  </a:cubicBezTo>
                  <a:cubicBezTo>
                    <a:pt x="4043" y="341"/>
                    <a:pt x="4068" y="351"/>
                    <a:pt x="4100" y="373"/>
                  </a:cubicBezTo>
                  <a:cubicBezTo>
                    <a:pt x="4185" y="434"/>
                    <a:pt x="4244" y="548"/>
                    <a:pt x="4266" y="648"/>
                  </a:cubicBezTo>
                  <a:cubicBezTo>
                    <a:pt x="4269" y="664"/>
                    <a:pt x="4276" y="671"/>
                    <a:pt x="4285" y="671"/>
                  </a:cubicBezTo>
                  <a:cubicBezTo>
                    <a:pt x="4302" y="671"/>
                    <a:pt x="4325" y="643"/>
                    <a:pt x="4320" y="618"/>
                  </a:cubicBezTo>
                  <a:cubicBezTo>
                    <a:pt x="4283" y="419"/>
                    <a:pt x="4344" y="229"/>
                    <a:pt x="4443" y="59"/>
                  </a:cubicBezTo>
                  <a:cubicBezTo>
                    <a:pt x="4456" y="37"/>
                    <a:pt x="4444" y="1"/>
                    <a:pt x="4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469;p89">
              <a:extLst>
                <a:ext uri="{FF2B5EF4-FFF2-40B4-BE49-F238E27FC236}">
                  <a16:creationId xmlns:a16="http://schemas.microsoft.com/office/drawing/2014/main" id="{A766C4AB-9BF9-4C5C-B3D5-0D29248549F5}"/>
                </a:ext>
              </a:extLst>
            </p:cNvPr>
            <p:cNvSpPr/>
            <p:nvPr/>
          </p:nvSpPr>
          <p:spPr>
            <a:xfrm>
              <a:off x="4089825" y="2156150"/>
              <a:ext cx="111400" cy="63350"/>
            </a:xfrm>
            <a:custGeom>
              <a:avLst/>
              <a:gdLst/>
              <a:ahLst/>
              <a:cxnLst/>
              <a:rect l="l" t="t" r="r" b="b"/>
              <a:pathLst>
                <a:path w="4456" h="2534" extrusionOk="0">
                  <a:moveTo>
                    <a:pt x="2909" y="931"/>
                  </a:moveTo>
                  <a:cubicBezTo>
                    <a:pt x="3001" y="931"/>
                    <a:pt x="3001" y="1146"/>
                    <a:pt x="2960" y="1217"/>
                  </a:cubicBezTo>
                  <a:cubicBezTo>
                    <a:pt x="2916" y="1294"/>
                    <a:pt x="2853" y="1336"/>
                    <a:pt x="2773" y="1336"/>
                  </a:cubicBezTo>
                  <a:cubicBezTo>
                    <a:pt x="2758" y="1336"/>
                    <a:pt x="2742" y="1334"/>
                    <a:pt x="2726" y="1331"/>
                  </a:cubicBezTo>
                  <a:cubicBezTo>
                    <a:pt x="2726" y="1328"/>
                    <a:pt x="2726" y="1324"/>
                    <a:pt x="2726" y="1320"/>
                  </a:cubicBezTo>
                  <a:cubicBezTo>
                    <a:pt x="2720" y="1219"/>
                    <a:pt x="2759" y="1024"/>
                    <a:pt x="2845" y="958"/>
                  </a:cubicBezTo>
                  <a:cubicBezTo>
                    <a:pt x="2870" y="939"/>
                    <a:pt x="2892" y="931"/>
                    <a:pt x="2909" y="931"/>
                  </a:cubicBezTo>
                  <a:close/>
                  <a:moveTo>
                    <a:pt x="4426" y="0"/>
                  </a:moveTo>
                  <a:cubicBezTo>
                    <a:pt x="4420" y="0"/>
                    <a:pt x="4413" y="5"/>
                    <a:pt x="4407" y="15"/>
                  </a:cubicBezTo>
                  <a:cubicBezTo>
                    <a:pt x="4324" y="149"/>
                    <a:pt x="4265" y="290"/>
                    <a:pt x="4252" y="438"/>
                  </a:cubicBezTo>
                  <a:cubicBezTo>
                    <a:pt x="4197" y="331"/>
                    <a:pt x="4115" y="228"/>
                    <a:pt x="4018" y="228"/>
                  </a:cubicBezTo>
                  <a:cubicBezTo>
                    <a:pt x="4011" y="228"/>
                    <a:pt x="4004" y="228"/>
                    <a:pt x="3998" y="229"/>
                  </a:cubicBezTo>
                  <a:cubicBezTo>
                    <a:pt x="3878" y="246"/>
                    <a:pt x="3858" y="391"/>
                    <a:pt x="3850" y="508"/>
                  </a:cubicBezTo>
                  <a:cubicBezTo>
                    <a:pt x="3797" y="464"/>
                    <a:pt x="3755" y="445"/>
                    <a:pt x="3722" y="445"/>
                  </a:cubicBezTo>
                  <a:cubicBezTo>
                    <a:pt x="3634" y="445"/>
                    <a:pt x="3604" y="572"/>
                    <a:pt x="3591" y="714"/>
                  </a:cubicBezTo>
                  <a:cubicBezTo>
                    <a:pt x="3529" y="646"/>
                    <a:pt x="3459" y="604"/>
                    <a:pt x="3390" y="604"/>
                  </a:cubicBezTo>
                  <a:cubicBezTo>
                    <a:pt x="3323" y="604"/>
                    <a:pt x="3256" y="643"/>
                    <a:pt x="3195" y="739"/>
                  </a:cubicBezTo>
                  <a:cubicBezTo>
                    <a:pt x="3153" y="807"/>
                    <a:pt x="3126" y="927"/>
                    <a:pt x="3097" y="1045"/>
                  </a:cubicBezTo>
                  <a:cubicBezTo>
                    <a:pt x="3090" y="968"/>
                    <a:pt x="3057" y="897"/>
                    <a:pt x="3002" y="845"/>
                  </a:cubicBezTo>
                  <a:cubicBezTo>
                    <a:pt x="2960" y="805"/>
                    <a:pt x="2921" y="788"/>
                    <a:pt x="2886" y="788"/>
                  </a:cubicBezTo>
                  <a:cubicBezTo>
                    <a:pt x="2760" y="788"/>
                    <a:pt x="2678" y="1005"/>
                    <a:pt x="2647" y="1175"/>
                  </a:cubicBezTo>
                  <a:cubicBezTo>
                    <a:pt x="2608" y="1127"/>
                    <a:pt x="2564" y="1092"/>
                    <a:pt x="2517" y="1092"/>
                  </a:cubicBezTo>
                  <a:cubicBezTo>
                    <a:pt x="2478" y="1092"/>
                    <a:pt x="2438" y="1117"/>
                    <a:pt x="2398" y="1181"/>
                  </a:cubicBezTo>
                  <a:cubicBezTo>
                    <a:pt x="2363" y="1238"/>
                    <a:pt x="2315" y="1496"/>
                    <a:pt x="2288" y="1498"/>
                  </a:cubicBezTo>
                  <a:cubicBezTo>
                    <a:pt x="2288" y="1498"/>
                    <a:pt x="2288" y="1498"/>
                    <a:pt x="2288" y="1498"/>
                  </a:cubicBezTo>
                  <a:cubicBezTo>
                    <a:pt x="2269" y="1498"/>
                    <a:pt x="2124" y="1361"/>
                    <a:pt x="2097" y="1348"/>
                  </a:cubicBezTo>
                  <a:cubicBezTo>
                    <a:pt x="2090" y="1344"/>
                    <a:pt x="2083" y="1342"/>
                    <a:pt x="2076" y="1342"/>
                  </a:cubicBezTo>
                  <a:cubicBezTo>
                    <a:pt x="2056" y="1342"/>
                    <a:pt x="2042" y="1359"/>
                    <a:pt x="2035" y="1383"/>
                  </a:cubicBezTo>
                  <a:cubicBezTo>
                    <a:pt x="2032" y="1460"/>
                    <a:pt x="2003" y="1499"/>
                    <a:pt x="1948" y="1499"/>
                  </a:cubicBezTo>
                  <a:cubicBezTo>
                    <a:pt x="1917" y="1499"/>
                    <a:pt x="1877" y="1487"/>
                    <a:pt x="1830" y="1462"/>
                  </a:cubicBezTo>
                  <a:cubicBezTo>
                    <a:pt x="1821" y="1451"/>
                    <a:pt x="1810" y="1447"/>
                    <a:pt x="1800" y="1447"/>
                  </a:cubicBezTo>
                  <a:cubicBezTo>
                    <a:pt x="1780" y="1447"/>
                    <a:pt x="1761" y="1464"/>
                    <a:pt x="1757" y="1488"/>
                  </a:cubicBezTo>
                  <a:cubicBezTo>
                    <a:pt x="1757" y="1571"/>
                    <a:pt x="1719" y="1612"/>
                    <a:pt x="1643" y="1612"/>
                  </a:cubicBezTo>
                  <a:cubicBezTo>
                    <a:pt x="1620" y="1612"/>
                    <a:pt x="1594" y="1608"/>
                    <a:pt x="1565" y="1601"/>
                  </a:cubicBezTo>
                  <a:cubicBezTo>
                    <a:pt x="1553" y="1583"/>
                    <a:pt x="1537" y="1575"/>
                    <a:pt x="1522" y="1575"/>
                  </a:cubicBezTo>
                  <a:cubicBezTo>
                    <a:pt x="1499" y="1575"/>
                    <a:pt x="1479" y="1596"/>
                    <a:pt x="1480" y="1631"/>
                  </a:cubicBezTo>
                  <a:cubicBezTo>
                    <a:pt x="1480" y="1676"/>
                    <a:pt x="1491" y="1774"/>
                    <a:pt x="1465" y="1810"/>
                  </a:cubicBezTo>
                  <a:cubicBezTo>
                    <a:pt x="1443" y="1839"/>
                    <a:pt x="1422" y="1850"/>
                    <a:pt x="1401" y="1850"/>
                  </a:cubicBezTo>
                  <a:cubicBezTo>
                    <a:pt x="1358" y="1850"/>
                    <a:pt x="1318" y="1802"/>
                    <a:pt x="1278" y="1784"/>
                  </a:cubicBezTo>
                  <a:cubicBezTo>
                    <a:pt x="1258" y="1775"/>
                    <a:pt x="1237" y="1770"/>
                    <a:pt x="1218" y="1770"/>
                  </a:cubicBezTo>
                  <a:cubicBezTo>
                    <a:pt x="1161" y="1770"/>
                    <a:pt x="1111" y="1806"/>
                    <a:pt x="1072" y="1855"/>
                  </a:cubicBezTo>
                  <a:cubicBezTo>
                    <a:pt x="962" y="1993"/>
                    <a:pt x="953" y="2192"/>
                    <a:pt x="959" y="2371"/>
                  </a:cubicBezTo>
                  <a:cubicBezTo>
                    <a:pt x="898" y="2287"/>
                    <a:pt x="819" y="2241"/>
                    <a:pt x="748" y="2241"/>
                  </a:cubicBezTo>
                  <a:cubicBezTo>
                    <a:pt x="673" y="2241"/>
                    <a:pt x="606" y="2292"/>
                    <a:pt x="577" y="2406"/>
                  </a:cubicBezTo>
                  <a:cubicBezTo>
                    <a:pt x="350" y="2187"/>
                    <a:pt x="176" y="1856"/>
                    <a:pt x="72" y="1567"/>
                  </a:cubicBezTo>
                  <a:cubicBezTo>
                    <a:pt x="66" y="1547"/>
                    <a:pt x="55" y="1539"/>
                    <a:pt x="45" y="1539"/>
                  </a:cubicBezTo>
                  <a:cubicBezTo>
                    <a:pt x="23" y="1539"/>
                    <a:pt x="0" y="1571"/>
                    <a:pt x="2" y="1600"/>
                  </a:cubicBezTo>
                  <a:cubicBezTo>
                    <a:pt x="19" y="1983"/>
                    <a:pt x="367" y="2231"/>
                    <a:pt x="570" y="2519"/>
                  </a:cubicBezTo>
                  <a:cubicBezTo>
                    <a:pt x="577" y="2529"/>
                    <a:pt x="586" y="2533"/>
                    <a:pt x="595" y="2533"/>
                  </a:cubicBezTo>
                  <a:cubicBezTo>
                    <a:pt x="606" y="2533"/>
                    <a:pt x="617" y="2525"/>
                    <a:pt x="622" y="2510"/>
                  </a:cubicBezTo>
                  <a:cubicBezTo>
                    <a:pt x="656" y="2406"/>
                    <a:pt x="714" y="2357"/>
                    <a:pt x="777" y="2357"/>
                  </a:cubicBezTo>
                  <a:cubicBezTo>
                    <a:pt x="843" y="2357"/>
                    <a:pt x="914" y="2411"/>
                    <a:pt x="968" y="2510"/>
                  </a:cubicBezTo>
                  <a:cubicBezTo>
                    <a:pt x="973" y="2520"/>
                    <a:pt x="979" y="2524"/>
                    <a:pt x="984" y="2524"/>
                  </a:cubicBezTo>
                  <a:cubicBezTo>
                    <a:pt x="999" y="2524"/>
                    <a:pt x="1013" y="2494"/>
                    <a:pt x="1013" y="2478"/>
                  </a:cubicBezTo>
                  <a:cubicBezTo>
                    <a:pt x="1010" y="2328"/>
                    <a:pt x="1029" y="2119"/>
                    <a:pt x="1114" y="1989"/>
                  </a:cubicBezTo>
                  <a:cubicBezTo>
                    <a:pt x="1146" y="1940"/>
                    <a:pt x="1175" y="1923"/>
                    <a:pt x="1203" y="1923"/>
                  </a:cubicBezTo>
                  <a:cubicBezTo>
                    <a:pt x="1268" y="1923"/>
                    <a:pt x="1329" y="2018"/>
                    <a:pt x="1413" y="2018"/>
                  </a:cubicBezTo>
                  <a:cubicBezTo>
                    <a:pt x="1414" y="2018"/>
                    <a:pt x="1415" y="2018"/>
                    <a:pt x="1417" y="2018"/>
                  </a:cubicBezTo>
                  <a:cubicBezTo>
                    <a:pt x="1533" y="2014"/>
                    <a:pt x="1566" y="1879"/>
                    <a:pt x="1575" y="1763"/>
                  </a:cubicBezTo>
                  <a:cubicBezTo>
                    <a:pt x="1602" y="1780"/>
                    <a:pt x="1629" y="1787"/>
                    <a:pt x="1654" y="1787"/>
                  </a:cubicBezTo>
                  <a:cubicBezTo>
                    <a:pt x="1728" y="1787"/>
                    <a:pt x="1793" y="1724"/>
                    <a:pt x="1829" y="1626"/>
                  </a:cubicBezTo>
                  <a:cubicBezTo>
                    <a:pt x="1870" y="1661"/>
                    <a:pt x="1908" y="1677"/>
                    <a:pt x="1942" y="1677"/>
                  </a:cubicBezTo>
                  <a:cubicBezTo>
                    <a:pt x="2013" y="1677"/>
                    <a:pt x="2069" y="1609"/>
                    <a:pt x="2107" y="1507"/>
                  </a:cubicBezTo>
                  <a:cubicBezTo>
                    <a:pt x="2168" y="1559"/>
                    <a:pt x="2249" y="1651"/>
                    <a:pt x="2311" y="1651"/>
                  </a:cubicBezTo>
                  <a:cubicBezTo>
                    <a:pt x="2316" y="1651"/>
                    <a:pt x="2320" y="1651"/>
                    <a:pt x="2325" y="1650"/>
                  </a:cubicBezTo>
                  <a:cubicBezTo>
                    <a:pt x="2418" y="1625"/>
                    <a:pt x="2449" y="1250"/>
                    <a:pt x="2542" y="1250"/>
                  </a:cubicBezTo>
                  <a:cubicBezTo>
                    <a:pt x="2570" y="1250"/>
                    <a:pt x="2603" y="1283"/>
                    <a:pt x="2645" y="1368"/>
                  </a:cubicBezTo>
                  <a:cubicBezTo>
                    <a:pt x="2653" y="1387"/>
                    <a:pt x="2663" y="1396"/>
                    <a:pt x="2673" y="1398"/>
                  </a:cubicBezTo>
                  <a:cubicBezTo>
                    <a:pt x="2676" y="1425"/>
                    <a:pt x="2687" y="1453"/>
                    <a:pt x="2703" y="1464"/>
                  </a:cubicBezTo>
                  <a:cubicBezTo>
                    <a:pt x="2771" y="1506"/>
                    <a:pt x="2833" y="1528"/>
                    <a:pt x="2889" y="1528"/>
                  </a:cubicBezTo>
                  <a:cubicBezTo>
                    <a:pt x="2982" y="1528"/>
                    <a:pt x="3059" y="1469"/>
                    <a:pt x="3114" y="1347"/>
                  </a:cubicBezTo>
                  <a:cubicBezTo>
                    <a:pt x="3185" y="1191"/>
                    <a:pt x="3243" y="724"/>
                    <a:pt x="3411" y="724"/>
                  </a:cubicBezTo>
                  <a:cubicBezTo>
                    <a:pt x="3462" y="724"/>
                    <a:pt x="3524" y="768"/>
                    <a:pt x="3599" y="877"/>
                  </a:cubicBezTo>
                  <a:cubicBezTo>
                    <a:pt x="3606" y="888"/>
                    <a:pt x="3615" y="892"/>
                    <a:pt x="3624" y="892"/>
                  </a:cubicBezTo>
                  <a:cubicBezTo>
                    <a:pt x="3643" y="892"/>
                    <a:pt x="3662" y="869"/>
                    <a:pt x="3663" y="846"/>
                  </a:cubicBezTo>
                  <a:cubicBezTo>
                    <a:pt x="3668" y="732"/>
                    <a:pt x="3675" y="588"/>
                    <a:pt x="3749" y="588"/>
                  </a:cubicBezTo>
                  <a:cubicBezTo>
                    <a:pt x="3777" y="588"/>
                    <a:pt x="3815" y="609"/>
                    <a:pt x="3867" y="661"/>
                  </a:cubicBezTo>
                  <a:cubicBezTo>
                    <a:pt x="3873" y="667"/>
                    <a:pt x="3879" y="669"/>
                    <a:pt x="3884" y="669"/>
                  </a:cubicBezTo>
                  <a:cubicBezTo>
                    <a:pt x="3905" y="669"/>
                    <a:pt x="3923" y="639"/>
                    <a:pt x="3924" y="621"/>
                  </a:cubicBezTo>
                  <a:cubicBezTo>
                    <a:pt x="3928" y="535"/>
                    <a:pt x="3927" y="342"/>
                    <a:pt x="4021" y="342"/>
                  </a:cubicBezTo>
                  <a:cubicBezTo>
                    <a:pt x="4042" y="342"/>
                    <a:pt x="4068" y="352"/>
                    <a:pt x="4099" y="374"/>
                  </a:cubicBezTo>
                  <a:cubicBezTo>
                    <a:pt x="4184" y="434"/>
                    <a:pt x="4244" y="547"/>
                    <a:pt x="4265" y="648"/>
                  </a:cubicBezTo>
                  <a:cubicBezTo>
                    <a:pt x="4268" y="664"/>
                    <a:pt x="4276" y="670"/>
                    <a:pt x="4285" y="670"/>
                  </a:cubicBezTo>
                  <a:cubicBezTo>
                    <a:pt x="4303" y="670"/>
                    <a:pt x="4324" y="642"/>
                    <a:pt x="4319" y="617"/>
                  </a:cubicBezTo>
                  <a:cubicBezTo>
                    <a:pt x="4283" y="419"/>
                    <a:pt x="4344" y="229"/>
                    <a:pt x="4444" y="59"/>
                  </a:cubicBezTo>
                  <a:cubicBezTo>
                    <a:pt x="4456" y="37"/>
                    <a:pt x="4444" y="0"/>
                    <a:pt x="4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470;p89">
              <a:extLst>
                <a:ext uri="{FF2B5EF4-FFF2-40B4-BE49-F238E27FC236}">
                  <a16:creationId xmlns:a16="http://schemas.microsoft.com/office/drawing/2014/main" id="{1FA9692D-3760-450F-8DFD-D23604CB13CE}"/>
                </a:ext>
              </a:extLst>
            </p:cNvPr>
            <p:cNvSpPr/>
            <p:nvPr/>
          </p:nvSpPr>
          <p:spPr>
            <a:xfrm>
              <a:off x="4395675" y="1987350"/>
              <a:ext cx="106700" cy="69400"/>
            </a:xfrm>
            <a:custGeom>
              <a:avLst/>
              <a:gdLst/>
              <a:ahLst/>
              <a:cxnLst/>
              <a:rect l="l" t="t" r="r" b="b"/>
              <a:pathLst>
                <a:path w="4268" h="2776" extrusionOk="0">
                  <a:moveTo>
                    <a:pt x="4218" y="1"/>
                  </a:moveTo>
                  <a:cubicBezTo>
                    <a:pt x="4214" y="1"/>
                    <a:pt x="4209" y="2"/>
                    <a:pt x="4204" y="4"/>
                  </a:cubicBezTo>
                  <a:cubicBezTo>
                    <a:pt x="4068" y="69"/>
                    <a:pt x="3947" y="163"/>
                    <a:pt x="3851" y="280"/>
                  </a:cubicBezTo>
                  <a:cubicBezTo>
                    <a:pt x="3806" y="241"/>
                    <a:pt x="3753" y="217"/>
                    <a:pt x="3694" y="217"/>
                  </a:cubicBezTo>
                  <a:cubicBezTo>
                    <a:pt x="3661" y="217"/>
                    <a:pt x="3627" y="224"/>
                    <a:pt x="3591" y="242"/>
                  </a:cubicBezTo>
                  <a:cubicBezTo>
                    <a:pt x="3387" y="340"/>
                    <a:pt x="3352" y="613"/>
                    <a:pt x="3347" y="850"/>
                  </a:cubicBezTo>
                  <a:cubicBezTo>
                    <a:pt x="3294" y="761"/>
                    <a:pt x="3222" y="687"/>
                    <a:pt x="3131" y="687"/>
                  </a:cubicBezTo>
                  <a:cubicBezTo>
                    <a:pt x="3110" y="687"/>
                    <a:pt x="3088" y="691"/>
                    <a:pt x="3065" y="699"/>
                  </a:cubicBezTo>
                  <a:cubicBezTo>
                    <a:pt x="2889" y="765"/>
                    <a:pt x="2899" y="1021"/>
                    <a:pt x="2864" y="1199"/>
                  </a:cubicBezTo>
                  <a:cubicBezTo>
                    <a:pt x="2815" y="1106"/>
                    <a:pt x="2743" y="999"/>
                    <a:pt x="2656" y="999"/>
                  </a:cubicBezTo>
                  <a:cubicBezTo>
                    <a:pt x="2634" y="999"/>
                    <a:pt x="2610" y="1006"/>
                    <a:pt x="2586" y="1021"/>
                  </a:cubicBezTo>
                  <a:cubicBezTo>
                    <a:pt x="2524" y="1063"/>
                    <a:pt x="2506" y="1169"/>
                    <a:pt x="2489" y="1235"/>
                  </a:cubicBezTo>
                  <a:cubicBezTo>
                    <a:pt x="2482" y="1264"/>
                    <a:pt x="2474" y="1392"/>
                    <a:pt x="2450" y="1408"/>
                  </a:cubicBezTo>
                  <a:cubicBezTo>
                    <a:pt x="2445" y="1412"/>
                    <a:pt x="2439" y="1414"/>
                    <a:pt x="2432" y="1414"/>
                  </a:cubicBezTo>
                  <a:cubicBezTo>
                    <a:pt x="2379" y="1414"/>
                    <a:pt x="2298" y="1293"/>
                    <a:pt x="2273" y="1271"/>
                  </a:cubicBezTo>
                  <a:cubicBezTo>
                    <a:pt x="2264" y="1261"/>
                    <a:pt x="2252" y="1256"/>
                    <a:pt x="2241" y="1256"/>
                  </a:cubicBezTo>
                  <a:cubicBezTo>
                    <a:pt x="2227" y="1256"/>
                    <a:pt x="2214" y="1263"/>
                    <a:pt x="2207" y="1281"/>
                  </a:cubicBezTo>
                  <a:cubicBezTo>
                    <a:pt x="2166" y="1374"/>
                    <a:pt x="2117" y="1489"/>
                    <a:pt x="2038" y="1489"/>
                  </a:cubicBezTo>
                  <a:cubicBezTo>
                    <a:pt x="2003" y="1489"/>
                    <a:pt x="1961" y="1465"/>
                    <a:pt x="1910" y="1403"/>
                  </a:cubicBezTo>
                  <a:cubicBezTo>
                    <a:pt x="1901" y="1392"/>
                    <a:pt x="1891" y="1387"/>
                    <a:pt x="1881" y="1387"/>
                  </a:cubicBezTo>
                  <a:cubicBezTo>
                    <a:pt x="1861" y="1387"/>
                    <a:pt x="1842" y="1406"/>
                    <a:pt x="1837" y="1429"/>
                  </a:cubicBezTo>
                  <a:cubicBezTo>
                    <a:pt x="1826" y="1484"/>
                    <a:pt x="1799" y="1634"/>
                    <a:pt x="1718" y="1634"/>
                  </a:cubicBezTo>
                  <a:cubicBezTo>
                    <a:pt x="1691" y="1634"/>
                    <a:pt x="1658" y="1617"/>
                    <a:pt x="1618" y="1575"/>
                  </a:cubicBezTo>
                  <a:cubicBezTo>
                    <a:pt x="1608" y="1565"/>
                    <a:pt x="1598" y="1560"/>
                    <a:pt x="1587" y="1560"/>
                  </a:cubicBezTo>
                  <a:cubicBezTo>
                    <a:pt x="1568" y="1560"/>
                    <a:pt x="1550" y="1577"/>
                    <a:pt x="1545" y="1601"/>
                  </a:cubicBezTo>
                  <a:cubicBezTo>
                    <a:pt x="1538" y="1633"/>
                    <a:pt x="1522" y="1792"/>
                    <a:pt x="1468" y="1792"/>
                  </a:cubicBezTo>
                  <a:cubicBezTo>
                    <a:pt x="1451" y="1792"/>
                    <a:pt x="1431" y="1776"/>
                    <a:pt x="1406" y="1736"/>
                  </a:cubicBezTo>
                  <a:cubicBezTo>
                    <a:pt x="1395" y="1720"/>
                    <a:pt x="1379" y="1708"/>
                    <a:pt x="1363" y="1708"/>
                  </a:cubicBezTo>
                  <a:cubicBezTo>
                    <a:pt x="1354" y="1708"/>
                    <a:pt x="1344" y="1712"/>
                    <a:pt x="1335" y="1721"/>
                  </a:cubicBezTo>
                  <a:cubicBezTo>
                    <a:pt x="1187" y="1872"/>
                    <a:pt x="1213" y="2107"/>
                    <a:pt x="1138" y="2295"/>
                  </a:cubicBezTo>
                  <a:cubicBezTo>
                    <a:pt x="1047" y="2207"/>
                    <a:pt x="1004" y="2040"/>
                    <a:pt x="875" y="2040"/>
                  </a:cubicBezTo>
                  <a:cubicBezTo>
                    <a:pt x="854" y="2040"/>
                    <a:pt x="831" y="2044"/>
                    <a:pt x="806" y="2054"/>
                  </a:cubicBezTo>
                  <a:cubicBezTo>
                    <a:pt x="602" y="2131"/>
                    <a:pt x="624" y="2357"/>
                    <a:pt x="605" y="2542"/>
                  </a:cubicBezTo>
                  <a:cubicBezTo>
                    <a:pt x="380" y="2261"/>
                    <a:pt x="248" y="1930"/>
                    <a:pt x="128" y="1591"/>
                  </a:cubicBezTo>
                  <a:cubicBezTo>
                    <a:pt x="113" y="1548"/>
                    <a:pt x="85" y="1529"/>
                    <a:pt x="60" y="1529"/>
                  </a:cubicBezTo>
                  <a:cubicBezTo>
                    <a:pt x="28" y="1529"/>
                    <a:pt x="1" y="1563"/>
                    <a:pt x="13" y="1622"/>
                  </a:cubicBezTo>
                  <a:cubicBezTo>
                    <a:pt x="101" y="2025"/>
                    <a:pt x="329" y="2445"/>
                    <a:pt x="607" y="2748"/>
                  </a:cubicBezTo>
                  <a:cubicBezTo>
                    <a:pt x="622" y="2764"/>
                    <a:pt x="643" y="2775"/>
                    <a:pt x="662" y="2775"/>
                  </a:cubicBezTo>
                  <a:cubicBezTo>
                    <a:pt x="680" y="2775"/>
                    <a:pt x="696" y="2765"/>
                    <a:pt x="703" y="2740"/>
                  </a:cubicBezTo>
                  <a:cubicBezTo>
                    <a:pt x="740" y="2603"/>
                    <a:pt x="685" y="2260"/>
                    <a:pt x="847" y="2207"/>
                  </a:cubicBezTo>
                  <a:cubicBezTo>
                    <a:pt x="857" y="2204"/>
                    <a:pt x="866" y="2203"/>
                    <a:pt x="875" y="2203"/>
                  </a:cubicBezTo>
                  <a:cubicBezTo>
                    <a:pt x="981" y="2203"/>
                    <a:pt x="1047" y="2399"/>
                    <a:pt x="1145" y="2456"/>
                  </a:cubicBezTo>
                  <a:cubicBezTo>
                    <a:pt x="1152" y="2460"/>
                    <a:pt x="1159" y="2462"/>
                    <a:pt x="1165" y="2462"/>
                  </a:cubicBezTo>
                  <a:cubicBezTo>
                    <a:pt x="1181" y="2462"/>
                    <a:pt x="1195" y="2451"/>
                    <a:pt x="1203" y="2435"/>
                  </a:cubicBezTo>
                  <a:cubicBezTo>
                    <a:pt x="1290" y="2271"/>
                    <a:pt x="1266" y="2034"/>
                    <a:pt x="1371" y="1880"/>
                  </a:cubicBezTo>
                  <a:cubicBezTo>
                    <a:pt x="1402" y="1926"/>
                    <a:pt x="1442" y="1971"/>
                    <a:pt x="1490" y="1971"/>
                  </a:cubicBezTo>
                  <a:cubicBezTo>
                    <a:pt x="1504" y="1971"/>
                    <a:pt x="1520" y="1967"/>
                    <a:pt x="1535" y="1958"/>
                  </a:cubicBezTo>
                  <a:cubicBezTo>
                    <a:pt x="1594" y="1924"/>
                    <a:pt x="1614" y="1820"/>
                    <a:pt x="1627" y="1737"/>
                  </a:cubicBezTo>
                  <a:cubicBezTo>
                    <a:pt x="1663" y="1763"/>
                    <a:pt x="1696" y="1774"/>
                    <a:pt x="1726" y="1774"/>
                  </a:cubicBezTo>
                  <a:cubicBezTo>
                    <a:pt x="1812" y="1774"/>
                    <a:pt x="1873" y="1684"/>
                    <a:pt x="1909" y="1567"/>
                  </a:cubicBezTo>
                  <a:cubicBezTo>
                    <a:pt x="1960" y="1616"/>
                    <a:pt x="2006" y="1637"/>
                    <a:pt x="2048" y="1637"/>
                  </a:cubicBezTo>
                  <a:cubicBezTo>
                    <a:pt x="2134" y="1637"/>
                    <a:pt x="2202" y="1548"/>
                    <a:pt x="2261" y="1425"/>
                  </a:cubicBezTo>
                  <a:cubicBezTo>
                    <a:pt x="2321" y="1491"/>
                    <a:pt x="2373" y="1558"/>
                    <a:pt x="2472" y="1565"/>
                  </a:cubicBezTo>
                  <a:cubicBezTo>
                    <a:pt x="2474" y="1566"/>
                    <a:pt x="2476" y="1566"/>
                    <a:pt x="2479" y="1566"/>
                  </a:cubicBezTo>
                  <a:cubicBezTo>
                    <a:pt x="2495" y="1566"/>
                    <a:pt x="2510" y="1556"/>
                    <a:pt x="2515" y="1541"/>
                  </a:cubicBezTo>
                  <a:cubicBezTo>
                    <a:pt x="2551" y="1454"/>
                    <a:pt x="2560" y="1361"/>
                    <a:pt x="2585" y="1271"/>
                  </a:cubicBezTo>
                  <a:cubicBezTo>
                    <a:pt x="2606" y="1196"/>
                    <a:pt x="2633" y="1168"/>
                    <a:pt x="2663" y="1168"/>
                  </a:cubicBezTo>
                  <a:cubicBezTo>
                    <a:pt x="2728" y="1168"/>
                    <a:pt x="2804" y="1303"/>
                    <a:pt x="2843" y="1374"/>
                  </a:cubicBezTo>
                  <a:cubicBezTo>
                    <a:pt x="2852" y="1391"/>
                    <a:pt x="2869" y="1403"/>
                    <a:pt x="2885" y="1403"/>
                  </a:cubicBezTo>
                  <a:cubicBezTo>
                    <a:pt x="2898" y="1403"/>
                    <a:pt x="2911" y="1396"/>
                    <a:pt x="2918" y="1379"/>
                  </a:cubicBezTo>
                  <a:cubicBezTo>
                    <a:pt x="2966" y="1268"/>
                    <a:pt x="2968" y="1147"/>
                    <a:pt x="2993" y="1029"/>
                  </a:cubicBezTo>
                  <a:cubicBezTo>
                    <a:pt x="3001" y="994"/>
                    <a:pt x="3005" y="945"/>
                    <a:pt x="3025" y="915"/>
                  </a:cubicBezTo>
                  <a:cubicBezTo>
                    <a:pt x="3050" y="875"/>
                    <a:pt x="3098" y="854"/>
                    <a:pt x="3148" y="854"/>
                  </a:cubicBezTo>
                  <a:cubicBezTo>
                    <a:pt x="3177" y="854"/>
                    <a:pt x="3207" y="861"/>
                    <a:pt x="3235" y="875"/>
                  </a:cubicBezTo>
                  <a:cubicBezTo>
                    <a:pt x="3301" y="909"/>
                    <a:pt x="3335" y="1042"/>
                    <a:pt x="3353" y="1109"/>
                  </a:cubicBezTo>
                  <a:cubicBezTo>
                    <a:pt x="3360" y="1138"/>
                    <a:pt x="3379" y="1151"/>
                    <a:pt x="3398" y="1151"/>
                  </a:cubicBezTo>
                  <a:cubicBezTo>
                    <a:pt x="3420" y="1151"/>
                    <a:pt x="3441" y="1133"/>
                    <a:pt x="3441" y="1099"/>
                  </a:cubicBezTo>
                  <a:cubicBezTo>
                    <a:pt x="3440" y="889"/>
                    <a:pt x="3398" y="481"/>
                    <a:pt x="3629" y="381"/>
                  </a:cubicBezTo>
                  <a:cubicBezTo>
                    <a:pt x="3654" y="370"/>
                    <a:pt x="3680" y="365"/>
                    <a:pt x="3706" y="365"/>
                  </a:cubicBezTo>
                  <a:cubicBezTo>
                    <a:pt x="3732" y="365"/>
                    <a:pt x="3758" y="370"/>
                    <a:pt x="3782" y="380"/>
                  </a:cubicBezTo>
                  <a:cubicBezTo>
                    <a:pt x="3722" y="484"/>
                    <a:pt x="3695" y="598"/>
                    <a:pt x="3728" y="713"/>
                  </a:cubicBezTo>
                  <a:cubicBezTo>
                    <a:pt x="3754" y="808"/>
                    <a:pt x="3809" y="851"/>
                    <a:pt x="3863" y="851"/>
                  </a:cubicBezTo>
                  <a:cubicBezTo>
                    <a:pt x="3930" y="851"/>
                    <a:pt x="3995" y="787"/>
                    <a:pt x="4009" y="677"/>
                  </a:cubicBezTo>
                  <a:cubicBezTo>
                    <a:pt x="4021" y="581"/>
                    <a:pt x="3987" y="460"/>
                    <a:pt x="3925" y="366"/>
                  </a:cubicBezTo>
                  <a:cubicBezTo>
                    <a:pt x="4004" y="258"/>
                    <a:pt x="4107" y="172"/>
                    <a:pt x="4228" y="114"/>
                  </a:cubicBezTo>
                  <a:cubicBezTo>
                    <a:pt x="4267" y="95"/>
                    <a:pt x="4258" y="1"/>
                    <a:pt x="42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471;p89">
              <a:extLst>
                <a:ext uri="{FF2B5EF4-FFF2-40B4-BE49-F238E27FC236}">
                  <a16:creationId xmlns:a16="http://schemas.microsoft.com/office/drawing/2014/main" id="{6020490D-B890-4F47-A03B-540CF2EC2D0F}"/>
                </a:ext>
              </a:extLst>
            </p:cNvPr>
            <p:cNvSpPr/>
            <p:nvPr/>
          </p:nvSpPr>
          <p:spPr>
            <a:xfrm>
              <a:off x="4343450" y="2063075"/>
              <a:ext cx="40450" cy="23350"/>
            </a:xfrm>
            <a:custGeom>
              <a:avLst/>
              <a:gdLst/>
              <a:ahLst/>
              <a:cxnLst/>
              <a:rect l="l" t="t" r="r" b="b"/>
              <a:pathLst>
                <a:path w="1618" h="934" extrusionOk="0">
                  <a:moveTo>
                    <a:pt x="1047" y="1"/>
                  </a:moveTo>
                  <a:cubicBezTo>
                    <a:pt x="1032" y="1"/>
                    <a:pt x="1018" y="13"/>
                    <a:pt x="1012" y="33"/>
                  </a:cubicBezTo>
                  <a:cubicBezTo>
                    <a:pt x="982" y="120"/>
                    <a:pt x="973" y="214"/>
                    <a:pt x="943" y="303"/>
                  </a:cubicBezTo>
                  <a:cubicBezTo>
                    <a:pt x="933" y="333"/>
                    <a:pt x="917" y="404"/>
                    <a:pt x="884" y="420"/>
                  </a:cubicBezTo>
                  <a:cubicBezTo>
                    <a:pt x="880" y="423"/>
                    <a:pt x="875" y="424"/>
                    <a:pt x="871" y="424"/>
                  </a:cubicBezTo>
                  <a:cubicBezTo>
                    <a:pt x="835" y="424"/>
                    <a:pt x="806" y="355"/>
                    <a:pt x="794" y="331"/>
                  </a:cubicBezTo>
                  <a:cubicBezTo>
                    <a:pt x="785" y="314"/>
                    <a:pt x="775" y="307"/>
                    <a:pt x="764" y="307"/>
                  </a:cubicBezTo>
                  <a:cubicBezTo>
                    <a:pt x="749" y="307"/>
                    <a:pt x="735" y="322"/>
                    <a:pt x="729" y="345"/>
                  </a:cubicBezTo>
                  <a:cubicBezTo>
                    <a:pt x="708" y="423"/>
                    <a:pt x="732" y="518"/>
                    <a:pt x="697" y="592"/>
                  </a:cubicBezTo>
                  <a:cubicBezTo>
                    <a:pt x="675" y="633"/>
                    <a:pt x="631" y="659"/>
                    <a:pt x="586" y="659"/>
                  </a:cubicBezTo>
                  <a:cubicBezTo>
                    <a:pt x="571" y="659"/>
                    <a:pt x="556" y="656"/>
                    <a:pt x="542" y="650"/>
                  </a:cubicBezTo>
                  <a:cubicBezTo>
                    <a:pt x="490" y="630"/>
                    <a:pt x="456" y="573"/>
                    <a:pt x="425" y="529"/>
                  </a:cubicBezTo>
                  <a:cubicBezTo>
                    <a:pt x="417" y="518"/>
                    <a:pt x="408" y="513"/>
                    <a:pt x="401" y="513"/>
                  </a:cubicBezTo>
                  <a:cubicBezTo>
                    <a:pt x="378" y="513"/>
                    <a:pt x="362" y="561"/>
                    <a:pt x="365" y="585"/>
                  </a:cubicBezTo>
                  <a:cubicBezTo>
                    <a:pt x="372" y="638"/>
                    <a:pt x="381" y="781"/>
                    <a:pt x="309" y="781"/>
                  </a:cubicBezTo>
                  <a:cubicBezTo>
                    <a:pt x="300" y="781"/>
                    <a:pt x="290" y="779"/>
                    <a:pt x="279" y="775"/>
                  </a:cubicBezTo>
                  <a:cubicBezTo>
                    <a:pt x="210" y="747"/>
                    <a:pt x="173" y="656"/>
                    <a:pt x="109" y="618"/>
                  </a:cubicBezTo>
                  <a:cubicBezTo>
                    <a:pt x="105" y="615"/>
                    <a:pt x="101" y="614"/>
                    <a:pt x="97" y="614"/>
                  </a:cubicBezTo>
                  <a:cubicBezTo>
                    <a:pt x="74" y="614"/>
                    <a:pt x="65" y="661"/>
                    <a:pt x="67" y="677"/>
                  </a:cubicBezTo>
                  <a:cubicBezTo>
                    <a:pt x="76" y="754"/>
                    <a:pt x="49" y="828"/>
                    <a:pt x="9" y="892"/>
                  </a:cubicBezTo>
                  <a:cubicBezTo>
                    <a:pt x="3" y="903"/>
                    <a:pt x="1" y="933"/>
                    <a:pt x="16" y="933"/>
                  </a:cubicBezTo>
                  <a:cubicBezTo>
                    <a:pt x="18" y="933"/>
                    <a:pt x="20" y="933"/>
                    <a:pt x="23" y="932"/>
                  </a:cubicBezTo>
                  <a:cubicBezTo>
                    <a:pt x="101" y="901"/>
                    <a:pt x="130" y="825"/>
                    <a:pt x="134" y="747"/>
                  </a:cubicBezTo>
                  <a:cubicBezTo>
                    <a:pt x="186" y="797"/>
                    <a:pt x="241" y="870"/>
                    <a:pt x="306" y="870"/>
                  </a:cubicBezTo>
                  <a:cubicBezTo>
                    <a:pt x="323" y="870"/>
                    <a:pt x="340" y="865"/>
                    <a:pt x="359" y="853"/>
                  </a:cubicBezTo>
                  <a:cubicBezTo>
                    <a:pt x="413" y="820"/>
                    <a:pt x="433" y="753"/>
                    <a:pt x="438" y="685"/>
                  </a:cubicBezTo>
                  <a:cubicBezTo>
                    <a:pt x="483" y="732"/>
                    <a:pt x="535" y="768"/>
                    <a:pt x="593" y="768"/>
                  </a:cubicBezTo>
                  <a:cubicBezTo>
                    <a:pt x="627" y="768"/>
                    <a:pt x="662" y="756"/>
                    <a:pt x="699" y="727"/>
                  </a:cubicBezTo>
                  <a:cubicBezTo>
                    <a:pt x="782" y="661"/>
                    <a:pt x="773" y="568"/>
                    <a:pt x="780" y="476"/>
                  </a:cubicBezTo>
                  <a:lnTo>
                    <a:pt x="780" y="476"/>
                  </a:lnTo>
                  <a:cubicBezTo>
                    <a:pt x="800" y="509"/>
                    <a:pt x="828" y="537"/>
                    <a:pt x="862" y="544"/>
                  </a:cubicBezTo>
                  <a:cubicBezTo>
                    <a:pt x="867" y="544"/>
                    <a:pt x="872" y="545"/>
                    <a:pt x="876" y="545"/>
                  </a:cubicBezTo>
                  <a:cubicBezTo>
                    <a:pt x="925" y="545"/>
                    <a:pt x="958" y="496"/>
                    <a:pt x="979" y="456"/>
                  </a:cubicBezTo>
                  <a:cubicBezTo>
                    <a:pt x="1028" y="363"/>
                    <a:pt x="1043" y="259"/>
                    <a:pt x="1070" y="158"/>
                  </a:cubicBezTo>
                  <a:cubicBezTo>
                    <a:pt x="1156" y="254"/>
                    <a:pt x="1254" y="366"/>
                    <a:pt x="1373" y="404"/>
                  </a:cubicBezTo>
                  <a:cubicBezTo>
                    <a:pt x="1391" y="410"/>
                    <a:pt x="1409" y="413"/>
                    <a:pt x="1425" y="413"/>
                  </a:cubicBezTo>
                  <a:cubicBezTo>
                    <a:pt x="1561" y="413"/>
                    <a:pt x="1598" y="211"/>
                    <a:pt x="1612" y="100"/>
                  </a:cubicBezTo>
                  <a:cubicBezTo>
                    <a:pt x="1617" y="57"/>
                    <a:pt x="1588" y="25"/>
                    <a:pt x="1562" y="25"/>
                  </a:cubicBezTo>
                  <a:cubicBezTo>
                    <a:pt x="1544" y="25"/>
                    <a:pt x="1528" y="39"/>
                    <a:pt x="1523" y="74"/>
                  </a:cubicBezTo>
                  <a:cubicBezTo>
                    <a:pt x="1512" y="161"/>
                    <a:pt x="1492" y="281"/>
                    <a:pt x="1411" y="281"/>
                  </a:cubicBezTo>
                  <a:cubicBezTo>
                    <a:pt x="1393" y="281"/>
                    <a:pt x="1371" y="275"/>
                    <a:pt x="1347" y="261"/>
                  </a:cubicBezTo>
                  <a:cubicBezTo>
                    <a:pt x="1241" y="203"/>
                    <a:pt x="1158" y="101"/>
                    <a:pt x="1076" y="16"/>
                  </a:cubicBezTo>
                  <a:cubicBezTo>
                    <a:pt x="1066" y="6"/>
                    <a:pt x="1056" y="1"/>
                    <a:pt x="10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472;p89">
              <a:extLst>
                <a:ext uri="{FF2B5EF4-FFF2-40B4-BE49-F238E27FC236}">
                  <a16:creationId xmlns:a16="http://schemas.microsoft.com/office/drawing/2014/main" id="{FE29FDB2-4F19-4ADE-9062-52ACFA18B3A9}"/>
                </a:ext>
              </a:extLst>
            </p:cNvPr>
            <p:cNvSpPr/>
            <p:nvPr/>
          </p:nvSpPr>
          <p:spPr>
            <a:xfrm>
              <a:off x="4198250" y="2250825"/>
              <a:ext cx="40450" cy="23350"/>
            </a:xfrm>
            <a:custGeom>
              <a:avLst/>
              <a:gdLst/>
              <a:ahLst/>
              <a:cxnLst/>
              <a:rect l="l" t="t" r="r" b="b"/>
              <a:pathLst>
                <a:path w="1618" h="934" extrusionOk="0">
                  <a:moveTo>
                    <a:pt x="1046" y="1"/>
                  </a:moveTo>
                  <a:cubicBezTo>
                    <a:pt x="1031" y="1"/>
                    <a:pt x="1018" y="12"/>
                    <a:pt x="1012" y="32"/>
                  </a:cubicBezTo>
                  <a:cubicBezTo>
                    <a:pt x="983" y="120"/>
                    <a:pt x="972" y="213"/>
                    <a:pt x="944" y="302"/>
                  </a:cubicBezTo>
                  <a:cubicBezTo>
                    <a:pt x="933" y="333"/>
                    <a:pt x="917" y="404"/>
                    <a:pt x="884" y="420"/>
                  </a:cubicBezTo>
                  <a:cubicBezTo>
                    <a:pt x="879" y="422"/>
                    <a:pt x="874" y="423"/>
                    <a:pt x="870" y="423"/>
                  </a:cubicBezTo>
                  <a:cubicBezTo>
                    <a:pt x="834" y="423"/>
                    <a:pt x="806" y="355"/>
                    <a:pt x="794" y="331"/>
                  </a:cubicBezTo>
                  <a:cubicBezTo>
                    <a:pt x="785" y="314"/>
                    <a:pt x="774" y="307"/>
                    <a:pt x="764" y="307"/>
                  </a:cubicBezTo>
                  <a:cubicBezTo>
                    <a:pt x="749" y="307"/>
                    <a:pt x="735" y="321"/>
                    <a:pt x="729" y="344"/>
                  </a:cubicBezTo>
                  <a:cubicBezTo>
                    <a:pt x="708" y="423"/>
                    <a:pt x="731" y="518"/>
                    <a:pt x="696" y="591"/>
                  </a:cubicBezTo>
                  <a:cubicBezTo>
                    <a:pt x="674" y="634"/>
                    <a:pt x="631" y="659"/>
                    <a:pt x="585" y="659"/>
                  </a:cubicBezTo>
                  <a:cubicBezTo>
                    <a:pt x="571" y="659"/>
                    <a:pt x="556" y="656"/>
                    <a:pt x="542" y="651"/>
                  </a:cubicBezTo>
                  <a:cubicBezTo>
                    <a:pt x="490" y="629"/>
                    <a:pt x="456" y="573"/>
                    <a:pt x="425" y="530"/>
                  </a:cubicBezTo>
                  <a:cubicBezTo>
                    <a:pt x="416" y="517"/>
                    <a:pt x="408" y="513"/>
                    <a:pt x="400" y="513"/>
                  </a:cubicBezTo>
                  <a:cubicBezTo>
                    <a:pt x="377" y="513"/>
                    <a:pt x="362" y="560"/>
                    <a:pt x="365" y="584"/>
                  </a:cubicBezTo>
                  <a:cubicBezTo>
                    <a:pt x="372" y="638"/>
                    <a:pt x="380" y="781"/>
                    <a:pt x="308" y="781"/>
                  </a:cubicBezTo>
                  <a:cubicBezTo>
                    <a:pt x="299" y="781"/>
                    <a:pt x="290" y="779"/>
                    <a:pt x="279" y="775"/>
                  </a:cubicBezTo>
                  <a:cubicBezTo>
                    <a:pt x="210" y="748"/>
                    <a:pt x="173" y="655"/>
                    <a:pt x="109" y="617"/>
                  </a:cubicBezTo>
                  <a:cubicBezTo>
                    <a:pt x="105" y="614"/>
                    <a:pt x="101" y="613"/>
                    <a:pt x="97" y="613"/>
                  </a:cubicBezTo>
                  <a:cubicBezTo>
                    <a:pt x="74" y="613"/>
                    <a:pt x="65" y="661"/>
                    <a:pt x="67" y="677"/>
                  </a:cubicBezTo>
                  <a:cubicBezTo>
                    <a:pt x="76" y="753"/>
                    <a:pt x="49" y="827"/>
                    <a:pt x="8" y="893"/>
                  </a:cubicBezTo>
                  <a:cubicBezTo>
                    <a:pt x="3" y="903"/>
                    <a:pt x="0" y="933"/>
                    <a:pt x="16" y="933"/>
                  </a:cubicBezTo>
                  <a:cubicBezTo>
                    <a:pt x="18" y="933"/>
                    <a:pt x="20" y="933"/>
                    <a:pt x="23" y="932"/>
                  </a:cubicBezTo>
                  <a:cubicBezTo>
                    <a:pt x="101" y="901"/>
                    <a:pt x="130" y="825"/>
                    <a:pt x="135" y="747"/>
                  </a:cubicBezTo>
                  <a:cubicBezTo>
                    <a:pt x="187" y="796"/>
                    <a:pt x="241" y="869"/>
                    <a:pt x="306" y="869"/>
                  </a:cubicBezTo>
                  <a:cubicBezTo>
                    <a:pt x="323" y="869"/>
                    <a:pt x="340" y="865"/>
                    <a:pt x="358" y="853"/>
                  </a:cubicBezTo>
                  <a:cubicBezTo>
                    <a:pt x="413" y="820"/>
                    <a:pt x="433" y="753"/>
                    <a:pt x="438" y="686"/>
                  </a:cubicBezTo>
                  <a:cubicBezTo>
                    <a:pt x="483" y="732"/>
                    <a:pt x="535" y="767"/>
                    <a:pt x="593" y="767"/>
                  </a:cubicBezTo>
                  <a:cubicBezTo>
                    <a:pt x="626" y="767"/>
                    <a:pt x="662" y="755"/>
                    <a:pt x="699" y="726"/>
                  </a:cubicBezTo>
                  <a:cubicBezTo>
                    <a:pt x="782" y="661"/>
                    <a:pt x="774" y="567"/>
                    <a:pt x="779" y="475"/>
                  </a:cubicBezTo>
                  <a:lnTo>
                    <a:pt x="779" y="475"/>
                  </a:lnTo>
                  <a:cubicBezTo>
                    <a:pt x="801" y="509"/>
                    <a:pt x="827" y="536"/>
                    <a:pt x="863" y="543"/>
                  </a:cubicBezTo>
                  <a:cubicBezTo>
                    <a:pt x="868" y="544"/>
                    <a:pt x="873" y="544"/>
                    <a:pt x="878" y="544"/>
                  </a:cubicBezTo>
                  <a:cubicBezTo>
                    <a:pt x="925" y="544"/>
                    <a:pt x="958" y="496"/>
                    <a:pt x="979" y="457"/>
                  </a:cubicBezTo>
                  <a:cubicBezTo>
                    <a:pt x="1028" y="362"/>
                    <a:pt x="1043" y="258"/>
                    <a:pt x="1069" y="158"/>
                  </a:cubicBezTo>
                  <a:cubicBezTo>
                    <a:pt x="1157" y="253"/>
                    <a:pt x="1254" y="366"/>
                    <a:pt x="1374" y="403"/>
                  </a:cubicBezTo>
                  <a:cubicBezTo>
                    <a:pt x="1392" y="409"/>
                    <a:pt x="1409" y="412"/>
                    <a:pt x="1425" y="412"/>
                  </a:cubicBezTo>
                  <a:cubicBezTo>
                    <a:pt x="1561" y="412"/>
                    <a:pt x="1598" y="211"/>
                    <a:pt x="1612" y="100"/>
                  </a:cubicBezTo>
                  <a:cubicBezTo>
                    <a:pt x="1618" y="57"/>
                    <a:pt x="1588" y="25"/>
                    <a:pt x="1562" y="25"/>
                  </a:cubicBezTo>
                  <a:cubicBezTo>
                    <a:pt x="1544" y="25"/>
                    <a:pt x="1527" y="39"/>
                    <a:pt x="1523" y="74"/>
                  </a:cubicBezTo>
                  <a:cubicBezTo>
                    <a:pt x="1513" y="160"/>
                    <a:pt x="1492" y="280"/>
                    <a:pt x="1411" y="280"/>
                  </a:cubicBezTo>
                  <a:cubicBezTo>
                    <a:pt x="1392" y="280"/>
                    <a:pt x="1371" y="274"/>
                    <a:pt x="1346" y="260"/>
                  </a:cubicBezTo>
                  <a:cubicBezTo>
                    <a:pt x="1241" y="203"/>
                    <a:pt x="1158" y="100"/>
                    <a:pt x="1076" y="15"/>
                  </a:cubicBezTo>
                  <a:cubicBezTo>
                    <a:pt x="1066" y="5"/>
                    <a:pt x="1056" y="1"/>
                    <a:pt x="10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473;p89">
              <a:extLst>
                <a:ext uri="{FF2B5EF4-FFF2-40B4-BE49-F238E27FC236}">
                  <a16:creationId xmlns:a16="http://schemas.microsoft.com/office/drawing/2014/main" id="{F2457C68-9A2B-49D5-856A-11CF157320BE}"/>
                </a:ext>
              </a:extLst>
            </p:cNvPr>
            <p:cNvSpPr/>
            <p:nvPr/>
          </p:nvSpPr>
          <p:spPr>
            <a:xfrm>
              <a:off x="4025500" y="2122375"/>
              <a:ext cx="40475" cy="23350"/>
            </a:xfrm>
            <a:custGeom>
              <a:avLst/>
              <a:gdLst/>
              <a:ahLst/>
              <a:cxnLst/>
              <a:rect l="l" t="t" r="r" b="b"/>
              <a:pathLst>
                <a:path w="1619" h="934" extrusionOk="0">
                  <a:moveTo>
                    <a:pt x="1047" y="1"/>
                  </a:moveTo>
                  <a:cubicBezTo>
                    <a:pt x="1032" y="1"/>
                    <a:pt x="1019" y="12"/>
                    <a:pt x="1012" y="33"/>
                  </a:cubicBezTo>
                  <a:cubicBezTo>
                    <a:pt x="984" y="120"/>
                    <a:pt x="973" y="214"/>
                    <a:pt x="945" y="302"/>
                  </a:cubicBezTo>
                  <a:cubicBezTo>
                    <a:pt x="934" y="334"/>
                    <a:pt x="917" y="405"/>
                    <a:pt x="885" y="421"/>
                  </a:cubicBezTo>
                  <a:cubicBezTo>
                    <a:pt x="880" y="423"/>
                    <a:pt x="875" y="424"/>
                    <a:pt x="871" y="424"/>
                  </a:cubicBezTo>
                  <a:cubicBezTo>
                    <a:pt x="835" y="424"/>
                    <a:pt x="807" y="356"/>
                    <a:pt x="794" y="332"/>
                  </a:cubicBezTo>
                  <a:cubicBezTo>
                    <a:pt x="785" y="314"/>
                    <a:pt x="775" y="307"/>
                    <a:pt x="764" y="307"/>
                  </a:cubicBezTo>
                  <a:cubicBezTo>
                    <a:pt x="749" y="307"/>
                    <a:pt x="735" y="322"/>
                    <a:pt x="730" y="345"/>
                  </a:cubicBezTo>
                  <a:cubicBezTo>
                    <a:pt x="709" y="423"/>
                    <a:pt x="732" y="518"/>
                    <a:pt x="697" y="591"/>
                  </a:cubicBezTo>
                  <a:cubicBezTo>
                    <a:pt x="675" y="634"/>
                    <a:pt x="631" y="659"/>
                    <a:pt x="586" y="659"/>
                  </a:cubicBezTo>
                  <a:cubicBezTo>
                    <a:pt x="571" y="659"/>
                    <a:pt x="556" y="656"/>
                    <a:pt x="542" y="651"/>
                  </a:cubicBezTo>
                  <a:cubicBezTo>
                    <a:pt x="491" y="629"/>
                    <a:pt x="456" y="574"/>
                    <a:pt x="426" y="530"/>
                  </a:cubicBezTo>
                  <a:cubicBezTo>
                    <a:pt x="417" y="518"/>
                    <a:pt x="408" y="513"/>
                    <a:pt x="401" y="513"/>
                  </a:cubicBezTo>
                  <a:cubicBezTo>
                    <a:pt x="378" y="513"/>
                    <a:pt x="362" y="561"/>
                    <a:pt x="366" y="584"/>
                  </a:cubicBezTo>
                  <a:cubicBezTo>
                    <a:pt x="372" y="638"/>
                    <a:pt x="381" y="781"/>
                    <a:pt x="308" y="781"/>
                  </a:cubicBezTo>
                  <a:cubicBezTo>
                    <a:pt x="300" y="781"/>
                    <a:pt x="290" y="779"/>
                    <a:pt x="279" y="775"/>
                  </a:cubicBezTo>
                  <a:cubicBezTo>
                    <a:pt x="211" y="748"/>
                    <a:pt x="174" y="656"/>
                    <a:pt x="109" y="617"/>
                  </a:cubicBezTo>
                  <a:cubicBezTo>
                    <a:pt x="105" y="615"/>
                    <a:pt x="101" y="614"/>
                    <a:pt x="98" y="614"/>
                  </a:cubicBezTo>
                  <a:cubicBezTo>
                    <a:pt x="75" y="614"/>
                    <a:pt x="66" y="661"/>
                    <a:pt x="68" y="676"/>
                  </a:cubicBezTo>
                  <a:cubicBezTo>
                    <a:pt x="77" y="753"/>
                    <a:pt x="49" y="828"/>
                    <a:pt x="9" y="893"/>
                  </a:cubicBezTo>
                  <a:cubicBezTo>
                    <a:pt x="3" y="904"/>
                    <a:pt x="1" y="934"/>
                    <a:pt x="17" y="934"/>
                  </a:cubicBezTo>
                  <a:cubicBezTo>
                    <a:pt x="19" y="934"/>
                    <a:pt x="21" y="933"/>
                    <a:pt x="23" y="932"/>
                  </a:cubicBezTo>
                  <a:cubicBezTo>
                    <a:pt x="102" y="901"/>
                    <a:pt x="130" y="825"/>
                    <a:pt x="134" y="747"/>
                  </a:cubicBezTo>
                  <a:cubicBezTo>
                    <a:pt x="187" y="796"/>
                    <a:pt x="241" y="869"/>
                    <a:pt x="306" y="869"/>
                  </a:cubicBezTo>
                  <a:cubicBezTo>
                    <a:pt x="323" y="869"/>
                    <a:pt x="341" y="864"/>
                    <a:pt x="359" y="853"/>
                  </a:cubicBezTo>
                  <a:cubicBezTo>
                    <a:pt x="414" y="820"/>
                    <a:pt x="433" y="753"/>
                    <a:pt x="439" y="686"/>
                  </a:cubicBezTo>
                  <a:cubicBezTo>
                    <a:pt x="483" y="732"/>
                    <a:pt x="535" y="768"/>
                    <a:pt x="593" y="768"/>
                  </a:cubicBezTo>
                  <a:cubicBezTo>
                    <a:pt x="627" y="768"/>
                    <a:pt x="662" y="756"/>
                    <a:pt x="699" y="726"/>
                  </a:cubicBezTo>
                  <a:cubicBezTo>
                    <a:pt x="782" y="661"/>
                    <a:pt x="774" y="567"/>
                    <a:pt x="780" y="475"/>
                  </a:cubicBezTo>
                  <a:lnTo>
                    <a:pt x="780" y="475"/>
                  </a:lnTo>
                  <a:cubicBezTo>
                    <a:pt x="802" y="509"/>
                    <a:pt x="828" y="537"/>
                    <a:pt x="864" y="543"/>
                  </a:cubicBezTo>
                  <a:cubicBezTo>
                    <a:pt x="869" y="544"/>
                    <a:pt x="873" y="544"/>
                    <a:pt x="878" y="544"/>
                  </a:cubicBezTo>
                  <a:cubicBezTo>
                    <a:pt x="926" y="544"/>
                    <a:pt x="959" y="496"/>
                    <a:pt x="979" y="457"/>
                  </a:cubicBezTo>
                  <a:cubicBezTo>
                    <a:pt x="1028" y="362"/>
                    <a:pt x="1044" y="258"/>
                    <a:pt x="1070" y="157"/>
                  </a:cubicBezTo>
                  <a:cubicBezTo>
                    <a:pt x="1157" y="253"/>
                    <a:pt x="1254" y="366"/>
                    <a:pt x="1374" y="403"/>
                  </a:cubicBezTo>
                  <a:cubicBezTo>
                    <a:pt x="1393" y="409"/>
                    <a:pt x="1410" y="412"/>
                    <a:pt x="1426" y="412"/>
                  </a:cubicBezTo>
                  <a:cubicBezTo>
                    <a:pt x="1562" y="412"/>
                    <a:pt x="1598" y="212"/>
                    <a:pt x="1613" y="100"/>
                  </a:cubicBezTo>
                  <a:cubicBezTo>
                    <a:pt x="1618" y="57"/>
                    <a:pt x="1589" y="25"/>
                    <a:pt x="1562" y="25"/>
                  </a:cubicBezTo>
                  <a:cubicBezTo>
                    <a:pt x="1544" y="25"/>
                    <a:pt x="1528" y="39"/>
                    <a:pt x="1523" y="74"/>
                  </a:cubicBezTo>
                  <a:cubicBezTo>
                    <a:pt x="1514" y="161"/>
                    <a:pt x="1493" y="280"/>
                    <a:pt x="1411" y="280"/>
                  </a:cubicBezTo>
                  <a:cubicBezTo>
                    <a:pt x="1393" y="280"/>
                    <a:pt x="1372" y="274"/>
                    <a:pt x="1347" y="261"/>
                  </a:cubicBezTo>
                  <a:cubicBezTo>
                    <a:pt x="1241" y="203"/>
                    <a:pt x="1158" y="100"/>
                    <a:pt x="1076" y="15"/>
                  </a:cubicBezTo>
                  <a:cubicBezTo>
                    <a:pt x="1067" y="6"/>
                    <a:pt x="1056" y="1"/>
                    <a:pt x="10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474;p89">
              <a:extLst>
                <a:ext uri="{FF2B5EF4-FFF2-40B4-BE49-F238E27FC236}">
                  <a16:creationId xmlns:a16="http://schemas.microsoft.com/office/drawing/2014/main" id="{342E88C8-41E3-49D4-9D61-DCD3EF5D27C6}"/>
                </a:ext>
              </a:extLst>
            </p:cNvPr>
            <p:cNvSpPr/>
            <p:nvPr/>
          </p:nvSpPr>
          <p:spPr>
            <a:xfrm>
              <a:off x="4217850" y="2088375"/>
              <a:ext cx="111425" cy="73350"/>
            </a:xfrm>
            <a:custGeom>
              <a:avLst/>
              <a:gdLst/>
              <a:ahLst/>
              <a:cxnLst/>
              <a:rect l="l" t="t" r="r" b="b"/>
              <a:pathLst>
                <a:path w="4457" h="2934" extrusionOk="0">
                  <a:moveTo>
                    <a:pt x="4416" y="0"/>
                  </a:moveTo>
                  <a:cubicBezTo>
                    <a:pt x="4413" y="0"/>
                    <a:pt x="4410" y="1"/>
                    <a:pt x="4407" y="1"/>
                  </a:cubicBezTo>
                  <a:cubicBezTo>
                    <a:pt x="4228" y="54"/>
                    <a:pt x="4232" y="295"/>
                    <a:pt x="4243" y="487"/>
                  </a:cubicBezTo>
                  <a:cubicBezTo>
                    <a:pt x="4171" y="386"/>
                    <a:pt x="4070" y="292"/>
                    <a:pt x="3959" y="292"/>
                  </a:cubicBezTo>
                  <a:cubicBezTo>
                    <a:pt x="3931" y="292"/>
                    <a:pt x="3903" y="298"/>
                    <a:pt x="3874" y="311"/>
                  </a:cubicBezTo>
                  <a:cubicBezTo>
                    <a:pt x="3741" y="373"/>
                    <a:pt x="3734" y="543"/>
                    <a:pt x="3721" y="684"/>
                  </a:cubicBezTo>
                  <a:cubicBezTo>
                    <a:pt x="3670" y="644"/>
                    <a:pt x="3612" y="609"/>
                    <a:pt x="3554" y="609"/>
                  </a:cubicBezTo>
                  <a:cubicBezTo>
                    <a:pt x="3524" y="609"/>
                    <a:pt x="3494" y="619"/>
                    <a:pt x="3466" y="642"/>
                  </a:cubicBezTo>
                  <a:cubicBezTo>
                    <a:pt x="3388" y="703"/>
                    <a:pt x="3354" y="850"/>
                    <a:pt x="3333" y="964"/>
                  </a:cubicBezTo>
                  <a:cubicBezTo>
                    <a:pt x="3260" y="912"/>
                    <a:pt x="3189" y="862"/>
                    <a:pt x="3104" y="825"/>
                  </a:cubicBezTo>
                  <a:cubicBezTo>
                    <a:pt x="3101" y="824"/>
                    <a:pt x="3098" y="823"/>
                    <a:pt x="3095" y="823"/>
                  </a:cubicBezTo>
                  <a:cubicBezTo>
                    <a:pt x="3084" y="823"/>
                    <a:pt x="3074" y="829"/>
                    <a:pt x="3069" y="838"/>
                  </a:cubicBezTo>
                  <a:cubicBezTo>
                    <a:pt x="3030" y="896"/>
                    <a:pt x="3025" y="953"/>
                    <a:pt x="2995" y="1012"/>
                  </a:cubicBezTo>
                  <a:cubicBezTo>
                    <a:pt x="2969" y="1063"/>
                    <a:pt x="2942" y="1081"/>
                    <a:pt x="2914" y="1081"/>
                  </a:cubicBezTo>
                  <a:cubicBezTo>
                    <a:pt x="2859" y="1081"/>
                    <a:pt x="2798" y="1014"/>
                    <a:pt x="2722" y="985"/>
                  </a:cubicBezTo>
                  <a:cubicBezTo>
                    <a:pt x="2719" y="984"/>
                    <a:pt x="2716" y="983"/>
                    <a:pt x="2714" y="983"/>
                  </a:cubicBezTo>
                  <a:cubicBezTo>
                    <a:pt x="2698" y="983"/>
                    <a:pt x="2687" y="1001"/>
                    <a:pt x="2683" y="1016"/>
                  </a:cubicBezTo>
                  <a:cubicBezTo>
                    <a:pt x="2656" y="1131"/>
                    <a:pt x="2670" y="1381"/>
                    <a:pt x="2531" y="1431"/>
                  </a:cubicBezTo>
                  <a:cubicBezTo>
                    <a:pt x="2514" y="1437"/>
                    <a:pt x="2498" y="1440"/>
                    <a:pt x="2482" y="1440"/>
                  </a:cubicBezTo>
                  <a:cubicBezTo>
                    <a:pt x="2375" y="1440"/>
                    <a:pt x="2289" y="1315"/>
                    <a:pt x="2222" y="1249"/>
                  </a:cubicBezTo>
                  <a:cubicBezTo>
                    <a:pt x="2212" y="1239"/>
                    <a:pt x="2202" y="1234"/>
                    <a:pt x="2192" y="1234"/>
                  </a:cubicBezTo>
                  <a:cubicBezTo>
                    <a:pt x="2177" y="1234"/>
                    <a:pt x="2163" y="1246"/>
                    <a:pt x="2156" y="1267"/>
                  </a:cubicBezTo>
                  <a:cubicBezTo>
                    <a:pt x="2139" y="1326"/>
                    <a:pt x="2150" y="1400"/>
                    <a:pt x="2130" y="1454"/>
                  </a:cubicBezTo>
                  <a:cubicBezTo>
                    <a:pt x="2110" y="1507"/>
                    <a:pt x="2012" y="1599"/>
                    <a:pt x="1956" y="1599"/>
                  </a:cubicBezTo>
                  <a:cubicBezTo>
                    <a:pt x="1951" y="1599"/>
                    <a:pt x="1947" y="1598"/>
                    <a:pt x="1943" y="1597"/>
                  </a:cubicBezTo>
                  <a:cubicBezTo>
                    <a:pt x="1943" y="1597"/>
                    <a:pt x="1868" y="1528"/>
                    <a:pt x="1870" y="1528"/>
                  </a:cubicBezTo>
                  <a:lnTo>
                    <a:pt x="1870" y="1528"/>
                  </a:lnTo>
                  <a:cubicBezTo>
                    <a:pt x="1870" y="1528"/>
                    <a:pt x="1871" y="1529"/>
                    <a:pt x="1873" y="1530"/>
                  </a:cubicBezTo>
                  <a:cubicBezTo>
                    <a:pt x="1865" y="1523"/>
                    <a:pt x="1859" y="1521"/>
                    <a:pt x="1852" y="1521"/>
                  </a:cubicBezTo>
                  <a:cubicBezTo>
                    <a:pt x="1826" y="1521"/>
                    <a:pt x="1812" y="1571"/>
                    <a:pt x="1813" y="1591"/>
                  </a:cubicBezTo>
                  <a:cubicBezTo>
                    <a:pt x="1832" y="1701"/>
                    <a:pt x="1786" y="1756"/>
                    <a:pt x="1677" y="1756"/>
                  </a:cubicBezTo>
                  <a:cubicBezTo>
                    <a:pt x="1659" y="1756"/>
                    <a:pt x="1640" y="1754"/>
                    <a:pt x="1619" y="1751"/>
                  </a:cubicBezTo>
                  <a:cubicBezTo>
                    <a:pt x="1610" y="1741"/>
                    <a:pt x="1601" y="1736"/>
                    <a:pt x="1593" y="1736"/>
                  </a:cubicBezTo>
                  <a:cubicBezTo>
                    <a:pt x="1571" y="1736"/>
                    <a:pt x="1554" y="1768"/>
                    <a:pt x="1555" y="1794"/>
                  </a:cubicBezTo>
                  <a:cubicBezTo>
                    <a:pt x="1537" y="1847"/>
                    <a:pt x="1512" y="1874"/>
                    <a:pt x="1482" y="1874"/>
                  </a:cubicBezTo>
                  <a:cubicBezTo>
                    <a:pt x="1459" y="1874"/>
                    <a:pt x="1432" y="1858"/>
                    <a:pt x="1402" y="1827"/>
                  </a:cubicBezTo>
                  <a:cubicBezTo>
                    <a:pt x="1396" y="1822"/>
                    <a:pt x="1390" y="1820"/>
                    <a:pt x="1385" y="1820"/>
                  </a:cubicBezTo>
                  <a:cubicBezTo>
                    <a:pt x="1368" y="1820"/>
                    <a:pt x="1355" y="1839"/>
                    <a:pt x="1352" y="1856"/>
                  </a:cubicBezTo>
                  <a:cubicBezTo>
                    <a:pt x="1335" y="1947"/>
                    <a:pt x="1330" y="2038"/>
                    <a:pt x="1298" y="2127"/>
                  </a:cubicBezTo>
                  <a:cubicBezTo>
                    <a:pt x="1275" y="2192"/>
                    <a:pt x="1218" y="2261"/>
                    <a:pt x="1141" y="2261"/>
                  </a:cubicBezTo>
                  <a:cubicBezTo>
                    <a:pt x="1130" y="2261"/>
                    <a:pt x="1118" y="2259"/>
                    <a:pt x="1106" y="2256"/>
                  </a:cubicBezTo>
                  <a:cubicBezTo>
                    <a:pt x="1075" y="2249"/>
                    <a:pt x="1028" y="2187"/>
                    <a:pt x="1003" y="2169"/>
                  </a:cubicBezTo>
                  <a:cubicBezTo>
                    <a:pt x="951" y="2133"/>
                    <a:pt x="892" y="2111"/>
                    <a:pt x="834" y="2111"/>
                  </a:cubicBezTo>
                  <a:cubicBezTo>
                    <a:pt x="785" y="2111"/>
                    <a:pt x="737" y="2127"/>
                    <a:pt x="694" y="2163"/>
                  </a:cubicBezTo>
                  <a:cubicBezTo>
                    <a:pt x="536" y="2293"/>
                    <a:pt x="545" y="2571"/>
                    <a:pt x="558" y="2784"/>
                  </a:cubicBezTo>
                  <a:cubicBezTo>
                    <a:pt x="370" y="2545"/>
                    <a:pt x="126" y="2289"/>
                    <a:pt x="89" y="1986"/>
                  </a:cubicBezTo>
                  <a:cubicBezTo>
                    <a:pt x="86" y="1962"/>
                    <a:pt x="75" y="1952"/>
                    <a:pt x="63" y="1952"/>
                  </a:cubicBezTo>
                  <a:cubicBezTo>
                    <a:pt x="46" y="1952"/>
                    <a:pt x="28" y="1970"/>
                    <a:pt x="26" y="1998"/>
                  </a:cubicBezTo>
                  <a:cubicBezTo>
                    <a:pt x="1" y="2358"/>
                    <a:pt x="386" y="2652"/>
                    <a:pt x="571" y="2920"/>
                  </a:cubicBezTo>
                  <a:cubicBezTo>
                    <a:pt x="578" y="2930"/>
                    <a:pt x="585" y="2934"/>
                    <a:pt x="592" y="2934"/>
                  </a:cubicBezTo>
                  <a:cubicBezTo>
                    <a:pt x="608" y="2934"/>
                    <a:pt x="623" y="2913"/>
                    <a:pt x="623" y="2892"/>
                  </a:cubicBezTo>
                  <a:cubicBezTo>
                    <a:pt x="627" y="2734"/>
                    <a:pt x="626" y="2564"/>
                    <a:pt x="674" y="2411"/>
                  </a:cubicBezTo>
                  <a:cubicBezTo>
                    <a:pt x="702" y="2322"/>
                    <a:pt x="747" y="2232"/>
                    <a:pt x="850" y="2223"/>
                  </a:cubicBezTo>
                  <a:cubicBezTo>
                    <a:pt x="856" y="2222"/>
                    <a:pt x="862" y="2222"/>
                    <a:pt x="867" y="2222"/>
                  </a:cubicBezTo>
                  <a:cubicBezTo>
                    <a:pt x="959" y="2222"/>
                    <a:pt x="1008" y="2297"/>
                    <a:pt x="1085" y="2332"/>
                  </a:cubicBezTo>
                  <a:cubicBezTo>
                    <a:pt x="1119" y="2347"/>
                    <a:pt x="1150" y="2354"/>
                    <a:pt x="1177" y="2354"/>
                  </a:cubicBezTo>
                  <a:cubicBezTo>
                    <a:pt x="1343" y="2354"/>
                    <a:pt x="1402" y="2104"/>
                    <a:pt x="1415" y="1939"/>
                  </a:cubicBezTo>
                  <a:cubicBezTo>
                    <a:pt x="1444" y="1951"/>
                    <a:pt x="1472" y="1958"/>
                    <a:pt x="1497" y="1958"/>
                  </a:cubicBezTo>
                  <a:cubicBezTo>
                    <a:pt x="1547" y="1958"/>
                    <a:pt x="1588" y="1932"/>
                    <a:pt x="1611" y="1880"/>
                  </a:cubicBezTo>
                  <a:cubicBezTo>
                    <a:pt x="1648" y="1914"/>
                    <a:pt x="1683" y="1928"/>
                    <a:pt x="1714" y="1928"/>
                  </a:cubicBezTo>
                  <a:cubicBezTo>
                    <a:pt x="1802" y="1928"/>
                    <a:pt x="1865" y="1814"/>
                    <a:pt x="1888" y="1693"/>
                  </a:cubicBezTo>
                  <a:cubicBezTo>
                    <a:pt x="1936" y="1742"/>
                    <a:pt x="1981" y="1788"/>
                    <a:pt x="2035" y="1788"/>
                  </a:cubicBezTo>
                  <a:cubicBezTo>
                    <a:pt x="2065" y="1788"/>
                    <a:pt x="2098" y="1774"/>
                    <a:pt x="2136" y="1737"/>
                  </a:cubicBezTo>
                  <a:cubicBezTo>
                    <a:pt x="2232" y="1647"/>
                    <a:pt x="2216" y="1517"/>
                    <a:pt x="2226" y="1397"/>
                  </a:cubicBezTo>
                  <a:lnTo>
                    <a:pt x="2226" y="1397"/>
                  </a:lnTo>
                  <a:cubicBezTo>
                    <a:pt x="2300" y="1471"/>
                    <a:pt x="2378" y="1554"/>
                    <a:pt x="2472" y="1554"/>
                  </a:cubicBezTo>
                  <a:cubicBezTo>
                    <a:pt x="2506" y="1554"/>
                    <a:pt x="2543" y="1543"/>
                    <a:pt x="2582" y="1516"/>
                  </a:cubicBezTo>
                  <a:cubicBezTo>
                    <a:pt x="2719" y="1421"/>
                    <a:pt x="2710" y="1237"/>
                    <a:pt x="2732" y="1086"/>
                  </a:cubicBezTo>
                  <a:cubicBezTo>
                    <a:pt x="2812" y="1121"/>
                    <a:pt x="2879" y="1176"/>
                    <a:pt x="2951" y="1226"/>
                  </a:cubicBezTo>
                  <a:cubicBezTo>
                    <a:pt x="2954" y="1227"/>
                    <a:pt x="2956" y="1228"/>
                    <a:pt x="2959" y="1228"/>
                  </a:cubicBezTo>
                  <a:cubicBezTo>
                    <a:pt x="2968" y="1228"/>
                    <a:pt x="2978" y="1221"/>
                    <a:pt x="2983" y="1215"/>
                  </a:cubicBezTo>
                  <a:cubicBezTo>
                    <a:pt x="3012" y="1174"/>
                    <a:pt x="3021" y="1139"/>
                    <a:pt x="3046" y="1095"/>
                  </a:cubicBezTo>
                  <a:cubicBezTo>
                    <a:pt x="3053" y="1035"/>
                    <a:pt x="3089" y="983"/>
                    <a:pt x="3143" y="954"/>
                  </a:cubicBezTo>
                  <a:cubicBezTo>
                    <a:pt x="3217" y="992"/>
                    <a:pt x="3284" y="1044"/>
                    <a:pt x="3337" y="1107"/>
                  </a:cubicBezTo>
                  <a:cubicBezTo>
                    <a:pt x="3344" y="1117"/>
                    <a:pt x="3355" y="1122"/>
                    <a:pt x="3366" y="1122"/>
                  </a:cubicBezTo>
                  <a:cubicBezTo>
                    <a:pt x="3380" y="1122"/>
                    <a:pt x="3394" y="1115"/>
                    <a:pt x="3400" y="1101"/>
                  </a:cubicBezTo>
                  <a:cubicBezTo>
                    <a:pt x="3441" y="1030"/>
                    <a:pt x="3450" y="950"/>
                    <a:pt x="3484" y="878"/>
                  </a:cubicBezTo>
                  <a:cubicBezTo>
                    <a:pt x="3516" y="812"/>
                    <a:pt x="3549" y="786"/>
                    <a:pt x="3587" y="786"/>
                  </a:cubicBezTo>
                  <a:cubicBezTo>
                    <a:pt x="3631" y="786"/>
                    <a:pt x="3681" y="822"/>
                    <a:pt x="3741" y="875"/>
                  </a:cubicBezTo>
                  <a:cubicBezTo>
                    <a:pt x="3753" y="886"/>
                    <a:pt x="3764" y="890"/>
                    <a:pt x="3775" y="890"/>
                  </a:cubicBezTo>
                  <a:cubicBezTo>
                    <a:pt x="3799" y="890"/>
                    <a:pt x="3817" y="867"/>
                    <a:pt x="3824" y="838"/>
                  </a:cubicBezTo>
                  <a:cubicBezTo>
                    <a:pt x="3844" y="747"/>
                    <a:pt x="3831" y="645"/>
                    <a:pt x="3861" y="558"/>
                  </a:cubicBezTo>
                  <a:cubicBezTo>
                    <a:pt x="3888" y="479"/>
                    <a:pt x="3929" y="448"/>
                    <a:pt x="3974" y="448"/>
                  </a:cubicBezTo>
                  <a:cubicBezTo>
                    <a:pt x="4083" y="448"/>
                    <a:pt x="4218" y="623"/>
                    <a:pt x="4260" y="709"/>
                  </a:cubicBezTo>
                  <a:cubicBezTo>
                    <a:pt x="4269" y="728"/>
                    <a:pt x="4283" y="737"/>
                    <a:pt x="4297" y="737"/>
                  </a:cubicBezTo>
                  <a:cubicBezTo>
                    <a:pt x="4319" y="737"/>
                    <a:pt x="4340" y="715"/>
                    <a:pt x="4340" y="684"/>
                  </a:cubicBezTo>
                  <a:cubicBezTo>
                    <a:pt x="4343" y="534"/>
                    <a:pt x="4249" y="160"/>
                    <a:pt x="4420" y="97"/>
                  </a:cubicBezTo>
                  <a:cubicBezTo>
                    <a:pt x="4457" y="85"/>
                    <a:pt x="4453" y="0"/>
                    <a:pt x="4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475;p89">
              <a:extLst>
                <a:ext uri="{FF2B5EF4-FFF2-40B4-BE49-F238E27FC236}">
                  <a16:creationId xmlns:a16="http://schemas.microsoft.com/office/drawing/2014/main" id="{06983983-CA7B-404C-9F1F-0C4C0682CB8C}"/>
                </a:ext>
              </a:extLst>
            </p:cNvPr>
            <p:cNvSpPr/>
            <p:nvPr/>
          </p:nvSpPr>
          <p:spPr>
            <a:xfrm>
              <a:off x="4306075" y="1920300"/>
              <a:ext cx="106650" cy="69375"/>
            </a:xfrm>
            <a:custGeom>
              <a:avLst/>
              <a:gdLst/>
              <a:ahLst/>
              <a:cxnLst/>
              <a:rect l="l" t="t" r="r" b="b"/>
              <a:pathLst>
                <a:path w="4266" h="2775" extrusionOk="0">
                  <a:moveTo>
                    <a:pt x="4217" y="1"/>
                  </a:moveTo>
                  <a:cubicBezTo>
                    <a:pt x="4213" y="1"/>
                    <a:pt x="4209" y="1"/>
                    <a:pt x="4204" y="4"/>
                  </a:cubicBezTo>
                  <a:cubicBezTo>
                    <a:pt x="4067" y="68"/>
                    <a:pt x="3947" y="162"/>
                    <a:pt x="3851" y="278"/>
                  </a:cubicBezTo>
                  <a:cubicBezTo>
                    <a:pt x="3806" y="240"/>
                    <a:pt x="3753" y="216"/>
                    <a:pt x="3695" y="216"/>
                  </a:cubicBezTo>
                  <a:cubicBezTo>
                    <a:pt x="3661" y="216"/>
                    <a:pt x="3627" y="224"/>
                    <a:pt x="3591" y="241"/>
                  </a:cubicBezTo>
                  <a:cubicBezTo>
                    <a:pt x="3386" y="339"/>
                    <a:pt x="3352" y="613"/>
                    <a:pt x="3347" y="849"/>
                  </a:cubicBezTo>
                  <a:cubicBezTo>
                    <a:pt x="3294" y="760"/>
                    <a:pt x="3221" y="687"/>
                    <a:pt x="3131" y="687"/>
                  </a:cubicBezTo>
                  <a:cubicBezTo>
                    <a:pt x="3110" y="687"/>
                    <a:pt x="3088" y="691"/>
                    <a:pt x="3065" y="699"/>
                  </a:cubicBezTo>
                  <a:cubicBezTo>
                    <a:pt x="2890" y="765"/>
                    <a:pt x="2898" y="1021"/>
                    <a:pt x="2864" y="1198"/>
                  </a:cubicBezTo>
                  <a:cubicBezTo>
                    <a:pt x="2814" y="1105"/>
                    <a:pt x="2743" y="998"/>
                    <a:pt x="2656" y="998"/>
                  </a:cubicBezTo>
                  <a:cubicBezTo>
                    <a:pt x="2634" y="998"/>
                    <a:pt x="2611" y="1005"/>
                    <a:pt x="2586" y="1021"/>
                  </a:cubicBezTo>
                  <a:cubicBezTo>
                    <a:pt x="2523" y="1061"/>
                    <a:pt x="2505" y="1168"/>
                    <a:pt x="2488" y="1235"/>
                  </a:cubicBezTo>
                  <a:cubicBezTo>
                    <a:pt x="2481" y="1264"/>
                    <a:pt x="2474" y="1391"/>
                    <a:pt x="2449" y="1408"/>
                  </a:cubicBezTo>
                  <a:cubicBezTo>
                    <a:pt x="2444" y="1412"/>
                    <a:pt x="2438" y="1414"/>
                    <a:pt x="2432" y="1414"/>
                  </a:cubicBezTo>
                  <a:cubicBezTo>
                    <a:pt x="2379" y="1414"/>
                    <a:pt x="2297" y="1293"/>
                    <a:pt x="2273" y="1269"/>
                  </a:cubicBezTo>
                  <a:cubicBezTo>
                    <a:pt x="2264" y="1260"/>
                    <a:pt x="2252" y="1255"/>
                    <a:pt x="2240" y="1255"/>
                  </a:cubicBezTo>
                  <a:cubicBezTo>
                    <a:pt x="2227" y="1255"/>
                    <a:pt x="2214" y="1263"/>
                    <a:pt x="2206" y="1279"/>
                  </a:cubicBezTo>
                  <a:cubicBezTo>
                    <a:pt x="2165" y="1373"/>
                    <a:pt x="2115" y="1488"/>
                    <a:pt x="2037" y="1488"/>
                  </a:cubicBezTo>
                  <a:cubicBezTo>
                    <a:pt x="2002" y="1488"/>
                    <a:pt x="1960" y="1464"/>
                    <a:pt x="1910" y="1403"/>
                  </a:cubicBezTo>
                  <a:cubicBezTo>
                    <a:pt x="1901" y="1391"/>
                    <a:pt x="1891" y="1386"/>
                    <a:pt x="1881" y="1386"/>
                  </a:cubicBezTo>
                  <a:cubicBezTo>
                    <a:pt x="1861" y="1386"/>
                    <a:pt x="1842" y="1405"/>
                    <a:pt x="1837" y="1428"/>
                  </a:cubicBezTo>
                  <a:cubicBezTo>
                    <a:pt x="1826" y="1482"/>
                    <a:pt x="1799" y="1633"/>
                    <a:pt x="1718" y="1633"/>
                  </a:cubicBezTo>
                  <a:cubicBezTo>
                    <a:pt x="1692" y="1633"/>
                    <a:pt x="1659" y="1617"/>
                    <a:pt x="1619" y="1575"/>
                  </a:cubicBezTo>
                  <a:cubicBezTo>
                    <a:pt x="1609" y="1564"/>
                    <a:pt x="1598" y="1560"/>
                    <a:pt x="1587" y="1560"/>
                  </a:cubicBezTo>
                  <a:cubicBezTo>
                    <a:pt x="1568" y="1560"/>
                    <a:pt x="1550" y="1576"/>
                    <a:pt x="1545" y="1601"/>
                  </a:cubicBezTo>
                  <a:cubicBezTo>
                    <a:pt x="1538" y="1632"/>
                    <a:pt x="1522" y="1790"/>
                    <a:pt x="1468" y="1790"/>
                  </a:cubicBezTo>
                  <a:cubicBezTo>
                    <a:pt x="1451" y="1790"/>
                    <a:pt x="1431" y="1775"/>
                    <a:pt x="1406" y="1735"/>
                  </a:cubicBezTo>
                  <a:cubicBezTo>
                    <a:pt x="1395" y="1719"/>
                    <a:pt x="1379" y="1707"/>
                    <a:pt x="1363" y="1707"/>
                  </a:cubicBezTo>
                  <a:cubicBezTo>
                    <a:pt x="1353" y="1707"/>
                    <a:pt x="1344" y="1711"/>
                    <a:pt x="1335" y="1720"/>
                  </a:cubicBezTo>
                  <a:cubicBezTo>
                    <a:pt x="1188" y="1871"/>
                    <a:pt x="1213" y="2106"/>
                    <a:pt x="1138" y="2293"/>
                  </a:cubicBezTo>
                  <a:cubicBezTo>
                    <a:pt x="1047" y="2207"/>
                    <a:pt x="1004" y="2038"/>
                    <a:pt x="875" y="2038"/>
                  </a:cubicBezTo>
                  <a:cubicBezTo>
                    <a:pt x="854" y="2038"/>
                    <a:pt x="831" y="2043"/>
                    <a:pt x="806" y="2052"/>
                  </a:cubicBezTo>
                  <a:cubicBezTo>
                    <a:pt x="601" y="2130"/>
                    <a:pt x="624" y="2355"/>
                    <a:pt x="605" y="2541"/>
                  </a:cubicBezTo>
                  <a:cubicBezTo>
                    <a:pt x="381" y="2261"/>
                    <a:pt x="248" y="1930"/>
                    <a:pt x="128" y="1591"/>
                  </a:cubicBezTo>
                  <a:cubicBezTo>
                    <a:pt x="112" y="1548"/>
                    <a:pt x="84" y="1528"/>
                    <a:pt x="60" y="1528"/>
                  </a:cubicBezTo>
                  <a:cubicBezTo>
                    <a:pt x="27" y="1528"/>
                    <a:pt x="0" y="1562"/>
                    <a:pt x="13" y="1622"/>
                  </a:cubicBezTo>
                  <a:cubicBezTo>
                    <a:pt x="100" y="2025"/>
                    <a:pt x="328" y="2444"/>
                    <a:pt x="606" y="2747"/>
                  </a:cubicBezTo>
                  <a:cubicBezTo>
                    <a:pt x="621" y="2763"/>
                    <a:pt x="643" y="2774"/>
                    <a:pt x="662" y="2774"/>
                  </a:cubicBezTo>
                  <a:cubicBezTo>
                    <a:pt x="680" y="2774"/>
                    <a:pt x="695" y="2764"/>
                    <a:pt x="702" y="2738"/>
                  </a:cubicBezTo>
                  <a:cubicBezTo>
                    <a:pt x="740" y="2602"/>
                    <a:pt x="684" y="2258"/>
                    <a:pt x="847" y="2207"/>
                  </a:cubicBezTo>
                  <a:cubicBezTo>
                    <a:pt x="857" y="2204"/>
                    <a:pt x="866" y="2203"/>
                    <a:pt x="875" y="2203"/>
                  </a:cubicBezTo>
                  <a:cubicBezTo>
                    <a:pt x="981" y="2203"/>
                    <a:pt x="1048" y="2399"/>
                    <a:pt x="1145" y="2456"/>
                  </a:cubicBezTo>
                  <a:cubicBezTo>
                    <a:pt x="1152" y="2459"/>
                    <a:pt x="1158" y="2461"/>
                    <a:pt x="1165" y="2461"/>
                  </a:cubicBezTo>
                  <a:cubicBezTo>
                    <a:pt x="1181" y="2461"/>
                    <a:pt x="1194" y="2450"/>
                    <a:pt x="1203" y="2434"/>
                  </a:cubicBezTo>
                  <a:cubicBezTo>
                    <a:pt x="1289" y="2269"/>
                    <a:pt x="1265" y="2033"/>
                    <a:pt x="1370" y="1879"/>
                  </a:cubicBezTo>
                  <a:cubicBezTo>
                    <a:pt x="1401" y="1925"/>
                    <a:pt x="1440" y="1970"/>
                    <a:pt x="1489" y="1970"/>
                  </a:cubicBezTo>
                  <a:cubicBezTo>
                    <a:pt x="1503" y="1970"/>
                    <a:pt x="1518" y="1966"/>
                    <a:pt x="1534" y="1957"/>
                  </a:cubicBezTo>
                  <a:cubicBezTo>
                    <a:pt x="1593" y="1924"/>
                    <a:pt x="1613" y="1820"/>
                    <a:pt x="1626" y="1737"/>
                  </a:cubicBezTo>
                  <a:cubicBezTo>
                    <a:pt x="1662" y="1762"/>
                    <a:pt x="1695" y="1773"/>
                    <a:pt x="1725" y="1773"/>
                  </a:cubicBezTo>
                  <a:cubicBezTo>
                    <a:pt x="1810" y="1773"/>
                    <a:pt x="1872" y="1682"/>
                    <a:pt x="1909" y="1566"/>
                  </a:cubicBezTo>
                  <a:cubicBezTo>
                    <a:pt x="1960" y="1615"/>
                    <a:pt x="2006" y="1636"/>
                    <a:pt x="2048" y="1636"/>
                  </a:cubicBezTo>
                  <a:cubicBezTo>
                    <a:pt x="2133" y="1636"/>
                    <a:pt x="2201" y="1547"/>
                    <a:pt x="2261" y="1423"/>
                  </a:cubicBezTo>
                  <a:cubicBezTo>
                    <a:pt x="2320" y="1491"/>
                    <a:pt x="2372" y="1556"/>
                    <a:pt x="2471" y="1565"/>
                  </a:cubicBezTo>
                  <a:cubicBezTo>
                    <a:pt x="2473" y="1565"/>
                    <a:pt x="2474" y="1565"/>
                    <a:pt x="2476" y="1565"/>
                  </a:cubicBezTo>
                  <a:cubicBezTo>
                    <a:pt x="2493" y="1565"/>
                    <a:pt x="2509" y="1556"/>
                    <a:pt x="2514" y="1540"/>
                  </a:cubicBezTo>
                  <a:cubicBezTo>
                    <a:pt x="2550" y="1454"/>
                    <a:pt x="2560" y="1360"/>
                    <a:pt x="2584" y="1271"/>
                  </a:cubicBezTo>
                  <a:cubicBezTo>
                    <a:pt x="2605" y="1196"/>
                    <a:pt x="2632" y="1168"/>
                    <a:pt x="2662" y="1168"/>
                  </a:cubicBezTo>
                  <a:cubicBezTo>
                    <a:pt x="2728" y="1168"/>
                    <a:pt x="2804" y="1303"/>
                    <a:pt x="2843" y="1374"/>
                  </a:cubicBezTo>
                  <a:cubicBezTo>
                    <a:pt x="2851" y="1391"/>
                    <a:pt x="2868" y="1402"/>
                    <a:pt x="2884" y="1402"/>
                  </a:cubicBezTo>
                  <a:cubicBezTo>
                    <a:pt x="2897" y="1402"/>
                    <a:pt x="2910" y="1395"/>
                    <a:pt x="2917" y="1379"/>
                  </a:cubicBezTo>
                  <a:cubicBezTo>
                    <a:pt x="2965" y="1266"/>
                    <a:pt x="2967" y="1145"/>
                    <a:pt x="2993" y="1027"/>
                  </a:cubicBezTo>
                  <a:cubicBezTo>
                    <a:pt x="3000" y="994"/>
                    <a:pt x="3005" y="943"/>
                    <a:pt x="3024" y="914"/>
                  </a:cubicBezTo>
                  <a:cubicBezTo>
                    <a:pt x="3050" y="874"/>
                    <a:pt x="3096" y="853"/>
                    <a:pt x="3146" y="853"/>
                  </a:cubicBezTo>
                  <a:cubicBezTo>
                    <a:pt x="3176" y="853"/>
                    <a:pt x="3206" y="860"/>
                    <a:pt x="3234" y="875"/>
                  </a:cubicBezTo>
                  <a:cubicBezTo>
                    <a:pt x="3300" y="907"/>
                    <a:pt x="3335" y="1042"/>
                    <a:pt x="3352" y="1108"/>
                  </a:cubicBezTo>
                  <a:cubicBezTo>
                    <a:pt x="3359" y="1136"/>
                    <a:pt x="3379" y="1150"/>
                    <a:pt x="3398" y="1150"/>
                  </a:cubicBezTo>
                  <a:cubicBezTo>
                    <a:pt x="3419" y="1150"/>
                    <a:pt x="3440" y="1132"/>
                    <a:pt x="3440" y="1097"/>
                  </a:cubicBezTo>
                  <a:cubicBezTo>
                    <a:pt x="3439" y="888"/>
                    <a:pt x="3398" y="481"/>
                    <a:pt x="3628" y="381"/>
                  </a:cubicBezTo>
                  <a:cubicBezTo>
                    <a:pt x="3653" y="370"/>
                    <a:pt x="3680" y="364"/>
                    <a:pt x="3708" y="364"/>
                  </a:cubicBezTo>
                  <a:cubicBezTo>
                    <a:pt x="3733" y="364"/>
                    <a:pt x="3758" y="369"/>
                    <a:pt x="3781" y="379"/>
                  </a:cubicBezTo>
                  <a:cubicBezTo>
                    <a:pt x="3723" y="483"/>
                    <a:pt x="3694" y="597"/>
                    <a:pt x="3727" y="712"/>
                  </a:cubicBezTo>
                  <a:cubicBezTo>
                    <a:pt x="3754" y="807"/>
                    <a:pt x="3809" y="850"/>
                    <a:pt x="3863" y="850"/>
                  </a:cubicBezTo>
                  <a:cubicBezTo>
                    <a:pt x="3930" y="850"/>
                    <a:pt x="3996" y="786"/>
                    <a:pt x="4009" y="675"/>
                  </a:cubicBezTo>
                  <a:cubicBezTo>
                    <a:pt x="4020" y="580"/>
                    <a:pt x="3986" y="459"/>
                    <a:pt x="3925" y="365"/>
                  </a:cubicBezTo>
                  <a:cubicBezTo>
                    <a:pt x="4003" y="258"/>
                    <a:pt x="4107" y="170"/>
                    <a:pt x="4227" y="113"/>
                  </a:cubicBezTo>
                  <a:cubicBezTo>
                    <a:pt x="4266" y="94"/>
                    <a:pt x="4257" y="1"/>
                    <a:pt x="4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476;p89">
              <a:extLst>
                <a:ext uri="{FF2B5EF4-FFF2-40B4-BE49-F238E27FC236}">
                  <a16:creationId xmlns:a16="http://schemas.microsoft.com/office/drawing/2014/main" id="{670394E1-C7C6-4284-B0D6-10B325B5A1EE}"/>
                </a:ext>
              </a:extLst>
            </p:cNvPr>
            <p:cNvSpPr/>
            <p:nvPr/>
          </p:nvSpPr>
          <p:spPr>
            <a:xfrm>
              <a:off x="4036575" y="2134025"/>
              <a:ext cx="106650" cy="69400"/>
            </a:xfrm>
            <a:custGeom>
              <a:avLst/>
              <a:gdLst/>
              <a:ahLst/>
              <a:cxnLst/>
              <a:rect l="l" t="t" r="r" b="b"/>
              <a:pathLst>
                <a:path w="4266" h="2776" extrusionOk="0">
                  <a:moveTo>
                    <a:pt x="4216" y="1"/>
                  </a:moveTo>
                  <a:cubicBezTo>
                    <a:pt x="4212" y="1"/>
                    <a:pt x="4208" y="2"/>
                    <a:pt x="4203" y="4"/>
                  </a:cubicBezTo>
                  <a:cubicBezTo>
                    <a:pt x="4067" y="68"/>
                    <a:pt x="3946" y="163"/>
                    <a:pt x="3850" y="280"/>
                  </a:cubicBezTo>
                  <a:cubicBezTo>
                    <a:pt x="3804" y="241"/>
                    <a:pt x="3751" y="217"/>
                    <a:pt x="3693" y="217"/>
                  </a:cubicBezTo>
                  <a:cubicBezTo>
                    <a:pt x="3660" y="217"/>
                    <a:pt x="3625" y="224"/>
                    <a:pt x="3589" y="242"/>
                  </a:cubicBezTo>
                  <a:cubicBezTo>
                    <a:pt x="3385" y="340"/>
                    <a:pt x="3351" y="613"/>
                    <a:pt x="3347" y="850"/>
                  </a:cubicBezTo>
                  <a:cubicBezTo>
                    <a:pt x="3294" y="761"/>
                    <a:pt x="3221" y="687"/>
                    <a:pt x="3130" y="687"/>
                  </a:cubicBezTo>
                  <a:cubicBezTo>
                    <a:pt x="3109" y="687"/>
                    <a:pt x="3087" y="691"/>
                    <a:pt x="3065" y="700"/>
                  </a:cubicBezTo>
                  <a:cubicBezTo>
                    <a:pt x="2888" y="765"/>
                    <a:pt x="2898" y="1021"/>
                    <a:pt x="2864" y="1199"/>
                  </a:cubicBezTo>
                  <a:cubicBezTo>
                    <a:pt x="2814" y="1107"/>
                    <a:pt x="2742" y="999"/>
                    <a:pt x="2655" y="999"/>
                  </a:cubicBezTo>
                  <a:cubicBezTo>
                    <a:pt x="2633" y="999"/>
                    <a:pt x="2609" y="1005"/>
                    <a:pt x="2585" y="1021"/>
                  </a:cubicBezTo>
                  <a:cubicBezTo>
                    <a:pt x="2523" y="1063"/>
                    <a:pt x="2504" y="1170"/>
                    <a:pt x="2488" y="1235"/>
                  </a:cubicBezTo>
                  <a:cubicBezTo>
                    <a:pt x="2480" y="1264"/>
                    <a:pt x="2473" y="1391"/>
                    <a:pt x="2449" y="1408"/>
                  </a:cubicBezTo>
                  <a:cubicBezTo>
                    <a:pt x="2444" y="1412"/>
                    <a:pt x="2438" y="1414"/>
                    <a:pt x="2431" y="1414"/>
                  </a:cubicBezTo>
                  <a:cubicBezTo>
                    <a:pt x="2379" y="1414"/>
                    <a:pt x="2297" y="1293"/>
                    <a:pt x="2273" y="1271"/>
                  </a:cubicBezTo>
                  <a:cubicBezTo>
                    <a:pt x="2263" y="1261"/>
                    <a:pt x="2252" y="1256"/>
                    <a:pt x="2240" y="1256"/>
                  </a:cubicBezTo>
                  <a:cubicBezTo>
                    <a:pt x="2226" y="1256"/>
                    <a:pt x="2213" y="1264"/>
                    <a:pt x="2206" y="1281"/>
                  </a:cubicBezTo>
                  <a:cubicBezTo>
                    <a:pt x="2165" y="1374"/>
                    <a:pt x="2115" y="1489"/>
                    <a:pt x="2037" y="1489"/>
                  </a:cubicBezTo>
                  <a:cubicBezTo>
                    <a:pt x="2001" y="1489"/>
                    <a:pt x="1959" y="1465"/>
                    <a:pt x="1909" y="1403"/>
                  </a:cubicBezTo>
                  <a:cubicBezTo>
                    <a:pt x="1900" y="1392"/>
                    <a:pt x="1890" y="1387"/>
                    <a:pt x="1880" y="1387"/>
                  </a:cubicBezTo>
                  <a:cubicBezTo>
                    <a:pt x="1860" y="1387"/>
                    <a:pt x="1841" y="1406"/>
                    <a:pt x="1836" y="1429"/>
                  </a:cubicBezTo>
                  <a:cubicBezTo>
                    <a:pt x="1825" y="1483"/>
                    <a:pt x="1798" y="1634"/>
                    <a:pt x="1718" y="1634"/>
                  </a:cubicBezTo>
                  <a:cubicBezTo>
                    <a:pt x="1691" y="1634"/>
                    <a:pt x="1658" y="1617"/>
                    <a:pt x="1618" y="1575"/>
                  </a:cubicBezTo>
                  <a:cubicBezTo>
                    <a:pt x="1608" y="1565"/>
                    <a:pt x="1598" y="1560"/>
                    <a:pt x="1587" y="1560"/>
                  </a:cubicBezTo>
                  <a:cubicBezTo>
                    <a:pt x="1568" y="1560"/>
                    <a:pt x="1550" y="1577"/>
                    <a:pt x="1545" y="1601"/>
                  </a:cubicBezTo>
                  <a:cubicBezTo>
                    <a:pt x="1538" y="1633"/>
                    <a:pt x="1522" y="1792"/>
                    <a:pt x="1468" y="1792"/>
                  </a:cubicBezTo>
                  <a:cubicBezTo>
                    <a:pt x="1451" y="1792"/>
                    <a:pt x="1431" y="1776"/>
                    <a:pt x="1405" y="1737"/>
                  </a:cubicBezTo>
                  <a:cubicBezTo>
                    <a:pt x="1395" y="1720"/>
                    <a:pt x="1379" y="1708"/>
                    <a:pt x="1363" y="1708"/>
                  </a:cubicBezTo>
                  <a:cubicBezTo>
                    <a:pt x="1353" y="1708"/>
                    <a:pt x="1344" y="1712"/>
                    <a:pt x="1335" y="1721"/>
                  </a:cubicBezTo>
                  <a:cubicBezTo>
                    <a:pt x="1187" y="1872"/>
                    <a:pt x="1212" y="2107"/>
                    <a:pt x="1138" y="2294"/>
                  </a:cubicBezTo>
                  <a:cubicBezTo>
                    <a:pt x="1047" y="2207"/>
                    <a:pt x="1003" y="2040"/>
                    <a:pt x="875" y="2040"/>
                  </a:cubicBezTo>
                  <a:cubicBezTo>
                    <a:pt x="854" y="2040"/>
                    <a:pt x="831" y="2044"/>
                    <a:pt x="806" y="2054"/>
                  </a:cubicBezTo>
                  <a:cubicBezTo>
                    <a:pt x="602" y="2131"/>
                    <a:pt x="624" y="2357"/>
                    <a:pt x="604" y="2541"/>
                  </a:cubicBezTo>
                  <a:cubicBezTo>
                    <a:pt x="379" y="2261"/>
                    <a:pt x="246" y="1931"/>
                    <a:pt x="128" y="1592"/>
                  </a:cubicBezTo>
                  <a:cubicBezTo>
                    <a:pt x="112" y="1549"/>
                    <a:pt x="84" y="1529"/>
                    <a:pt x="59" y="1529"/>
                  </a:cubicBezTo>
                  <a:cubicBezTo>
                    <a:pt x="27" y="1529"/>
                    <a:pt x="0" y="1563"/>
                    <a:pt x="13" y="1622"/>
                  </a:cubicBezTo>
                  <a:cubicBezTo>
                    <a:pt x="100" y="2025"/>
                    <a:pt x="328" y="2444"/>
                    <a:pt x="606" y="2748"/>
                  </a:cubicBezTo>
                  <a:cubicBezTo>
                    <a:pt x="621" y="2764"/>
                    <a:pt x="642" y="2776"/>
                    <a:pt x="661" y="2776"/>
                  </a:cubicBezTo>
                  <a:cubicBezTo>
                    <a:pt x="679" y="2776"/>
                    <a:pt x="695" y="2766"/>
                    <a:pt x="702" y="2740"/>
                  </a:cubicBezTo>
                  <a:cubicBezTo>
                    <a:pt x="740" y="2603"/>
                    <a:pt x="684" y="2260"/>
                    <a:pt x="847" y="2208"/>
                  </a:cubicBezTo>
                  <a:cubicBezTo>
                    <a:pt x="857" y="2205"/>
                    <a:pt x="866" y="2203"/>
                    <a:pt x="875" y="2203"/>
                  </a:cubicBezTo>
                  <a:cubicBezTo>
                    <a:pt x="980" y="2203"/>
                    <a:pt x="1047" y="2399"/>
                    <a:pt x="1145" y="2456"/>
                  </a:cubicBezTo>
                  <a:cubicBezTo>
                    <a:pt x="1152" y="2460"/>
                    <a:pt x="1158" y="2462"/>
                    <a:pt x="1165" y="2462"/>
                  </a:cubicBezTo>
                  <a:cubicBezTo>
                    <a:pt x="1180" y="2462"/>
                    <a:pt x="1194" y="2451"/>
                    <a:pt x="1202" y="2435"/>
                  </a:cubicBezTo>
                  <a:cubicBezTo>
                    <a:pt x="1289" y="2270"/>
                    <a:pt x="1265" y="2034"/>
                    <a:pt x="1369" y="1880"/>
                  </a:cubicBezTo>
                  <a:cubicBezTo>
                    <a:pt x="1401" y="1926"/>
                    <a:pt x="1441" y="1971"/>
                    <a:pt x="1489" y="1971"/>
                  </a:cubicBezTo>
                  <a:cubicBezTo>
                    <a:pt x="1503" y="1971"/>
                    <a:pt x="1518" y="1967"/>
                    <a:pt x="1534" y="1958"/>
                  </a:cubicBezTo>
                  <a:cubicBezTo>
                    <a:pt x="1593" y="1924"/>
                    <a:pt x="1613" y="1821"/>
                    <a:pt x="1626" y="1738"/>
                  </a:cubicBezTo>
                  <a:cubicBezTo>
                    <a:pt x="1662" y="1763"/>
                    <a:pt x="1695" y="1774"/>
                    <a:pt x="1725" y="1774"/>
                  </a:cubicBezTo>
                  <a:cubicBezTo>
                    <a:pt x="1810" y="1774"/>
                    <a:pt x="1872" y="1684"/>
                    <a:pt x="1909" y="1568"/>
                  </a:cubicBezTo>
                  <a:cubicBezTo>
                    <a:pt x="1960" y="1616"/>
                    <a:pt x="2005" y="1637"/>
                    <a:pt x="2047" y="1637"/>
                  </a:cubicBezTo>
                  <a:cubicBezTo>
                    <a:pt x="2133" y="1637"/>
                    <a:pt x="2201" y="1548"/>
                    <a:pt x="2261" y="1425"/>
                  </a:cubicBezTo>
                  <a:cubicBezTo>
                    <a:pt x="2320" y="1491"/>
                    <a:pt x="2371" y="1557"/>
                    <a:pt x="2471" y="1565"/>
                  </a:cubicBezTo>
                  <a:cubicBezTo>
                    <a:pt x="2473" y="1566"/>
                    <a:pt x="2475" y="1566"/>
                    <a:pt x="2477" y="1566"/>
                  </a:cubicBezTo>
                  <a:cubicBezTo>
                    <a:pt x="2493" y="1566"/>
                    <a:pt x="2509" y="1556"/>
                    <a:pt x="2514" y="1540"/>
                  </a:cubicBezTo>
                  <a:cubicBezTo>
                    <a:pt x="2550" y="1454"/>
                    <a:pt x="2560" y="1361"/>
                    <a:pt x="2584" y="1271"/>
                  </a:cubicBezTo>
                  <a:cubicBezTo>
                    <a:pt x="2605" y="1196"/>
                    <a:pt x="2632" y="1168"/>
                    <a:pt x="2662" y="1168"/>
                  </a:cubicBezTo>
                  <a:cubicBezTo>
                    <a:pt x="2727" y="1168"/>
                    <a:pt x="2804" y="1303"/>
                    <a:pt x="2841" y="1375"/>
                  </a:cubicBezTo>
                  <a:cubicBezTo>
                    <a:pt x="2851" y="1392"/>
                    <a:pt x="2868" y="1403"/>
                    <a:pt x="2884" y="1403"/>
                  </a:cubicBezTo>
                  <a:cubicBezTo>
                    <a:pt x="2897" y="1403"/>
                    <a:pt x="2909" y="1396"/>
                    <a:pt x="2917" y="1379"/>
                  </a:cubicBezTo>
                  <a:cubicBezTo>
                    <a:pt x="2965" y="1268"/>
                    <a:pt x="2967" y="1147"/>
                    <a:pt x="2992" y="1029"/>
                  </a:cubicBezTo>
                  <a:cubicBezTo>
                    <a:pt x="2999" y="994"/>
                    <a:pt x="3004" y="944"/>
                    <a:pt x="3023" y="914"/>
                  </a:cubicBezTo>
                  <a:cubicBezTo>
                    <a:pt x="3049" y="875"/>
                    <a:pt x="3096" y="854"/>
                    <a:pt x="3146" y="854"/>
                  </a:cubicBezTo>
                  <a:cubicBezTo>
                    <a:pt x="3176" y="854"/>
                    <a:pt x="3206" y="861"/>
                    <a:pt x="3234" y="875"/>
                  </a:cubicBezTo>
                  <a:cubicBezTo>
                    <a:pt x="3299" y="909"/>
                    <a:pt x="3334" y="1042"/>
                    <a:pt x="3352" y="1110"/>
                  </a:cubicBezTo>
                  <a:cubicBezTo>
                    <a:pt x="3359" y="1137"/>
                    <a:pt x="3378" y="1151"/>
                    <a:pt x="3397" y="1151"/>
                  </a:cubicBezTo>
                  <a:cubicBezTo>
                    <a:pt x="3419" y="1151"/>
                    <a:pt x="3440" y="1133"/>
                    <a:pt x="3440" y="1099"/>
                  </a:cubicBezTo>
                  <a:cubicBezTo>
                    <a:pt x="3439" y="889"/>
                    <a:pt x="3397" y="482"/>
                    <a:pt x="3628" y="381"/>
                  </a:cubicBezTo>
                  <a:cubicBezTo>
                    <a:pt x="3653" y="370"/>
                    <a:pt x="3680" y="365"/>
                    <a:pt x="3706" y="365"/>
                  </a:cubicBezTo>
                  <a:cubicBezTo>
                    <a:pt x="3732" y="365"/>
                    <a:pt x="3757" y="370"/>
                    <a:pt x="3781" y="379"/>
                  </a:cubicBezTo>
                  <a:cubicBezTo>
                    <a:pt x="3721" y="484"/>
                    <a:pt x="3694" y="598"/>
                    <a:pt x="3727" y="713"/>
                  </a:cubicBezTo>
                  <a:cubicBezTo>
                    <a:pt x="3753" y="808"/>
                    <a:pt x="3808" y="851"/>
                    <a:pt x="3863" y="851"/>
                  </a:cubicBezTo>
                  <a:cubicBezTo>
                    <a:pt x="3929" y="851"/>
                    <a:pt x="3995" y="787"/>
                    <a:pt x="4008" y="677"/>
                  </a:cubicBezTo>
                  <a:cubicBezTo>
                    <a:pt x="4020" y="581"/>
                    <a:pt x="3986" y="460"/>
                    <a:pt x="3924" y="366"/>
                  </a:cubicBezTo>
                  <a:cubicBezTo>
                    <a:pt x="4003" y="258"/>
                    <a:pt x="4106" y="171"/>
                    <a:pt x="4227" y="114"/>
                  </a:cubicBezTo>
                  <a:cubicBezTo>
                    <a:pt x="4266" y="94"/>
                    <a:pt x="4257" y="1"/>
                    <a:pt x="4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477;p89">
              <a:extLst>
                <a:ext uri="{FF2B5EF4-FFF2-40B4-BE49-F238E27FC236}">
                  <a16:creationId xmlns:a16="http://schemas.microsoft.com/office/drawing/2014/main" id="{F45F0838-EB90-4059-BC31-6C8523679F58}"/>
                </a:ext>
              </a:extLst>
            </p:cNvPr>
            <p:cNvSpPr/>
            <p:nvPr/>
          </p:nvSpPr>
          <p:spPr>
            <a:xfrm>
              <a:off x="4256125" y="1984450"/>
              <a:ext cx="40450" cy="23325"/>
            </a:xfrm>
            <a:custGeom>
              <a:avLst/>
              <a:gdLst/>
              <a:ahLst/>
              <a:cxnLst/>
              <a:rect l="l" t="t" r="r" b="b"/>
              <a:pathLst>
                <a:path w="1618" h="933" extrusionOk="0">
                  <a:moveTo>
                    <a:pt x="1047" y="0"/>
                  </a:moveTo>
                  <a:cubicBezTo>
                    <a:pt x="1032" y="0"/>
                    <a:pt x="1019" y="12"/>
                    <a:pt x="1012" y="32"/>
                  </a:cubicBezTo>
                  <a:cubicBezTo>
                    <a:pt x="983" y="120"/>
                    <a:pt x="973" y="213"/>
                    <a:pt x="944" y="301"/>
                  </a:cubicBezTo>
                  <a:cubicBezTo>
                    <a:pt x="934" y="332"/>
                    <a:pt x="918" y="403"/>
                    <a:pt x="884" y="420"/>
                  </a:cubicBezTo>
                  <a:cubicBezTo>
                    <a:pt x="879" y="422"/>
                    <a:pt x="875" y="423"/>
                    <a:pt x="870" y="423"/>
                  </a:cubicBezTo>
                  <a:cubicBezTo>
                    <a:pt x="835" y="423"/>
                    <a:pt x="806" y="355"/>
                    <a:pt x="794" y="330"/>
                  </a:cubicBezTo>
                  <a:cubicBezTo>
                    <a:pt x="786" y="314"/>
                    <a:pt x="775" y="307"/>
                    <a:pt x="765" y="307"/>
                  </a:cubicBezTo>
                  <a:cubicBezTo>
                    <a:pt x="750" y="307"/>
                    <a:pt x="736" y="321"/>
                    <a:pt x="730" y="344"/>
                  </a:cubicBezTo>
                  <a:cubicBezTo>
                    <a:pt x="708" y="422"/>
                    <a:pt x="732" y="518"/>
                    <a:pt x="697" y="591"/>
                  </a:cubicBezTo>
                  <a:cubicBezTo>
                    <a:pt x="675" y="633"/>
                    <a:pt x="632" y="658"/>
                    <a:pt x="586" y="658"/>
                  </a:cubicBezTo>
                  <a:cubicBezTo>
                    <a:pt x="572" y="658"/>
                    <a:pt x="557" y="655"/>
                    <a:pt x="543" y="650"/>
                  </a:cubicBezTo>
                  <a:cubicBezTo>
                    <a:pt x="490" y="629"/>
                    <a:pt x="456" y="572"/>
                    <a:pt x="426" y="529"/>
                  </a:cubicBezTo>
                  <a:cubicBezTo>
                    <a:pt x="417" y="517"/>
                    <a:pt x="409" y="512"/>
                    <a:pt x="402" y="512"/>
                  </a:cubicBezTo>
                  <a:cubicBezTo>
                    <a:pt x="378" y="512"/>
                    <a:pt x="362" y="560"/>
                    <a:pt x="365" y="583"/>
                  </a:cubicBezTo>
                  <a:cubicBezTo>
                    <a:pt x="373" y="637"/>
                    <a:pt x="381" y="780"/>
                    <a:pt x="308" y="780"/>
                  </a:cubicBezTo>
                  <a:cubicBezTo>
                    <a:pt x="299" y="780"/>
                    <a:pt x="290" y="778"/>
                    <a:pt x="279" y="774"/>
                  </a:cubicBezTo>
                  <a:cubicBezTo>
                    <a:pt x="211" y="747"/>
                    <a:pt x="173" y="655"/>
                    <a:pt x="109" y="617"/>
                  </a:cubicBezTo>
                  <a:cubicBezTo>
                    <a:pt x="104" y="614"/>
                    <a:pt x="100" y="613"/>
                    <a:pt x="97" y="613"/>
                  </a:cubicBezTo>
                  <a:cubicBezTo>
                    <a:pt x="74" y="613"/>
                    <a:pt x="65" y="660"/>
                    <a:pt x="67" y="676"/>
                  </a:cubicBezTo>
                  <a:cubicBezTo>
                    <a:pt x="77" y="753"/>
                    <a:pt x="50" y="827"/>
                    <a:pt x="9" y="892"/>
                  </a:cubicBezTo>
                  <a:cubicBezTo>
                    <a:pt x="3" y="902"/>
                    <a:pt x="0" y="933"/>
                    <a:pt x="16" y="933"/>
                  </a:cubicBezTo>
                  <a:cubicBezTo>
                    <a:pt x="18" y="933"/>
                    <a:pt x="21" y="932"/>
                    <a:pt x="24" y="931"/>
                  </a:cubicBezTo>
                  <a:cubicBezTo>
                    <a:pt x="102" y="901"/>
                    <a:pt x="130" y="824"/>
                    <a:pt x="135" y="747"/>
                  </a:cubicBezTo>
                  <a:cubicBezTo>
                    <a:pt x="187" y="796"/>
                    <a:pt x="241" y="869"/>
                    <a:pt x="306" y="869"/>
                  </a:cubicBezTo>
                  <a:cubicBezTo>
                    <a:pt x="323" y="869"/>
                    <a:pt x="341" y="864"/>
                    <a:pt x="359" y="853"/>
                  </a:cubicBezTo>
                  <a:cubicBezTo>
                    <a:pt x="414" y="820"/>
                    <a:pt x="432" y="752"/>
                    <a:pt x="439" y="685"/>
                  </a:cubicBezTo>
                  <a:cubicBezTo>
                    <a:pt x="484" y="732"/>
                    <a:pt x="536" y="768"/>
                    <a:pt x="594" y="768"/>
                  </a:cubicBezTo>
                  <a:cubicBezTo>
                    <a:pt x="627" y="768"/>
                    <a:pt x="663" y="755"/>
                    <a:pt x="700" y="726"/>
                  </a:cubicBezTo>
                  <a:cubicBezTo>
                    <a:pt x="782" y="660"/>
                    <a:pt x="774" y="567"/>
                    <a:pt x="780" y="475"/>
                  </a:cubicBezTo>
                  <a:lnTo>
                    <a:pt x="780" y="475"/>
                  </a:lnTo>
                  <a:cubicBezTo>
                    <a:pt x="801" y="508"/>
                    <a:pt x="828" y="535"/>
                    <a:pt x="863" y="543"/>
                  </a:cubicBezTo>
                  <a:cubicBezTo>
                    <a:pt x="868" y="544"/>
                    <a:pt x="872" y="544"/>
                    <a:pt x="877" y="544"/>
                  </a:cubicBezTo>
                  <a:cubicBezTo>
                    <a:pt x="926" y="544"/>
                    <a:pt x="959" y="496"/>
                    <a:pt x="980" y="456"/>
                  </a:cubicBezTo>
                  <a:cubicBezTo>
                    <a:pt x="1029" y="362"/>
                    <a:pt x="1044" y="257"/>
                    <a:pt x="1070" y="157"/>
                  </a:cubicBezTo>
                  <a:cubicBezTo>
                    <a:pt x="1156" y="252"/>
                    <a:pt x="1255" y="365"/>
                    <a:pt x="1373" y="403"/>
                  </a:cubicBezTo>
                  <a:cubicBezTo>
                    <a:pt x="1392" y="409"/>
                    <a:pt x="1409" y="412"/>
                    <a:pt x="1424" y="412"/>
                  </a:cubicBezTo>
                  <a:cubicBezTo>
                    <a:pt x="1561" y="412"/>
                    <a:pt x="1598" y="211"/>
                    <a:pt x="1612" y="99"/>
                  </a:cubicBezTo>
                  <a:cubicBezTo>
                    <a:pt x="1617" y="56"/>
                    <a:pt x="1588" y="24"/>
                    <a:pt x="1561" y="24"/>
                  </a:cubicBezTo>
                  <a:cubicBezTo>
                    <a:pt x="1544" y="24"/>
                    <a:pt x="1528" y="38"/>
                    <a:pt x="1524" y="73"/>
                  </a:cubicBezTo>
                  <a:cubicBezTo>
                    <a:pt x="1513" y="160"/>
                    <a:pt x="1492" y="280"/>
                    <a:pt x="1410" y="280"/>
                  </a:cubicBezTo>
                  <a:cubicBezTo>
                    <a:pt x="1392" y="280"/>
                    <a:pt x="1371" y="274"/>
                    <a:pt x="1346" y="261"/>
                  </a:cubicBezTo>
                  <a:cubicBezTo>
                    <a:pt x="1241" y="203"/>
                    <a:pt x="1159" y="100"/>
                    <a:pt x="1077" y="15"/>
                  </a:cubicBezTo>
                  <a:cubicBezTo>
                    <a:pt x="1067" y="5"/>
                    <a:pt x="1057" y="0"/>
                    <a:pt x="10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478;p89">
              <a:extLst>
                <a:ext uri="{FF2B5EF4-FFF2-40B4-BE49-F238E27FC236}">
                  <a16:creationId xmlns:a16="http://schemas.microsoft.com/office/drawing/2014/main" id="{6946BC6F-2978-45B6-8AA8-E126C3A9242D}"/>
                </a:ext>
              </a:extLst>
            </p:cNvPr>
            <p:cNvSpPr/>
            <p:nvPr/>
          </p:nvSpPr>
          <p:spPr>
            <a:xfrm>
              <a:off x="4137025" y="2008950"/>
              <a:ext cx="111425" cy="73375"/>
            </a:xfrm>
            <a:custGeom>
              <a:avLst/>
              <a:gdLst/>
              <a:ahLst/>
              <a:cxnLst/>
              <a:rect l="l" t="t" r="r" b="b"/>
              <a:pathLst>
                <a:path w="4457" h="2935" extrusionOk="0">
                  <a:moveTo>
                    <a:pt x="4416" y="1"/>
                  </a:moveTo>
                  <a:cubicBezTo>
                    <a:pt x="4413" y="1"/>
                    <a:pt x="4410" y="1"/>
                    <a:pt x="4407" y="2"/>
                  </a:cubicBezTo>
                  <a:cubicBezTo>
                    <a:pt x="4228" y="55"/>
                    <a:pt x="4234" y="295"/>
                    <a:pt x="4245" y="488"/>
                  </a:cubicBezTo>
                  <a:cubicBezTo>
                    <a:pt x="4171" y="387"/>
                    <a:pt x="4070" y="293"/>
                    <a:pt x="3959" y="293"/>
                  </a:cubicBezTo>
                  <a:cubicBezTo>
                    <a:pt x="3931" y="293"/>
                    <a:pt x="3903" y="299"/>
                    <a:pt x="3874" y="312"/>
                  </a:cubicBezTo>
                  <a:cubicBezTo>
                    <a:pt x="3741" y="374"/>
                    <a:pt x="3734" y="544"/>
                    <a:pt x="3721" y="684"/>
                  </a:cubicBezTo>
                  <a:cubicBezTo>
                    <a:pt x="3670" y="644"/>
                    <a:pt x="3612" y="609"/>
                    <a:pt x="3555" y="609"/>
                  </a:cubicBezTo>
                  <a:cubicBezTo>
                    <a:pt x="3525" y="609"/>
                    <a:pt x="3495" y="619"/>
                    <a:pt x="3466" y="642"/>
                  </a:cubicBezTo>
                  <a:cubicBezTo>
                    <a:pt x="3389" y="703"/>
                    <a:pt x="3354" y="851"/>
                    <a:pt x="3333" y="965"/>
                  </a:cubicBezTo>
                  <a:cubicBezTo>
                    <a:pt x="3260" y="913"/>
                    <a:pt x="3189" y="863"/>
                    <a:pt x="3104" y="824"/>
                  </a:cubicBezTo>
                  <a:cubicBezTo>
                    <a:pt x="3101" y="824"/>
                    <a:pt x="3098" y="823"/>
                    <a:pt x="3096" y="823"/>
                  </a:cubicBezTo>
                  <a:cubicBezTo>
                    <a:pt x="3085" y="823"/>
                    <a:pt x="3074" y="829"/>
                    <a:pt x="3069" y="839"/>
                  </a:cubicBezTo>
                  <a:cubicBezTo>
                    <a:pt x="3030" y="896"/>
                    <a:pt x="3024" y="954"/>
                    <a:pt x="2995" y="1013"/>
                  </a:cubicBezTo>
                  <a:cubicBezTo>
                    <a:pt x="2969" y="1063"/>
                    <a:pt x="2943" y="1081"/>
                    <a:pt x="2914" y="1081"/>
                  </a:cubicBezTo>
                  <a:cubicBezTo>
                    <a:pt x="2860" y="1081"/>
                    <a:pt x="2799" y="1014"/>
                    <a:pt x="2722" y="986"/>
                  </a:cubicBezTo>
                  <a:cubicBezTo>
                    <a:pt x="2719" y="985"/>
                    <a:pt x="2716" y="984"/>
                    <a:pt x="2713" y="984"/>
                  </a:cubicBezTo>
                  <a:cubicBezTo>
                    <a:pt x="2698" y="984"/>
                    <a:pt x="2687" y="1000"/>
                    <a:pt x="2683" y="1015"/>
                  </a:cubicBezTo>
                  <a:cubicBezTo>
                    <a:pt x="2656" y="1132"/>
                    <a:pt x="2670" y="1381"/>
                    <a:pt x="2532" y="1432"/>
                  </a:cubicBezTo>
                  <a:cubicBezTo>
                    <a:pt x="2515" y="1438"/>
                    <a:pt x="2499" y="1440"/>
                    <a:pt x="2483" y="1440"/>
                  </a:cubicBezTo>
                  <a:cubicBezTo>
                    <a:pt x="2375" y="1440"/>
                    <a:pt x="2289" y="1315"/>
                    <a:pt x="2222" y="1250"/>
                  </a:cubicBezTo>
                  <a:cubicBezTo>
                    <a:pt x="2212" y="1240"/>
                    <a:pt x="2202" y="1235"/>
                    <a:pt x="2192" y="1235"/>
                  </a:cubicBezTo>
                  <a:cubicBezTo>
                    <a:pt x="2177" y="1235"/>
                    <a:pt x="2163" y="1246"/>
                    <a:pt x="2157" y="1268"/>
                  </a:cubicBezTo>
                  <a:cubicBezTo>
                    <a:pt x="2139" y="1327"/>
                    <a:pt x="2150" y="1400"/>
                    <a:pt x="2130" y="1455"/>
                  </a:cubicBezTo>
                  <a:cubicBezTo>
                    <a:pt x="2110" y="1508"/>
                    <a:pt x="2012" y="1599"/>
                    <a:pt x="1956" y="1599"/>
                  </a:cubicBezTo>
                  <a:cubicBezTo>
                    <a:pt x="1951" y="1599"/>
                    <a:pt x="1947" y="1599"/>
                    <a:pt x="1943" y="1597"/>
                  </a:cubicBezTo>
                  <a:cubicBezTo>
                    <a:pt x="1943" y="1597"/>
                    <a:pt x="1874" y="1533"/>
                    <a:pt x="1870" y="1529"/>
                  </a:cubicBezTo>
                  <a:lnTo>
                    <a:pt x="1870" y="1529"/>
                  </a:lnTo>
                  <a:cubicBezTo>
                    <a:pt x="1871" y="1529"/>
                    <a:pt x="1872" y="1530"/>
                    <a:pt x="1873" y="1531"/>
                  </a:cubicBezTo>
                  <a:cubicBezTo>
                    <a:pt x="1871" y="1529"/>
                    <a:pt x="1870" y="1528"/>
                    <a:pt x="1870" y="1528"/>
                  </a:cubicBezTo>
                  <a:lnTo>
                    <a:pt x="1870" y="1528"/>
                  </a:lnTo>
                  <a:cubicBezTo>
                    <a:pt x="1870" y="1528"/>
                    <a:pt x="1870" y="1528"/>
                    <a:pt x="1870" y="1529"/>
                  </a:cubicBezTo>
                  <a:lnTo>
                    <a:pt x="1870" y="1529"/>
                  </a:lnTo>
                  <a:cubicBezTo>
                    <a:pt x="1864" y="1524"/>
                    <a:pt x="1858" y="1521"/>
                    <a:pt x="1852" y="1521"/>
                  </a:cubicBezTo>
                  <a:cubicBezTo>
                    <a:pt x="1827" y="1521"/>
                    <a:pt x="1813" y="1571"/>
                    <a:pt x="1813" y="1591"/>
                  </a:cubicBezTo>
                  <a:cubicBezTo>
                    <a:pt x="1832" y="1702"/>
                    <a:pt x="1786" y="1757"/>
                    <a:pt x="1677" y="1757"/>
                  </a:cubicBezTo>
                  <a:cubicBezTo>
                    <a:pt x="1659" y="1757"/>
                    <a:pt x="1640" y="1755"/>
                    <a:pt x="1619" y="1752"/>
                  </a:cubicBezTo>
                  <a:cubicBezTo>
                    <a:pt x="1610" y="1742"/>
                    <a:pt x="1601" y="1737"/>
                    <a:pt x="1593" y="1737"/>
                  </a:cubicBezTo>
                  <a:cubicBezTo>
                    <a:pt x="1571" y="1737"/>
                    <a:pt x="1554" y="1769"/>
                    <a:pt x="1555" y="1795"/>
                  </a:cubicBezTo>
                  <a:cubicBezTo>
                    <a:pt x="1537" y="1848"/>
                    <a:pt x="1513" y="1874"/>
                    <a:pt x="1483" y="1874"/>
                  </a:cubicBezTo>
                  <a:cubicBezTo>
                    <a:pt x="1459" y="1874"/>
                    <a:pt x="1432" y="1858"/>
                    <a:pt x="1402" y="1828"/>
                  </a:cubicBezTo>
                  <a:cubicBezTo>
                    <a:pt x="1396" y="1822"/>
                    <a:pt x="1390" y="1820"/>
                    <a:pt x="1385" y="1820"/>
                  </a:cubicBezTo>
                  <a:cubicBezTo>
                    <a:pt x="1368" y="1820"/>
                    <a:pt x="1355" y="1840"/>
                    <a:pt x="1352" y="1857"/>
                  </a:cubicBezTo>
                  <a:cubicBezTo>
                    <a:pt x="1336" y="1947"/>
                    <a:pt x="1330" y="2039"/>
                    <a:pt x="1298" y="2127"/>
                  </a:cubicBezTo>
                  <a:cubicBezTo>
                    <a:pt x="1276" y="2192"/>
                    <a:pt x="1218" y="2261"/>
                    <a:pt x="1141" y="2261"/>
                  </a:cubicBezTo>
                  <a:cubicBezTo>
                    <a:pt x="1130" y="2261"/>
                    <a:pt x="1118" y="2260"/>
                    <a:pt x="1107" y="2257"/>
                  </a:cubicBezTo>
                  <a:cubicBezTo>
                    <a:pt x="1075" y="2248"/>
                    <a:pt x="1028" y="2186"/>
                    <a:pt x="1002" y="2169"/>
                  </a:cubicBezTo>
                  <a:cubicBezTo>
                    <a:pt x="950" y="2134"/>
                    <a:pt x="892" y="2112"/>
                    <a:pt x="834" y="2112"/>
                  </a:cubicBezTo>
                  <a:cubicBezTo>
                    <a:pt x="785" y="2112"/>
                    <a:pt x="738" y="2127"/>
                    <a:pt x="694" y="2162"/>
                  </a:cubicBezTo>
                  <a:cubicBezTo>
                    <a:pt x="536" y="2294"/>
                    <a:pt x="545" y="2571"/>
                    <a:pt x="558" y="2784"/>
                  </a:cubicBezTo>
                  <a:cubicBezTo>
                    <a:pt x="371" y="2546"/>
                    <a:pt x="125" y="2290"/>
                    <a:pt x="89" y="1987"/>
                  </a:cubicBezTo>
                  <a:cubicBezTo>
                    <a:pt x="86" y="1962"/>
                    <a:pt x="75" y="1952"/>
                    <a:pt x="62" y="1952"/>
                  </a:cubicBezTo>
                  <a:cubicBezTo>
                    <a:pt x="45" y="1952"/>
                    <a:pt x="27" y="1970"/>
                    <a:pt x="25" y="1998"/>
                  </a:cubicBezTo>
                  <a:cubicBezTo>
                    <a:pt x="1" y="2359"/>
                    <a:pt x="386" y="2652"/>
                    <a:pt x="571" y="2921"/>
                  </a:cubicBezTo>
                  <a:cubicBezTo>
                    <a:pt x="578" y="2931"/>
                    <a:pt x="585" y="2935"/>
                    <a:pt x="592" y="2935"/>
                  </a:cubicBezTo>
                  <a:cubicBezTo>
                    <a:pt x="608" y="2935"/>
                    <a:pt x="622" y="2913"/>
                    <a:pt x="622" y="2893"/>
                  </a:cubicBezTo>
                  <a:cubicBezTo>
                    <a:pt x="626" y="2734"/>
                    <a:pt x="626" y="2565"/>
                    <a:pt x="674" y="2412"/>
                  </a:cubicBezTo>
                  <a:cubicBezTo>
                    <a:pt x="701" y="2323"/>
                    <a:pt x="747" y="2233"/>
                    <a:pt x="849" y="2223"/>
                  </a:cubicBezTo>
                  <a:cubicBezTo>
                    <a:pt x="855" y="2223"/>
                    <a:pt x="860" y="2223"/>
                    <a:pt x="866" y="2223"/>
                  </a:cubicBezTo>
                  <a:cubicBezTo>
                    <a:pt x="957" y="2223"/>
                    <a:pt x="1009" y="2297"/>
                    <a:pt x="1085" y="2332"/>
                  </a:cubicBezTo>
                  <a:cubicBezTo>
                    <a:pt x="1119" y="2348"/>
                    <a:pt x="1150" y="2355"/>
                    <a:pt x="1178" y="2355"/>
                  </a:cubicBezTo>
                  <a:cubicBezTo>
                    <a:pt x="1343" y="2355"/>
                    <a:pt x="1402" y="2106"/>
                    <a:pt x="1414" y="1939"/>
                  </a:cubicBezTo>
                  <a:cubicBezTo>
                    <a:pt x="1444" y="1951"/>
                    <a:pt x="1472" y="1958"/>
                    <a:pt x="1498" y="1958"/>
                  </a:cubicBezTo>
                  <a:cubicBezTo>
                    <a:pt x="1548" y="1958"/>
                    <a:pt x="1588" y="1933"/>
                    <a:pt x="1611" y="1881"/>
                  </a:cubicBezTo>
                  <a:cubicBezTo>
                    <a:pt x="1648" y="1915"/>
                    <a:pt x="1683" y="1929"/>
                    <a:pt x="1714" y="1929"/>
                  </a:cubicBezTo>
                  <a:cubicBezTo>
                    <a:pt x="1802" y="1929"/>
                    <a:pt x="1865" y="1815"/>
                    <a:pt x="1888" y="1693"/>
                  </a:cubicBezTo>
                  <a:cubicBezTo>
                    <a:pt x="1936" y="1742"/>
                    <a:pt x="1981" y="1789"/>
                    <a:pt x="2035" y="1789"/>
                  </a:cubicBezTo>
                  <a:cubicBezTo>
                    <a:pt x="2065" y="1789"/>
                    <a:pt x="2098" y="1774"/>
                    <a:pt x="2136" y="1738"/>
                  </a:cubicBezTo>
                  <a:cubicBezTo>
                    <a:pt x="2232" y="1648"/>
                    <a:pt x="2217" y="1518"/>
                    <a:pt x="2226" y="1398"/>
                  </a:cubicBezTo>
                  <a:lnTo>
                    <a:pt x="2226" y="1398"/>
                  </a:lnTo>
                  <a:cubicBezTo>
                    <a:pt x="2301" y="1471"/>
                    <a:pt x="2378" y="1555"/>
                    <a:pt x="2472" y="1555"/>
                  </a:cubicBezTo>
                  <a:cubicBezTo>
                    <a:pt x="2506" y="1555"/>
                    <a:pt x="2543" y="1544"/>
                    <a:pt x="2582" y="1517"/>
                  </a:cubicBezTo>
                  <a:cubicBezTo>
                    <a:pt x="2718" y="1422"/>
                    <a:pt x="2709" y="1238"/>
                    <a:pt x="2732" y="1087"/>
                  </a:cubicBezTo>
                  <a:cubicBezTo>
                    <a:pt x="2812" y="1122"/>
                    <a:pt x="2879" y="1177"/>
                    <a:pt x="2952" y="1226"/>
                  </a:cubicBezTo>
                  <a:cubicBezTo>
                    <a:pt x="2955" y="1228"/>
                    <a:pt x="2958" y="1228"/>
                    <a:pt x="2961" y="1228"/>
                  </a:cubicBezTo>
                  <a:cubicBezTo>
                    <a:pt x="2969" y="1228"/>
                    <a:pt x="2978" y="1221"/>
                    <a:pt x="2983" y="1215"/>
                  </a:cubicBezTo>
                  <a:cubicBezTo>
                    <a:pt x="3014" y="1173"/>
                    <a:pt x="3021" y="1138"/>
                    <a:pt x="3046" y="1096"/>
                  </a:cubicBezTo>
                  <a:cubicBezTo>
                    <a:pt x="3053" y="1036"/>
                    <a:pt x="3089" y="984"/>
                    <a:pt x="3143" y="955"/>
                  </a:cubicBezTo>
                  <a:cubicBezTo>
                    <a:pt x="3217" y="992"/>
                    <a:pt x="3284" y="1044"/>
                    <a:pt x="3337" y="1108"/>
                  </a:cubicBezTo>
                  <a:cubicBezTo>
                    <a:pt x="3345" y="1118"/>
                    <a:pt x="3356" y="1123"/>
                    <a:pt x="3367" y="1123"/>
                  </a:cubicBezTo>
                  <a:cubicBezTo>
                    <a:pt x="3381" y="1123"/>
                    <a:pt x="3395" y="1115"/>
                    <a:pt x="3401" y="1100"/>
                  </a:cubicBezTo>
                  <a:cubicBezTo>
                    <a:pt x="3441" y="1029"/>
                    <a:pt x="3450" y="952"/>
                    <a:pt x="3485" y="879"/>
                  </a:cubicBezTo>
                  <a:cubicBezTo>
                    <a:pt x="3516" y="813"/>
                    <a:pt x="3550" y="786"/>
                    <a:pt x="3587" y="786"/>
                  </a:cubicBezTo>
                  <a:cubicBezTo>
                    <a:pt x="3631" y="786"/>
                    <a:pt x="3681" y="823"/>
                    <a:pt x="3741" y="876"/>
                  </a:cubicBezTo>
                  <a:cubicBezTo>
                    <a:pt x="3753" y="886"/>
                    <a:pt x="3764" y="890"/>
                    <a:pt x="3774" y="890"/>
                  </a:cubicBezTo>
                  <a:cubicBezTo>
                    <a:pt x="3799" y="890"/>
                    <a:pt x="3818" y="867"/>
                    <a:pt x="3824" y="838"/>
                  </a:cubicBezTo>
                  <a:cubicBezTo>
                    <a:pt x="3844" y="747"/>
                    <a:pt x="3831" y="645"/>
                    <a:pt x="3862" y="557"/>
                  </a:cubicBezTo>
                  <a:cubicBezTo>
                    <a:pt x="3889" y="479"/>
                    <a:pt x="3930" y="449"/>
                    <a:pt x="3975" y="449"/>
                  </a:cubicBezTo>
                  <a:cubicBezTo>
                    <a:pt x="4084" y="449"/>
                    <a:pt x="4219" y="623"/>
                    <a:pt x="4261" y="710"/>
                  </a:cubicBezTo>
                  <a:cubicBezTo>
                    <a:pt x="4270" y="729"/>
                    <a:pt x="4283" y="737"/>
                    <a:pt x="4297" y="737"/>
                  </a:cubicBezTo>
                  <a:cubicBezTo>
                    <a:pt x="4319" y="737"/>
                    <a:pt x="4340" y="714"/>
                    <a:pt x="4340" y="684"/>
                  </a:cubicBezTo>
                  <a:cubicBezTo>
                    <a:pt x="4343" y="534"/>
                    <a:pt x="4249" y="160"/>
                    <a:pt x="4420" y="98"/>
                  </a:cubicBezTo>
                  <a:cubicBezTo>
                    <a:pt x="4457" y="85"/>
                    <a:pt x="4453" y="1"/>
                    <a:pt x="4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479;p89">
              <a:extLst>
                <a:ext uri="{FF2B5EF4-FFF2-40B4-BE49-F238E27FC236}">
                  <a16:creationId xmlns:a16="http://schemas.microsoft.com/office/drawing/2014/main" id="{921A58DF-5CE2-4460-A212-70BFCF6EA20A}"/>
                </a:ext>
              </a:extLst>
            </p:cNvPr>
            <p:cNvSpPr/>
            <p:nvPr/>
          </p:nvSpPr>
          <p:spPr>
            <a:xfrm>
              <a:off x="3263275" y="1567775"/>
              <a:ext cx="962275" cy="584975"/>
            </a:xfrm>
            <a:custGeom>
              <a:avLst/>
              <a:gdLst/>
              <a:ahLst/>
              <a:cxnLst/>
              <a:rect l="l" t="t" r="r" b="b"/>
              <a:pathLst>
                <a:path w="38491" h="23399" extrusionOk="0">
                  <a:moveTo>
                    <a:pt x="29319" y="1"/>
                  </a:moveTo>
                  <a:cubicBezTo>
                    <a:pt x="26158" y="47"/>
                    <a:pt x="24187" y="894"/>
                    <a:pt x="21337" y="2260"/>
                  </a:cubicBezTo>
                  <a:lnTo>
                    <a:pt x="0" y="11634"/>
                  </a:lnTo>
                  <a:lnTo>
                    <a:pt x="1156" y="23399"/>
                  </a:lnTo>
                  <a:cubicBezTo>
                    <a:pt x="3834" y="22340"/>
                    <a:pt x="15036" y="15870"/>
                    <a:pt x="20569" y="12862"/>
                  </a:cubicBezTo>
                  <a:cubicBezTo>
                    <a:pt x="22893" y="11599"/>
                    <a:pt x="24806" y="10868"/>
                    <a:pt x="25687" y="10868"/>
                  </a:cubicBezTo>
                  <a:cubicBezTo>
                    <a:pt x="25737" y="10868"/>
                    <a:pt x="25783" y="10870"/>
                    <a:pt x="25826" y="10875"/>
                  </a:cubicBezTo>
                  <a:cubicBezTo>
                    <a:pt x="28045" y="11117"/>
                    <a:pt x="29688" y="11970"/>
                    <a:pt x="32214" y="11970"/>
                  </a:cubicBezTo>
                  <a:cubicBezTo>
                    <a:pt x="32537" y="11970"/>
                    <a:pt x="32874" y="11956"/>
                    <a:pt x="33228" y="11925"/>
                  </a:cubicBezTo>
                  <a:cubicBezTo>
                    <a:pt x="38490" y="11467"/>
                    <a:pt x="35340" y="3949"/>
                    <a:pt x="32553" y="1491"/>
                  </a:cubicBezTo>
                  <a:cubicBezTo>
                    <a:pt x="31718" y="754"/>
                    <a:pt x="30548" y="290"/>
                    <a:pt x="29319" y="1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480;p89">
              <a:extLst>
                <a:ext uri="{FF2B5EF4-FFF2-40B4-BE49-F238E27FC236}">
                  <a16:creationId xmlns:a16="http://schemas.microsoft.com/office/drawing/2014/main" id="{EB2DC37C-6C15-47A9-8C73-6D0F634AE4C0}"/>
                </a:ext>
              </a:extLst>
            </p:cNvPr>
            <p:cNvSpPr/>
            <p:nvPr/>
          </p:nvSpPr>
          <p:spPr>
            <a:xfrm>
              <a:off x="3896300" y="1642225"/>
              <a:ext cx="176000" cy="224500"/>
            </a:xfrm>
            <a:custGeom>
              <a:avLst/>
              <a:gdLst/>
              <a:ahLst/>
              <a:cxnLst/>
              <a:rect l="l" t="t" r="r" b="b"/>
              <a:pathLst>
                <a:path w="7040" h="8980" extrusionOk="0">
                  <a:moveTo>
                    <a:pt x="167" y="1"/>
                  </a:moveTo>
                  <a:cubicBezTo>
                    <a:pt x="36" y="1"/>
                    <a:pt x="1" y="89"/>
                    <a:pt x="104" y="299"/>
                  </a:cubicBezTo>
                  <a:cubicBezTo>
                    <a:pt x="738" y="1599"/>
                    <a:pt x="3052" y="3054"/>
                    <a:pt x="3052" y="3054"/>
                  </a:cubicBezTo>
                  <a:cubicBezTo>
                    <a:pt x="3052" y="3054"/>
                    <a:pt x="3778" y="4468"/>
                    <a:pt x="4409" y="5567"/>
                  </a:cubicBezTo>
                  <a:cubicBezTo>
                    <a:pt x="5100" y="6767"/>
                    <a:pt x="6345" y="8956"/>
                    <a:pt x="6345" y="8956"/>
                  </a:cubicBezTo>
                  <a:cubicBezTo>
                    <a:pt x="6426" y="8944"/>
                    <a:pt x="6510" y="8939"/>
                    <a:pt x="6590" y="8939"/>
                  </a:cubicBezTo>
                  <a:cubicBezTo>
                    <a:pt x="6831" y="8939"/>
                    <a:pt x="7039" y="8980"/>
                    <a:pt x="7039" y="8980"/>
                  </a:cubicBezTo>
                  <a:lnTo>
                    <a:pt x="4083" y="2360"/>
                  </a:lnTo>
                  <a:cubicBezTo>
                    <a:pt x="4083" y="2360"/>
                    <a:pt x="844" y="1"/>
                    <a:pt x="167" y="1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481;p89">
              <a:extLst>
                <a:ext uri="{FF2B5EF4-FFF2-40B4-BE49-F238E27FC236}">
                  <a16:creationId xmlns:a16="http://schemas.microsoft.com/office/drawing/2014/main" id="{CD43A00A-8865-4D0C-8109-D555E3293CA4}"/>
                </a:ext>
              </a:extLst>
            </p:cNvPr>
            <p:cNvSpPr/>
            <p:nvPr/>
          </p:nvSpPr>
          <p:spPr>
            <a:xfrm>
              <a:off x="4156750" y="1958400"/>
              <a:ext cx="23850" cy="44375"/>
            </a:xfrm>
            <a:custGeom>
              <a:avLst/>
              <a:gdLst/>
              <a:ahLst/>
              <a:cxnLst/>
              <a:rect l="l" t="t" r="r" b="b"/>
              <a:pathLst>
                <a:path w="954" h="1775" extrusionOk="0">
                  <a:moveTo>
                    <a:pt x="184" y="0"/>
                  </a:moveTo>
                  <a:cubicBezTo>
                    <a:pt x="164" y="0"/>
                    <a:pt x="143" y="4"/>
                    <a:pt x="123" y="12"/>
                  </a:cubicBezTo>
                  <a:cubicBezTo>
                    <a:pt x="41" y="45"/>
                    <a:pt x="0" y="139"/>
                    <a:pt x="34" y="222"/>
                  </a:cubicBezTo>
                  <a:lnTo>
                    <a:pt x="621" y="1673"/>
                  </a:lnTo>
                  <a:cubicBezTo>
                    <a:pt x="645" y="1736"/>
                    <a:pt x="705" y="1775"/>
                    <a:pt x="771" y="1775"/>
                  </a:cubicBezTo>
                  <a:cubicBezTo>
                    <a:pt x="778" y="1775"/>
                    <a:pt x="784" y="1774"/>
                    <a:pt x="791" y="1774"/>
                  </a:cubicBezTo>
                  <a:cubicBezTo>
                    <a:pt x="804" y="1771"/>
                    <a:pt x="818" y="1768"/>
                    <a:pt x="831" y="1763"/>
                  </a:cubicBezTo>
                  <a:cubicBezTo>
                    <a:pt x="913" y="1729"/>
                    <a:pt x="953" y="1635"/>
                    <a:pt x="921" y="1552"/>
                  </a:cubicBezTo>
                  <a:lnTo>
                    <a:pt x="334" y="101"/>
                  </a:lnTo>
                  <a:cubicBezTo>
                    <a:pt x="308" y="38"/>
                    <a:pt x="248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482;p89">
              <a:extLst>
                <a:ext uri="{FF2B5EF4-FFF2-40B4-BE49-F238E27FC236}">
                  <a16:creationId xmlns:a16="http://schemas.microsoft.com/office/drawing/2014/main" id="{E8563FF4-45D4-4198-8F23-8BB379882E6F}"/>
                </a:ext>
              </a:extLst>
            </p:cNvPr>
            <p:cNvSpPr/>
            <p:nvPr/>
          </p:nvSpPr>
          <p:spPr>
            <a:xfrm>
              <a:off x="4093550" y="1879350"/>
              <a:ext cx="84975" cy="103950"/>
            </a:xfrm>
            <a:custGeom>
              <a:avLst/>
              <a:gdLst/>
              <a:ahLst/>
              <a:cxnLst/>
              <a:rect l="l" t="t" r="r" b="b"/>
              <a:pathLst>
                <a:path w="3399" h="4158" extrusionOk="0">
                  <a:moveTo>
                    <a:pt x="3016" y="1"/>
                  </a:moveTo>
                  <a:lnTo>
                    <a:pt x="1" y="1392"/>
                  </a:lnTo>
                  <a:lnTo>
                    <a:pt x="2424" y="3984"/>
                  </a:lnTo>
                  <a:cubicBezTo>
                    <a:pt x="2537" y="4105"/>
                    <a:pt x="2678" y="4158"/>
                    <a:pt x="2816" y="4158"/>
                  </a:cubicBezTo>
                  <a:cubicBezTo>
                    <a:pt x="3114" y="4158"/>
                    <a:pt x="3398" y="3911"/>
                    <a:pt x="3363" y="3557"/>
                  </a:cubicBezTo>
                  <a:lnTo>
                    <a:pt x="3016" y="1"/>
                  </a:ln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483;p89">
              <a:extLst>
                <a:ext uri="{FF2B5EF4-FFF2-40B4-BE49-F238E27FC236}">
                  <a16:creationId xmlns:a16="http://schemas.microsoft.com/office/drawing/2014/main" id="{E367415D-850D-4C74-9F92-8D1A00BA17FF}"/>
                </a:ext>
              </a:extLst>
            </p:cNvPr>
            <p:cNvSpPr/>
            <p:nvPr/>
          </p:nvSpPr>
          <p:spPr>
            <a:xfrm>
              <a:off x="4093550" y="1879350"/>
              <a:ext cx="84975" cy="103950"/>
            </a:xfrm>
            <a:custGeom>
              <a:avLst/>
              <a:gdLst/>
              <a:ahLst/>
              <a:cxnLst/>
              <a:rect l="l" t="t" r="r" b="b"/>
              <a:pathLst>
                <a:path w="3399" h="4158" extrusionOk="0">
                  <a:moveTo>
                    <a:pt x="3016" y="1"/>
                  </a:moveTo>
                  <a:lnTo>
                    <a:pt x="1" y="1392"/>
                  </a:lnTo>
                  <a:lnTo>
                    <a:pt x="2424" y="3984"/>
                  </a:lnTo>
                  <a:cubicBezTo>
                    <a:pt x="2537" y="4105"/>
                    <a:pt x="2678" y="4158"/>
                    <a:pt x="2816" y="4158"/>
                  </a:cubicBezTo>
                  <a:cubicBezTo>
                    <a:pt x="3114" y="4158"/>
                    <a:pt x="3398" y="3911"/>
                    <a:pt x="3363" y="3557"/>
                  </a:cubicBezTo>
                  <a:lnTo>
                    <a:pt x="301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484;p89">
              <a:extLst>
                <a:ext uri="{FF2B5EF4-FFF2-40B4-BE49-F238E27FC236}">
                  <a16:creationId xmlns:a16="http://schemas.microsoft.com/office/drawing/2014/main" id="{1E1A1C16-2A8F-44BB-862C-F6ED666EFC5B}"/>
                </a:ext>
              </a:extLst>
            </p:cNvPr>
            <p:cNvSpPr/>
            <p:nvPr/>
          </p:nvSpPr>
          <p:spPr>
            <a:xfrm>
              <a:off x="3874625" y="1402825"/>
              <a:ext cx="294350" cy="515350"/>
            </a:xfrm>
            <a:custGeom>
              <a:avLst/>
              <a:gdLst/>
              <a:ahLst/>
              <a:cxnLst/>
              <a:rect l="l" t="t" r="r" b="b"/>
              <a:pathLst>
                <a:path w="11774" h="20614" extrusionOk="0">
                  <a:moveTo>
                    <a:pt x="2621" y="0"/>
                  </a:moveTo>
                  <a:cubicBezTo>
                    <a:pt x="2571" y="0"/>
                    <a:pt x="2519" y="3"/>
                    <a:pt x="2467" y="8"/>
                  </a:cubicBezTo>
                  <a:cubicBezTo>
                    <a:pt x="1422" y="102"/>
                    <a:pt x="0" y="1180"/>
                    <a:pt x="449" y="1987"/>
                  </a:cubicBezTo>
                  <a:lnTo>
                    <a:pt x="8760" y="20452"/>
                  </a:lnTo>
                  <a:cubicBezTo>
                    <a:pt x="8934" y="20561"/>
                    <a:pt x="9169" y="20614"/>
                    <a:pt x="9433" y="20614"/>
                  </a:cubicBezTo>
                  <a:cubicBezTo>
                    <a:pt x="9850" y="20614"/>
                    <a:pt x="10339" y="20482"/>
                    <a:pt x="10767" y="20234"/>
                  </a:cubicBezTo>
                  <a:cubicBezTo>
                    <a:pt x="11226" y="19970"/>
                    <a:pt x="11618" y="19571"/>
                    <a:pt x="11774" y="19062"/>
                  </a:cubicBezTo>
                  <a:lnTo>
                    <a:pt x="3358" y="371"/>
                  </a:lnTo>
                  <a:cubicBezTo>
                    <a:pt x="3213" y="110"/>
                    <a:pt x="2944" y="0"/>
                    <a:pt x="2621" y="0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485;p89">
              <a:extLst>
                <a:ext uri="{FF2B5EF4-FFF2-40B4-BE49-F238E27FC236}">
                  <a16:creationId xmlns:a16="http://schemas.microsoft.com/office/drawing/2014/main" id="{5FB614AC-0390-4769-B04A-3204DB835E6E}"/>
                </a:ext>
              </a:extLst>
            </p:cNvPr>
            <p:cNvSpPr/>
            <p:nvPr/>
          </p:nvSpPr>
          <p:spPr>
            <a:xfrm>
              <a:off x="3874625" y="1402825"/>
              <a:ext cx="294350" cy="515350"/>
            </a:xfrm>
            <a:custGeom>
              <a:avLst/>
              <a:gdLst/>
              <a:ahLst/>
              <a:cxnLst/>
              <a:rect l="l" t="t" r="r" b="b"/>
              <a:pathLst>
                <a:path w="11774" h="20614" extrusionOk="0">
                  <a:moveTo>
                    <a:pt x="2621" y="0"/>
                  </a:moveTo>
                  <a:cubicBezTo>
                    <a:pt x="2571" y="0"/>
                    <a:pt x="2519" y="3"/>
                    <a:pt x="2467" y="8"/>
                  </a:cubicBezTo>
                  <a:cubicBezTo>
                    <a:pt x="1422" y="102"/>
                    <a:pt x="0" y="1180"/>
                    <a:pt x="449" y="1987"/>
                  </a:cubicBezTo>
                  <a:lnTo>
                    <a:pt x="8760" y="20452"/>
                  </a:lnTo>
                  <a:cubicBezTo>
                    <a:pt x="8934" y="20561"/>
                    <a:pt x="9169" y="20614"/>
                    <a:pt x="9433" y="20614"/>
                  </a:cubicBezTo>
                  <a:cubicBezTo>
                    <a:pt x="9850" y="20614"/>
                    <a:pt x="10339" y="20482"/>
                    <a:pt x="10767" y="20234"/>
                  </a:cubicBezTo>
                  <a:cubicBezTo>
                    <a:pt x="11226" y="19970"/>
                    <a:pt x="11618" y="19571"/>
                    <a:pt x="11774" y="19062"/>
                  </a:cubicBezTo>
                  <a:lnTo>
                    <a:pt x="3358" y="371"/>
                  </a:lnTo>
                  <a:cubicBezTo>
                    <a:pt x="3213" y="110"/>
                    <a:pt x="2944" y="0"/>
                    <a:pt x="26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486;p89">
              <a:extLst>
                <a:ext uri="{FF2B5EF4-FFF2-40B4-BE49-F238E27FC236}">
                  <a16:creationId xmlns:a16="http://schemas.microsoft.com/office/drawing/2014/main" id="{34D9D2F5-246A-4958-83DD-8B30253B534E}"/>
                </a:ext>
              </a:extLst>
            </p:cNvPr>
            <p:cNvSpPr/>
            <p:nvPr/>
          </p:nvSpPr>
          <p:spPr>
            <a:xfrm>
              <a:off x="3880975" y="1367750"/>
              <a:ext cx="53975" cy="66425"/>
            </a:xfrm>
            <a:custGeom>
              <a:avLst/>
              <a:gdLst/>
              <a:ahLst/>
              <a:cxnLst/>
              <a:rect l="l" t="t" r="r" b="b"/>
              <a:pathLst>
                <a:path w="2159" h="2657" extrusionOk="0">
                  <a:moveTo>
                    <a:pt x="802" y="1"/>
                  </a:moveTo>
                  <a:cubicBezTo>
                    <a:pt x="707" y="1"/>
                    <a:pt x="611" y="20"/>
                    <a:pt x="518" y="61"/>
                  </a:cubicBezTo>
                  <a:cubicBezTo>
                    <a:pt x="162" y="218"/>
                    <a:pt x="0" y="637"/>
                    <a:pt x="161" y="992"/>
                  </a:cubicBezTo>
                  <a:lnTo>
                    <a:pt x="828" y="2473"/>
                  </a:lnTo>
                  <a:cubicBezTo>
                    <a:pt x="870" y="2568"/>
                    <a:pt x="975" y="2635"/>
                    <a:pt x="1132" y="2652"/>
                  </a:cubicBezTo>
                  <a:cubicBezTo>
                    <a:pt x="1158" y="2655"/>
                    <a:pt x="1185" y="2656"/>
                    <a:pt x="1213" y="2656"/>
                  </a:cubicBezTo>
                  <a:cubicBezTo>
                    <a:pt x="1515" y="2656"/>
                    <a:pt x="1872" y="2485"/>
                    <a:pt x="2044" y="2250"/>
                  </a:cubicBezTo>
                  <a:cubicBezTo>
                    <a:pt x="2137" y="2122"/>
                    <a:pt x="2158" y="2000"/>
                    <a:pt x="2116" y="1904"/>
                  </a:cubicBezTo>
                  <a:lnTo>
                    <a:pt x="1448" y="424"/>
                  </a:lnTo>
                  <a:cubicBezTo>
                    <a:pt x="1333" y="159"/>
                    <a:pt x="1074" y="1"/>
                    <a:pt x="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487;p89">
              <a:extLst>
                <a:ext uri="{FF2B5EF4-FFF2-40B4-BE49-F238E27FC236}">
                  <a16:creationId xmlns:a16="http://schemas.microsoft.com/office/drawing/2014/main" id="{CA769613-FEE6-4934-9AD2-7A0783A9B663}"/>
                </a:ext>
              </a:extLst>
            </p:cNvPr>
            <p:cNvSpPr/>
            <p:nvPr/>
          </p:nvSpPr>
          <p:spPr>
            <a:xfrm>
              <a:off x="4033950" y="1579475"/>
              <a:ext cx="168200" cy="323700"/>
            </a:xfrm>
            <a:custGeom>
              <a:avLst/>
              <a:gdLst/>
              <a:ahLst/>
              <a:cxnLst/>
              <a:rect l="l" t="t" r="r" b="b"/>
              <a:pathLst>
                <a:path w="6728" h="12948" extrusionOk="0">
                  <a:moveTo>
                    <a:pt x="162" y="0"/>
                  </a:moveTo>
                  <a:cubicBezTo>
                    <a:pt x="109" y="0"/>
                    <a:pt x="55" y="1"/>
                    <a:pt x="0" y="2"/>
                  </a:cubicBezTo>
                  <a:lnTo>
                    <a:pt x="2173" y="4645"/>
                  </a:lnTo>
                  <a:cubicBezTo>
                    <a:pt x="2173" y="4645"/>
                    <a:pt x="2089" y="6632"/>
                    <a:pt x="2100" y="8188"/>
                  </a:cubicBezTo>
                  <a:cubicBezTo>
                    <a:pt x="2111" y="9640"/>
                    <a:pt x="2665" y="10451"/>
                    <a:pt x="3160" y="10451"/>
                  </a:cubicBezTo>
                  <a:cubicBezTo>
                    <a:pt x="3308" y="10451"/>
                    <a:pt x="3450" y="10379"/>
                    <a:pt x="3571" y="10231"/>
                  </a:cubicBezTo>
                  <a:lnTo>
                    <a:pt x="3571" y="10231"/>
                  </a:lnTo>
                  <a:cubicBezTo>
                    <a:pt x="3546" y="11308"/>
                    <a:pt x="3984" y="12948"/>
                    <a:pt x="4687" y="12948"/>
                  </a:cubicBezTo>
                  <a:cubicBezTo>
                    <a:pt x="4732" y="12948"/>
                    <a:pt x="4778" y="12941"/>
                    <a:pt x="4825" y="12927"/>
                  </a:cubicBezTo>
                  <a:cubicBezTo>
                    <a:pt x="6083" y="12552"/>
                    <a:pt x="6728" y="8852"/>
                    <a:pt x="6514" y="7367"/>
                  </a:cubicBezTo>
                  <a:cubicBezTo>
                    <a:pt x="6273" y="5691"/>
                    <a:pt x="5167" y="4287"/>
                    <a:pt x="4931" y="2595"/>
                  </a:cubicBezTo>
                  <a:cubicBezTo>
                    <a:pt x="4885" y="2271"/>
                    <a:pt x="4859" y="1934"/>
                    <a:pt x="4705" y="1645"/>
                  </a:cubicBezTo>
                  <a:cubicBezTo>
                    <a:pt x="4556" y="1362"/>
                    <a:pt x="4297" y="1151"/>
                    <a:pt x="4028" y="979"/>
                  </a:cubicBezTo>
                  <a:cubicBezTo>
                    <a:pt x="3279" y="501"/>
                    <a:pt x="2589" y="292"/>
                    <a:pt x="1678" y="136"/>
                  </a:cubicBezTo>
                  <a:cubicBezTo>
                    <a:pt x="1487" y="102"/>
                    <a:pt x="878" y="0"/>
                    <a:pt x="162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488;p89">
              <a:extLst>
                <a:ext uri="{FF2B5EF4-FFF2-40B4-BE49-F238E27FC236}">
                  <a16:creationId xmlns:a16="http://schemas.microsoft.com/office/drawing/2014/main" id="{CA8E2A17-5EA9-4662-978B-194F0E76B532}"/>
                </a:ext>
              </a:extLst>
            </p:cNvPr>
            <p:cNvSpPr/>
            <p:nvPr/>
          </p:nvSpPr>
          <p:spPr>
            <a:xfrm>
              <a:off x="4087675" y="1666600"/>
              <a:ext cx="28500" cy="46175"/>
            </a:xfrm>
            <a:custGeom>
              <a:avLst/>
              <a:gdLst/>
              <a:ahLst/>
              <a:cxnLst/>
              <a:rect l="l" t="t" r="r" b="b"/>
              <a:pathLst>
                <a:path w="1140" h="1847" extrusionOk="0">
                  <a:moveTo>
                    <a:pt x="855" y="0"/>
                  </a:moveTo>
                  <a:lnTo>
                    <a:pt x="25" y="1161"/>
                  </a:lnTo>
                  <a:lnTo>
                    <a:pt x="0" y="1846"/>
                  </a:lnTo>
                  <a:cubicBezTo>
                    <a:pt x="0" y="1846"/>
                    <a:pt x="471" y="1570"/>
                    <a:pt x="805" y="1012"/>
                  </a:cubicBezTo>
                  <a:cubicBezTo>
                    <a:pt x="1140" y="455"/>
                    <a:pt x="855" y="1"/>
                    <a:pt x="855" y="0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489;p89">
              <a:extLst>
                <a:ext uri="{FF2B5EF4-FFF2-40B4-BE49-F238E27FC236}">
                  <a16:creationId xmlns:a16="http://schemas.microsoft.com/office/drawing/2014/main" id="{0C16C5A9-41AC-4C18-8E47-CBE7CD12B7DB}"/>
                </a:ext>
              </a:extLst>
            </p:cNvPr>
            <p:cNvSpPr/>
            <p:nvPr/>
          </p:nvSpPr>
          <p:spPr>
            <a:xfrm>
              <a:off x="3794150" y="1581725"/>
              <a:ext cx="350550" cy="124875"/>
            </a:xfrm>
            <a:custGeom>
              <a:avLst/>
              <a:gdLst/>
              <a:ahLst/>
              <a:cxnLst/>
              <a:rect l="l" t="t" r="r" b="b"/>
              <a:pathLst>
                <a:path w="14022" h="4995" extrusionOk="0">
                  <a:moveTo>
                    <a:pt x="5405" y="1"/>
                  </a:moveTo>
                  <a:cubicBezTo>
                    <a:pt x="3876" y="1"/>
                    <a:pt x="2099" y="770"/>
                    <a:pt x="102" y="1703"/>
                  </a:cubicBezTo>
                  <a:cubicBezTo>
                    <a:pt x="0" y="3186"/>
                    <a:pt x="670" y="3623"/>
                    <a:pt x="1496" y="3623"/>
                  </a:cubicBezTo>
                  <a:cubicBezTo>
                    <a:pt x="2683" y="3623"/>
                    <a:pt x="4191" y="2719"/>
                    <a:pt x="4191" y="2719"/>
                  </a:cubicBezTo>
                  <a:cubicBezTo>
                    <a:pt x="4191" y="2719"/>
                    <a:pt x="5435" y="4198"/>
                    <a:pt x="8536" y="4866"/>
                  </a:cubicBezTo>
                  <a:cubicBezTo>
                    <a:pt x="8944" y="4955"/>
                    <a:pt x="9348" y="4995"/>
                    <a:pt x="9733" y="4995"/>
                  </a:cubicBezTo>
                  <a:cubicBezTo>
                    <a:pt x="12275" y="4995"/>
                    <a:pt x="14021" y="3256"/>
                    <a:pt x="11053" y="2131"/>
                  </a:cubicBezTo>
                  <a:cubicBezTo>
                    <a:pt x="8647" y="1218"/>
                    <a:pt x="8396" y="484"/>
                    <a:pt x="6137" y="66"/>
                  </a:cubicBezTo>
                  <a:cubicBezTo>
                    <a:pt x="5900" y="21"/>
                    <a:pt x="5656" y="1"/>
                    <a:pt x="5405" y="1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490;p89">
              <a:extLst>
                <a:ext uri="{FF2B5EF4-FFF2-40B4-BE49-F238E27FC236}">
                  <a16:creationId xmlns:a16="http://schemas.microsoft.com/office/drawing/2014/main" id="{3AEA9591-0147-45B9-B1CD-02D19AD7EEBF}"/>
                </a:ext>
              </a:extLst>
            </p:cNvPr>
            <p:cNvSpPr/>
            <p:nvPr/>
          </p:nvSpPr>
          <p:spPr>
            <a:xfrm>
              <a:off x="2608725" y="2291750"/>
              <a:ext cx="1714375" cy="989800"/>
            </a:xfrm>
            <a:custGeom>
              <a:avLst/>
              <a:gdLst/>
              <a:ahLst/>
              <a:cxnLst/>
              <a:rect l="l" t="t" r="r" b="b"/>
              <a:pathLst>
                <a:path w="68575" h="39592" extrusionOk="0">
                  <a:moveTo>
                    <a:pt x="41843" y="0"/>
                  </a:moveTo>
                  <a:lnTo>
                    <a:pt x="1" y="24158"/>
                  </a:lnTo>
                  <a:lnTo>
                    <a:pt x="26733" y="39592"/>
                  </a:lnTo>
                  <a:lnTo>
                    <a:pt x="68575" y="15434"/>
                  </a:lnTo>
                  <a:lnTo>
                    <a:pt x="418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491;p89">
              <a:extLst>
                <a:ext uri="{FF2B5EF4-FFF2-40B4-BE49-F238E27FC236}">
                  <a16:creationId xmlns:a16="http://schemas.microsoft.com/office/drawing/2014/main" id="{FCE2E00B-B5DD-4C95-9FB8-1653109BBC47}"/>
                </a:ext>
              </a:extLst>
            </p:cNvPr>
            <p:cNvSpPr/>
            <p:nvPr/>
          </p:nvSpPr>
          <p:spPr>
            <a:xfrm>
              <a:off x="3785800" y="2594575"/>
              <a:ext cx="508150" cy="377000"/>
            </a:xfrm>
            <a:custGeom>
              <a:avLst/>
              <a:gdLst/>
              <a:ahLst/>
              <a:cxnLst/>
              <a:rect l="l" t="t" r="r" b="b"/>
              <a:pathLst>
                <a:path w="20326" h="15080" extrusionOk="0">
                  <a:moveTo>
                    <a:pt x="20326" y="0"/>
                  </a:moveTo>
                  <a:lnTo>
                    <a:pt x="3704" y="9595"/>
                  </a:lnTo>
                  <a:cubicBezTo>
                    <a:pt x="1651" y="10780"/>
                    <a:pt x="1" y="13410"/>
                    <a:pt x="10" y="14333"/>
                  </a:cubicBezTo>
                  <a:lnTo>
                    <a:pt x="16" y="15080"/>
                  </a:lnTo>
                  <a:lnTo>
                    <a:pt x="20326" y="3353"/>
                  </a:lnTo>
                  <a:lnTo>
                    <a:pt x="20326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492;p89">
              <a:extLst>
                <a:ext uri="{FF2B5EF4-FFF2-40B4-BE49-F238E27FC236}">
                  <a16:creationId xmlns:a16="http://schemas.microsoft.com/office/drawing/2014/main" id="{FE7574A8-0AC3-4C06-BAFA-9E3799F424DA}"/>
                </a:ext>
              </a:extLst>
            </p:cNvPr>
            <p:cNvSpPr/>
            <p:nvPr/>
          </p:nvSpPr>
          <p:spPr>
            <a:xfrm>
              <a:off x="3146575" y="2225475"/>
              <a:ext cx="1147375" cy="746100"/>
            </a:xfrm>
            <a:custGeom>
              <a:avLst/>
              <a:gdLst/>
              <a:ahLst/>
              <a:cxnLst/>
              <a:rect l="l" t="t" r="r" b="b"/>
              <a:pathLst>
                <a:path w="45895" h="29844" extrusionOk="0">
                  <a:moveTo>
                    <a:pt x="20324" y="1"/>
                  </a:moveTo>
                  <a:lnTo>
                    <a:pt x="20317" y="7"/>
                  </a:lnTo>
                  <a:lnTo>
                    <a:pt x="3703" y="9597"/>
                  </a:lnTo>
                  <a:cubicBezTo>
                    <a:pt x="1650" y="10782"/>
                    <a:pt x="0" y="13412"/>
                    <a:pt x="8" y="14333"/>
                  </a:cubicBezTo>
                  <a:lnTo>
                    <a:pt x="15" y="15081"/>
                  </a:lnTo>
                  <a:lnTo>
                    <a:pt x="16" y="15081"/>
                  </a:lnTo>
                  <a:lnTo>
                    <a:pt x="25585" y="29844"/>
                  </a:lnTo>
                  <a:lnTo>
                    <a:pt x="25585" y="29844"/>
                  </a:lnTo>
                  <a:lnTo>
                    <a:pt x="25578" y="29096"/>
                  </a:lnTo>
                  <a:cubicBezTo>
                    <a:pt x="25570" y="28176"/>
                    <a:pt x="27219" y="25543"/>
                    <a:pt x="29273" y="24360"/>
                  </a:cubicBezTo>
                  <a:lnTo>
                    <a:pt x="45895" y="14764"/>
                  </a:lnTo>
                  <a:lnTo>
                    <a:pt x="20324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493;p89">
              <a:extLst>
                <a:ext uri="{FF2B5EF4-FFF2-40B4-BE49-F238E27FC236}">
                  <a16:creationId xmlns:a16="http://schemas.microsoft.com/office/drawing/2014/main" id="{9ADC2092-CBA2-462A-8620-8ECF608D9D58}"/>
                </a:ext>
              </a:extLst>
            </p:cNvPr>
            <p:cNvSpPr/>
            <p:nvPr/>
          </p:nvSpPr>
          <p:spPr>
            <a:xfrm>
              <a:off x="3146575" y="2225500"/>
              <a:ext cx="1147375" cy="746075"/>
            </a:xfrm>
            <a:custGeom>
              <a:avLst/>
              <a:gdLst/>
              <a:ahLst/>
              <a:cxnLst/>
              <a:rect l="l" t="t" r="r" b="b"/>
              <a:pathLst>
                <a:path w="45895" h="29843" extrusionOk="0">
                  <a:moveTo>
                    <a:pt x="20324" y="1"/>
                  </a:moveTo>
                  <a:lnTo>
                    <a:pt x="3703" y="9596"/>
                  </a:lnTo>
                  <a:cubicBezTo>
                    <a:pt x="1650" y="10781"/>
                    <a:pt x="0" y="13411"/>
                    <a:pt x="8" y="14332"/>
                  </a:cubicBezTo>
                  <a:lnTo>
                    <a:pt x="15" y="15080"/>
                  </a:lnTo>
                  <a:lnTo>
                    <a:pt x="16" y="15080"/>
                  </a:lnTo>
                  <a:lnTo>
                    <a:pt x="25585" y="29843"/>
                  </a:lnTo>
                  <a:lnTo>
                    <a:pt x="25585" y="29843"/>
                  </a:lnTo>
                  <a:lnTo>
                    <a:pt x="25578" y="29095"/>
                  </a:lnTo>
                  <a:cubicBezTo>
                    <a:pt x="25570" y="28175"/>
                    <a:pt x="27219" y="25542"/>
                    <a:pt x="29273" y="24359"/>
                  </a:cubicBezTo>
                  <a:lnTo>
                    <a:pt x="45895" y="14763"/>
                  </a:lnTo>
                  <a:lnTo>
                    <a:pt x="20324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494;p89">
              <a:extLst>
                <a:ext uri="{FF2B5EF4-FFF2-40B4-BE49-F238E27FC236}">
                  <a16:creationId xmlns:a16="http://schemas.microsoft.com/office/drawing/2014/main" id="{F8BBFAB2-A5EC-4E32-9155-2D969FA74E8B}"/>
                </a:ext>
              </a:extLst>
            </p:cNvPr>
            <p:cNvSpPr/>
            <p:nvPr/>
          </p:nvSpPr>
          <p:spPr>
            <a:xfrm>
              <a:off x="3693825" y="2899650"/>
              <a:ext cx="92225" cy="54600"/>
            </a:xfrm>
            <a:custGeom>
              <a:avLst/>
              <a:gdLst/>
              <a:ahLst/>
              <a:cxnLst/>
              <a:rect l="l" t="t" r="r" b="b"/>
              <a:pathLst>
                <a:path w="3689" h="2184" extrusionOk="0">
                  <a:moveTo>
                    <a:pt x="755" y="0"/>
                  </a:moveTo>
                  <a:cubicBezTo>
                    <a:pt x="521" y="0"/>
                    <a:pt x="269" y="15"/>
                    <a:pt x="0" y="46"/>
                  </a:cubicBezTo>
                  <a:lnTo>
                    <a:pt x="2097" y="1261"/>
                  </a:lnTo>
                  <a:lnTo>
                    <a:pt x="3689" y="2183"/>
                  </a:lnTo>
                  <a:cubicBezTo>
                    <a:pt x="3648" y="1571"/>
                    <a:pt x="3347" y="858"/>
                    <a:pt x="2582" y="420"/>
                  </a:cubicBezTo>
                  <a:cubicBezTo>
                    <a:pt x="2139" y="165"/>
                    <a:pt x="1543" y="0"/>
                    <a:pt x="75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495;p89">
              <a:extLst>
                <a:ext uri="{FF2B5EF4-FFF2-40B4-BE49-F238E27FC236}">
                  <a16:creationId xmlns:a16="http://schemas.microsoft.com/office/drawing/2014/main" id="{757891C5-F596-4C2E-8D26-99C227C0B32E}"/>
                </a:ext>
              </a:extLst>
            </p:cNvPr>
            <p:cNvSpPr/>
            <p:nvPr/>
          </p:nvSpPr>
          <p:spPr>
            <a:xfrm>
              <a:off x="3693825" y="2899650"/>
              <a:ext cx="92225" cy="54600"/>
            </a:xfrm>
            <a:custGeom>
              <a:avLst/>
              <a:gdLst/>
              <a:ahLst/>
              <a:cxnLst/>
              <a:rect l="l" t="t" r="r" b="b"/>
              <a:pathLst>
                <a:path w="3689" h="2184" extrusionOk="0">
                  <a:moveTo>
                    <a:pt x="755" y="0"/>
                  </a:moveTo>
                  <a:cubicBezTo>
                    <a:pt x="521" y="0"/>
                    <a:pt x="269" y="15"/>
                    <a:pt x="0" y="46"/>
                  </a:cubicBezTo>
                  <a:lnTo>
                    <a:pt x="2097" y="1261"/>
                  </a:lnTo>
                  <a:lnTo>
                    <a:pt x="3689" y="2183"/>
                  </a:lnTo>
                  <a:cubicBezTo>
                    <a:pt x="3648" y="1571"/>
                    <a:pt x="3347" y="858"/>
                    <a:pt x="2582" y="420"/>
                  </a:cubicBezTo>
                  <a:cubicBezTo>
                    <a:pt x="2139" y="165"/>
                    <a:pt x="1543" y="0"/>
                    <a:pt x="75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496;p89">
              <a:extLst>
                <a:ext uri="{FF2B5EF4-FFF2-40B4-BE49-F238E27FC236}">
                  <a16:creationId xmlns:a16="http://schemas.microsoft.com/office/drawing/2014/main" id="{86C71F49-D1D9-470F-94CF-98DC0349273B}"/>
                </a:ext>
              </a:extLst>
            </p:cNvPr>
            <p:cNvSpPr/>
            <p:nvPr/>
          </p:nvSpPr>
          <p:spPr>
            <a:xfrm>
              <a:off x="2608725" y="2895700"/>
              <a:ext cx="668475" cy="403275"/>
            </a:xfrm>
            <a:custGeom>
              <a:avLst/>
              <a:gdLst/>
              <a:ahLst/>
              <a:cxnLst/>
              <a:rect l="l" t="t" r="r" b="b"/>
              <a:pathLst>
                <a:path w="26739" h="16131" extrusionOk="0">
                  <a:moveTo>
                    <a:pt x="1" y="0"/>
                  </a:moveTo>
                  <a:lnTo>
                    <a:pt x="1" y="694"/>
                  </a:lnTo>
                  <a:lnTo>
                    <a:pt x="26738" y="16131"/>
                  </a:lnTo>
                  <a:lnTo>
                    <a:pt x="26733" y="154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497;p89">
              <a:extLst>
                <a:ext uri="{FF2B5EF4-FFF2-40B4-BE49-F238E27FC236}">
                  <a16:creationId xmlns:a16="http://schemas.microsoft.com/office/drawing/2014/main" id="{2EF8BA7F-72D9-43F0-A638-E201DE41CF63}"/>
                </a:ext>
              </a:extLst>
            </p:cNvPr>
            <p:cNvSpPr/>
            <p:nvPr/>
          </p:nvSpPr>
          <p:spPr>
            <a:xfrm>
              <a:off x="3277025" y="2677625"/>
              <a:ext cx="1046200" cy="621350"/>
            </a:xfrm>
            <a:custGeom>
              <a:avLst/>
              <a:gdLst/>
              <a:ahLst/>
              <a:cxnLst/>
              <a:rect l="l" t="t" r="r" b="b"/>
              <a:pathLst>
                <a:path w="41848" h="24854" extrusionOk="0">
                  <a:moveTo>
                    <a:pt x="41843" y="0"/>
                  </a:moveTo>
                  <a:lnTo>
                    <a:pt x="1" y="24157"/>
                  </a:lnTo>
                  <a:lnTo>
                    <a:pt x="6" y="24854"/>
                  </a:lnTo>
                  <a:lnTo>
                    <a:pt x="41848" y="696"/>
                  </a:lnTo>
                  <a:lnTo>
                    <a:pt x="418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498;p89">
              <a:extLst>
                <a:ext uri="{FF2B5EF4-FFF2-40B4-BE49-F238E27FC236}">
                  <a16:creationId xmlns:a16="http://schemas.microsoft.com/office/drawing/2014/main" id="{45DAD211-BB4C-4D4F-806F-9F1D3B57ADE3}"/>
                </a:ext>
              </a:extLst>
            </p:cNvPr>
            <p:cNvSpPr/>
            <p:nvPr/>
          </p:nvSpPr>
          <p:spPr>
            <a:xfrm>
              <a:off x="3276975" y="2926425"/>
              <a:ext cx="509250" cy="339125"/>
            </a:xfrm>
            <a:custGeom>
              <a:avLst/>
              <a:gdLst/>
              <a:ahLst/>
              <a:cxnLst/>
              <a:rect l="l" t="t" r="r" b="b"/>
              <a:pathLst>
                <a:path w="20370" h="13565" extrusionOk="0">
                  <a:moveTo>
                    <a:pt x="18649" y="1"/>
                  </a:moveTo>
                  <a:cubicBezTo>
                    <a:pt x="18062" y="1"/>
                    <a:pt x="17364" y="172"/>
                    <a:pt x="16616" y="601"/>
                  </a:cubicBezTo>
                  <a:lnTo>
                    <a:pt x="1" y="10122"/>
                  </a:lnTo>
                  <a:lnTo>
                    <a:pt x="1" y="13565"/>
                  </a:lnTo>
                  <a:lnTo>
                    <a:pt x="20369" y="1806"/>
                  </a:lnTo>
                  <a:cubicBezTo>
                    <a:pt x="20369" y="1806"/>
                    <a:pt x="20369" y="1831"/>
                    <a:pt x="20369" y="1831"/>
                  </a:cubicBezTo>
                  <a:cubicBezTo>
                    <a:pt x="20369" y="1831"/>
                    <a:pt x="20368" y="1729"/>
                    <a:pt x="20363" y="1112"/>
                  </a:cubicBezTo>
                  <a:cubicBezTo>
                    <a:pt x="20358" y="525"/>
                    <a:pt x="19675" y="1"/>
                    <a:pt x="18649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499;p89">
              <a:extLst>
                <a:ext uri="{FF2B5EF4-FFF2-40B4-BE49-F238E27FC236}">
                  <a16:creationId xmlns:a16="http://schemas.microsoft.com/office/drawing/2014/main" id="{AA0DCE0E-ABA4-4A58-9AE5-CBDD8E7EE522}"/>
                </a:ext>
              </a:extLst>
            </p:cNvPr>
            <p:cNvSpPr/>
            <p:nvPr/>
          </p:nvSpPr>
          <p:spPr>
            <a:xfrm>
              <a:off x="2637750" y="2810375"/>
              <a:ext cx="639250" cy="455175"/>
            </a:xfrm>
            <a:custGeom>
              <a:avLst/>
              <a:gdLst/>
              <a:ahLst/>
              <a:cxnLst/>
              <a:rect l="l" t="t" r="r" b="b"/>
              <a:pathLst>
                <a:path w="25570" h="18207" extrusionOk="0">
                  <a:moveTo>
                    <a:pt x="0" y="0"/>
                  </a:moveTo>
                  <a:lnTo>
                    <a:pt x="0" y="3445"/>
                  </a:lnTo>
                  <a:lnTo>
                    <a:pt x="25570" y="18207"/>
                  </a:lnTo>
                  <a:lnTo>
                    <a:pt x="25570" y="147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500;p89">
              <a:extLst>
                <a:ext uri="{FF2B5EF4-FFF2-40B4-BE49-F238E27FC236}">
                  <a16:creationId xmlns:a16="http://schemas.microsoft.com/office/drawing/2014/main" id="{E59BB68A-3BCA-4758-B1B4-3D52CFABED44}"/>
                </a:ext>
              </a:extLst>
            </p:cNvPr>
            <p:cNvSpPr/>
            <p:nvPr/>
          </p:nvSpPr>
          <p:spPr>
            <a:xfrm>
              <a:off x="2637750" y="2555050"/>
              <a:ext cx="1137000" cy="624400"/>
            </a:xfrm>
            <a:custGeom>
              <a:avLst/>
              <a:gdLst/>
              <a:ahLst/>
              <a:cxnLst/>
              <a:rect l="l" t="t" r="r" b="b"/>
              <a:pathLst>
                <a:path w="45480" h="24976" extrusionOk="0">
                  <a:moveTo>
                    <a:pt x="18664" y="1"/>
                  </a:moveTo>
                  <a:cubicBezTo>
                    <a:pt x="18154" y="1"/>
                    <a:pt x="17499" y="187"/>
                    <a:pt x="16617" y="694"/>
                  </a:cubicBezTo>
                  <a:lnTo>
                    <a:pt x="0" y="10213"/>
                  </a:lnTo>
                  <a:lnTo>
                    <a:pt x="2983" y="11935"/>
                  </a:lnTo>
                  <a:lnTo>
                    <a:pt x="25570" y="24976"/>
                  </a:lnTo>
                  <a:lnTo>
                    <a:pt x="41442" y="15882"/>
                  </a:lnTo>
                  <a:lnTo>
                    <a:pt x="42186" y="15457"/>
                  </a:lnTo>
                  <a:cubicBezTo>
                    <a:pt x="42915" y="15067"/>
                    <a:pt x="43587" y="14866"/>
                    <a:pt x="44203" y="14866"/>
                  </a:cubicBezTo>
                  <a:cubicBezTo>
                    <a:pt x="44658" y="14866"/>
                    <a:pt x="45082" y="14975"/>
                    <a:pt x="45479" y="15199"/>
                  </a:cubicBezTo>
                  <a:lnTo>
                    <a:pt x="19559" y="233"/>
                  </a:lnTo>
                  <a:cubicBezTo>
                    <a:pt x="19313" y="94"/>
                    <a:pt x="19025" y="1"/>
                    <a:pt x="1866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501;p89">
              <a:extLst>
                <a:ext uri="{FF2B5EF4-FFF2-40B4-BE49-F238E27FC236}">
                  <a16:creationId xmlns:a16="http://schemas.microsoft.com/office/drawing/2014/main" id="{EFE98BBD-75A9-49F2-9184-E67031FA9526}"/>
                </a:ext>
              </a:extLst>
            </p:cNvPr>
            <p:cNvSpPr/>
            <p:nvPr/>
          </p:nvSpPr>
          <p:spPr>
            <a:xfrm>
              <a:off x="3247925" y="2899800"/>
              <a:ext cx="386000" cy="222650"/>
            </a:xfrm>
            <a:custGeom>
              <a:avLst/>
              <a:gdLst/>
              <a:ahLst/>
              <a:cxnLst/>
              <a:rect l="l" t="t" r="r" b="b"/>
              <a:pathLst>
                <a:path w="15440" h="8906" extrusionOk="0">
                  <a:moveTo>
                    <a:pt x="14895" y="1"/>
                  </a:moveTo>
                  <a:lnTo>
                    <a:pt x="14151" y="426"/>
                  </a:lnTo>
                  <a:lnTo>
                    <a:pt x="0" y="8592"/>
                  </a:lnTo>
                  <a:lnTo>
                    <a:pt x="544" y="8906"/>
                  </a:lnTo>
                  <a:lnTo>
                    <a:pt x="14695" y="741"/>
                  </a:lnTo>
                  <a:lnTo>
                    <a:pt x="15439" y="315"/>
                  </a:lnTo>
                  <a:lnTo>
                    <a:pt x="14895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502;p89">
              <a:extLst>
                <a:ext uri="{FF2B5EF4-FFF2-40B4-BE49-F238E27FC236}">
                  <a16:creationId xmlns:a16="http://schemas.microsoft.com/office/drawing/2014/main" id="{DA5DF475-5E23-4C3B-9077-99AABC85F071}"/>
                </a:ext>
              </a:extLst>
            </p:cNvPr>
            <p:cNvSpPr/>
            <p:nvPr/>
          </p:nvSpPr>
          <p:spPr>
            <a:xfrm>
              <a:off x="3215225" y="2880950"/>
              <a:ext cx="386050" cy="222650"/>
            </a:xfrm>
            <a:custGeom>
              <a:avLst/>
              <a:gdLst/>
              <a:ahLst/>
              <a:cxnLst/>
              <a:rect l="l" t="t" r="r" b="b"/>
              <a:pathLst>
                <a:path w="15442" h="8906" extrusionOk="0">
                  <a:moveTo>
                    <a:pt x="14896" y="0"/>
                  </a:moveTo>
                  <a:lnTo>
                    <a:pt x="14151" y="427"/>
                  </a:lnTo>
                  <a:lnTo>
                    <a:pt x="1" y="8591"/>
                  </a:lnTo>
                  <a:lnTo>
                    <a:pt x="546" y="8905"/>
                  </a:lnTo>
                  <a:lnTo>
                    <a:pt x="14697" y="741"/>
                  </a:lnTo>
                  <a:lnTo>
                    <a:pt x="15441" y="314"/>
                  </a:lnTo>
                  <a:lnTo>
                    <a:pt x="14896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503;p89">
              <a:extLst>
                <a:ext uri="{FF2B5EF4-FFF2-40B4-BE49-F238E27FC236}">
                  <a16:creationId xmlns:a16="http://schemas.microsoft.com/office/drawing/2014/main" id="{2D5698CC-38FD-44CF-AE63-F5080AF59276}"/>
                </a:ext>
              </a:extLst>
            </p:cNvPr>
            <p:cNvSpPr/>
            <p:nvPr/>
          </p:nvSpPr>
          <p:spPr>
            <a:xfrm>
              <a:off x="3182575" y="2862075"/>
              <a:ext cx="386000" cy="222650"/>
            </a:xfrm>
            <a:custGeom>
              <a:avLst/>
              <a:gdLst/>
              <a:ahLst/>
              <a:cxnLst/>
              <a:rect l="l" t="t" r="r" b="b"/>
              <a:pathLst>
                <a:path w="15440" h="8906" extrusionOk="0">
                  <a:moveTo>
                    <a:pt x="14896" y="1"/>
                  </a:moveTo>
                  <a:lnTo>
                    <a:pt x="14151" y="427"/>
                  </a:lnTo>
                  <a:lnTo>
                    <a:pt x="1" y="8592"/>
                  </a:lnTo>
                  <a:lnTo>
                    <a:pt x="545" y="8906"/>
                  </a:lnTo>
                  <a:lnTo>
                    <a:pt x="14695" y="741"/>
                  </a:lnTo>
                  <a:lnTo>
                    <a:pt x="15440" y="316"/>
                  </a:lnTo>
                  <a:lnTo>
                    <a:pt x="14896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504;p89">
              <a:extLst>
                <a:ext uri="{FF2B5EF4-FFF2-40B4-BE49-F238E27FC236}">
                  <a16:creationId xmlns:a16="http://schemas.microsoft.com/office/drawing/2014/main" id="{2EB2B1AE-5960-4AEA-9DDA-5E8838131222}"/>
                </a:ext>
              </a:extLst>
            </p:cNvPr>
            <p:cNvSpPr/>
            <p:nvPr/>
          </p:nvSpPr>
          <p:spPr>
            <a:xfrm>
              <a:off x="3149900" y="2843225"/>
              <a:ext cx="386025" cy="222650"/>
            </a:xfrm>
            <a:custGeom>
              <a:avLst/>
              <a:gdLst/>
              <a:ahLst/>
              <a:cxnLst/>
              <a:rect l="l" t="t" r="r" b="b"/>
              <a:pathLst>
                <a:path w="15441" h="8906" extrusionOk="0">
                  <a:moveTo>
                    <a:pt x="14896" y="0"/>
                  </a:moveTo>
                  <a:lnTo>
                    <a:pt x="14151" y="427"/>
                  </a:lnTo>
                  <a:lnTo>
                    <a:pt x="0" y="8591"/>
                  </a:lnTo>
                  <a:lnTo>
                    <a:pt x="546" y="8905"/>
                  </a:lnTo>
                  <a:lnTo>
                    <a:pt x="14696" y="741"/>
                  </a:lnTo>
                  <a:lnTo>
                    <a:pt x="15441" y="315"/>
                  </a:lnTo>
                  <a:lnTo>
                    <a:pt x="14896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505;p89">
              <a:extLst>
                <a:ext uri="{FF2B5EF4-FFF2-40B4-BE49-F238E27FC236}">
                  <a16:creationId xmlns:a16="http://schemas.microsoft.com/office/drawing/2014/main" id="{50CF0584-F7C6-452F-AC78-D0CE088A23D0}"/>
                </a:ext>
              </a:extLst>
            </p:cNvPr>
            <p:cNvSpPr/>
            <p:nvPr/>
          </p:nvSpPr>
          <p:spPr>
            <a:xfrm>
              <a:off x="3117250" y="2824350"/>
              <a:ext cx="386000" cy="222650"/>
            </a:xfrm>
            <a:custGeom>
              <a:avLst/>
              <a:gdLst/>
              <a:ahLst/>
              <a:cxnLst/>
              <a:rect l="l" t="t" r="r" b="b"/>
              <a:pathLst>
                <a:path w="15440" h="8906" extrusionOk="0">
                  <a:moveTo>
                    <a:pt x="14895" y="1"/>
                  </a:moveTo>
                  <a:lnTo>
                    <a:pt x="14151" y="427"/>
                  </a:lnTo>
                  <a:lnTo>
                    <a:pt x="0" y="8592"/>
                  </a:lnTo>
                  <a:lnTo>
                    <a:pt x="544" y="8906"/>
                  </a:lnTo>
                  <a:lnTo>
                    <a:pt x="14695" y="741"/>
                  </a:lnTo>
                  <a:lnTo>
                    <a:pt x="15439" y="316"/>
                  </a:lnTo>
                  <a:lnTo>
                    <a:pt x="14895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506;p89">
              <a:extLst>
                <a:ext uri="{FF2B5EF4-FFF2-40B4-BE49-F238E27FC236}">
                  <a16:creationId xmlns:a16="http://schemas.microsoft.com/office/drawing/2014/main" id="{F2B74B2B-2A3F-4CD0-A546-A6D5075D8DAE}"/>
                </a:ext>
              </a:extLst>
            </p:cNvPr>
            <p:cNvSpPr/>
            <p:nvPr/>
          </p:nvSpPr>
          <p:spPr>
            <a:xfrm>
              <a:off x="3084550" y="2805500"/>
              <a:ext cx="386050" cy="222650"/>
            </a:xfrm>
            <a:custGeom>
              <a:avLst/>
              <a:gdLst/>
              <a:ahLst/>
              <a:cxnLst/>
              <a:rect l="l" t="t" r="r" b="b"/>
              <a:pathLst>
                <a:path w="15442" h="8906" extrusionOk="0">
                  <a:moveTo>
                    <a:pt x="14896" y="0"/>
                  </a:moveTo>
                  <a:lnTo>
                    <a:pt x="14151" y="426"/>
                  </a:lnTo>
                  <a:lnTo>
                    <a:pt x="1" y="8591"/>
                  </a:lnTo>
                  <a:lnTo>
                    <a:pt x="546" y="8905"/>
                  </a:lnTo>
                  <a:lnTo>
                    <a:pt x="14696" y="741"/>
                  </a:lnTo>
                  <a:lnTo>
                    <a:pt x="15441" y="315"/>
                  </a:lnTo>
                  <a:lnTo>
                    <a:pt x="14896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507;p89">
              <a:extLst>
                <a:ext uri="{FF2B5EF4-FFF2-40B4-BE49-F238E27FC236}">
                  <a16:creationId xmlns:a16="http://schemas.microsoft.com/office/drawing/2014/main" id="{7B5AA974-1162-475C-B7E8-2DA0D64774A9}"/>
                </a:ext>
              </a:extLst>
            </p:cNvPr>
            <p:cNvSpPr/>
            <p:nvPr/>
          </p:nvSpPr>
          <p:spPr>
            <a:xfrm>
              <a:off x="3051900" y="2786625"/>
              <a:ext cx="386000" cy="222650"/>
            </a:xfrm>
            <a:custGeom>
              <a:avLst/>
              <a:gdLst/>
              <a:ahLst/>
              <a:cxnLst/>
              <a:rect l="l" t="t" r="r" b="b"/>
              <a:pathLst>
                <a:path w="15440" h="8906" extrusionOk="0">
                  <a:moveTo>
                    <a:pt x="14896" y="1"/>
                  </a:moveTo>
                  <a:lnTo>
                    <a:pt x="14151" y="427"/>
                  </a:lnTo>
                  <a:lnTo>
                    <a:pt x="1" y="8591"/>
                  </a:lnTo>
                  <a:lnTo>
                    <a:pt x="545" y="8905"/>
                  </a:lnTo>
                  <a:lnTo>
                    <a:pt x="14695" y="741"/>
                  </a:lnTo>
                  <a:lnTo>
                    <a:pt x="15440" y="316"/>
                  </a:lnTo>
                  <a:lnTo>
                    <a:pt x="14896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508;p89">
              <a:extLst>
                <a:ext uri="{FF2B5EF4-FFF2-40B4-BE49-F238E27FC236}">
                  <a16:creationId xmlns:a16="http://schemas.microsoft.com/office/drawing/2014/main" id="{DAFDB022-9BF9-46F1-89A7-822B53113227}"/>
                </a:ext>
              </a:extLst>
            </p:cNvPr>
            <p:cNvSpPr/>
            <p:nvPr/>
          </p:nvSpPr>
          <p:spPr>
            <a:xfrm>
              <a:off x="3019250" y="2767800"/>
              <a:ext cx="386000" cy="222650"/>
            </a:xfrm>
            <a:custGeom>
              <a:avLst/>
              <a:gdLst/>
              <a:ahLst/>
              <a:cxnLst/>
              <a:rect l="l" t="t" r="r" b="b"/>
              <a:pathLst>
                <a:path w="15440" h="8906" extrusionOk="0">
                  <a:moveTo>
                    <a:pt x="14896" y="0"/>
                  </a:moveTo>
                  <a:lnTo>
                    <a:pt x="14151" y="425"/>
                  </a:lnTo>
                  <a:lnTo>
                    <a:pt x="0" y="8590"/>
                  </a:lnTo>
                  <a:lnTo>
                    <a:pt x="544" y="8905"/>
                  </a:lnTo>
                  <a:lnTo>
                    <a:pt x="14695" y="739"/>
                  </a:lnTo>
                  <a:lnTo>
                    <a:pt x="15440" y="314"/>
                  </a:lnTo>
                  <a:lnTo>
                    <a:pt x="14896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509;p89">
              <a:extLst>
                <a:ext uri="{FF2B5EF4-FFF2-40B4-BE49-F238E27FC236}">
                  <a16:creationId xmlns:a16="http://schemas.microsoft.com/office/drawing/2014/main" id="{AA3118C7-0A10-4D7D-BC88-FD3E42ED169A}"/>
                </a:ext>
              </a:extLst>
            </p:cNvPr>
            <p:cNvSpPr/>
            <p:nvPr/>
          </p:nvSpPr>
          <p:spPr>
            <a:xfrm>
              <a:off x="2986575" y="2748925"/>
              <a:ext cx="386025" cy="222650"/>
            </a:xfrm>
            <a:custGeom>
              <a:avLst/>
              <a:gdLst/>
              <a:ahLst/>
              <a:cxnLst/>
              <a:rect l="l" t="t" r="r" b="b"/>
              <a:pathLst>
                <a:path w="15441" h="8906" extrusionOk="0">
                  <a:moveTo>
                    <a:pt x="14895" y="1"/>
                  </a:moveTo>
                  <a:lnTo>
                    <a:pt x="14151" y="426"/>
                  </a:lnTo>
                  <a:lnTo>
                    <a:pt x="0" y="8590"/>
                  </a:lnTo>
                  <a:lnTo>
                    <a:pt x="545" y="8906"/>
                  </a:lnTo>
                  <a:lnTo>
                    <a:pt x="14696" y="740"/>
                  </a:lnTo>
                  <a:lnTo>
                    <a:pt x="15440" y="315"/>
                  </a:lnTo>
                  <a:lnTo>
                    <a:pt x="14895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510;p89">
              <a:extLst>
                <a:ext uri="{FF2B5EF4-FFF2-40B4-BE49-F238E27FC236}">
                  <a16:creationId xmlns:a16="http://schemas.microsoft.com/office/drawing/2014/main" id="{62B6D265-F870-4B4C-9906-E7904EED99C3}"/>
                </a:ext>
              </a:extLst>
            </p:cNvPr>
            <p:cNvSpPr/>
            <p:nvPr/>
          </p:nvSpPr>
          <p:spPr>
            <a:xfrm>
              <a:off x="2953900" y="2730075"/>
              <a:ext cx="386025" cy="222650"/>
            </a:xfrm>
            <a:custGeom>
              <a:avLst/>
              <a:gdLst/>
              <a:ahLst/>
              <a:cxnLst/>
              <a:rect l="l" t="t" r="r" b="b"/>
              <a:pathLst>
                <a:path w="15441" h="8906" extrusionOk="0">
                  <a:moveTo>
                    <a:pt x="14896" y="0"/>
                  </a:moveTo>
                  <a:lnTo>
                    <a:pt x="14151" y="425"/>
                  </a:lnTo>
                  <a:lnTo>
                    <a:pt x="1" y="8590"/>
                  </a:lnTo>
                  <a:lnTo>
                    <a:pt x="545" y="8905"/>
                  </a:lnTo>
                  <a:lnTo>
                    <a:pt x="14695" y="741"/>
                  </a:lnTo>
                  <a:lnTo>
                    <a:pt x="15440" y="314"/>
                  </a:lnTo>
                  <a:lnTo>
                    <a:pt x="14896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511;p89">
              <a:extLst>
                <a:ext uri="{FF2B5EF4-FFF2-40B4-BE49-F238E27FC236}">
                  <a16:creationId xmlns:a16="http://schemas.microsoft.com/office/drawing/2014/main" id="{E3C3CB2F-C591-4698-80E1-42DBEE62D331}"/>
                </a:ext>
              </a:extLst>
            </p:cNvPr>
            <p:cNvSpPr/>
            <p:nvPr/>
          </p:nvSpPr>
          <p:spPr>
            <a:xfrm>
              <a:off x="2921225" y="2711200"/>
              <a:ext cx="386025" cy="222650"/>
            </a:xfrm>
            <a:custGeom>
              <a:avLst/>
              <a:gdLst/>
              <a:ahLst/>
              <a:cxnLst/>
              <a:rect l="l" t="t" r="r" b="b"/>
              <a:pathLst>
                <a:path w="15441" h="8906" extrusionOk="0">
                  <a:moveTo>
                    <a:pt x="14896" y="1"/>
                  </a:moveTo>
                  <a:lnTo>
                    <a:pt x="14151" y="426"/>
                  </a:lnTo>
                  <a:lnTo>
                    <a:pt x="1" y="8590"/>
                  </a:lnTo>
                  <a:lnTo>
                    <a:pt x="546" y="8906"/>
                  </a:lnTo>
                  <a:lnTo>
                    <a:pt x="14696" y="741"/>
                  </a:lnTo>
                  <a:lnTo>
                    <a:pt x="15441" y="315"/>
                  </a:lnTo>
                  <a:lnTo>
                    <a:pt x="14896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512;p89">
              <a:extLst>
                <a:ext uri="{FF2B5EF4-FFF2-40B4-BE49-F238E27FC236}">
                  <a16:creationId xmlns:a16="http://schemas.microsoft.com/office/drawing/2014/main" id="{148C20CC-9373-42B9-AAA2-D5D753A97E2C}"/>
                </a:ext>
              </a:extLst>
            </p:cNvPr>
            <p:cNvSpPr/>
            <p:nvPr/>
          </p:nvSpPr>
          <p:spPr>
            <a:xfrm>
              <a:off x="2888575" y="2692350"/>
              <a:ext cx="386000" cy="222625"/>
            </a:xfrm>
            <a:custGeom>
              <a:avLst/>
              <a:gdLst/>
              <a:ahLst/>
              <a:cxnLst/>
              <a:rect l="l" t="t" r="r" b="b"/>
              <a:pathLst>
                <a:path w="15440" h="8905" extrusionOk="0">
                  <a:moveTo>
                    <a:pt x="14895" y="0"/>
                  </a:moveTo>
                  <a:lnTo>
                    <a:pt x="14151" y="425"/>
                  </a:lnTo>
                  <a:lnTo>
                    <a:pt x="0" y="8591"/>
                  </a:lnTo>
                  <a:lnTo>
                    <a:pt x="544" y="8905"/>
                  </a:lnTo>
                  <a:lnTo>
                    <a:pt x="14695" y="740"/>
                  </a:lnTo>
                  <a:lnTo>
                    <a:pt x="15440" y="314"/>
                  </a:lnTo>
                  <a:lnTo>
                    <a:pt x="14895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513;p89">
              <a:extLst>
                <a:ext uri="{FF2B5EF4-FFF2-40B4-BE49-F238E27FC236}">
                  <a16:creationId xmlns:a16="http://schemas.microsoft.com/office/drawing/2014/main" id="{C40E3735-76DD-4D5D-980E-FCCC97365159}"/>
                </a:ext>
              </a:extLst>
            </p:cNvPr>
            <p:cNvSpPr/>
            <p:nvPr/>
          </p:nvSpPr>
          <p:spPr>
            <a:xfrm>
              <a:off x="2855875" y="2673475"/>
              <a:ext cx="386050" cy="222650"/>
            </a:xfrm>
            <a:custGeom>
              <a:avLst/>
              <a:gdLst/>
              <a:ahLst/>
              <a:cxnLst/>
              <a:rect l="l" t="t" r="r" b="b"/>
              <a:pathLst>
                <a:path w="15442" h="8906" extrusionOk="0">
                  <a:moveTo>
                    <a:pt x="14896" y="1"/>
                  </a:moveTo>
                  <a:lnTo>
                    <a:pt x="14151" y="426"/>
                  </a:lnTo>
                  <a:lnTo>
                    <a:pt x="1" y="8591"/>
                  </a:lnTo>
                  <a:lnTo>
                    <a:pt x="546" y="8905"/>
                  </a:lnTo>
                  <a:lnTo>
                    <a:pt x="14697" y="741"/>
                  </a:lnTo>
                  <a:lnTo>
                    <a:pt x="15441" y="315"/>
                  </a:lnTo>
                  <a:lnTo>
                    <a:pt x="14896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514;p89">
              <a:extLst>
                <a:ext uri="{FF2B5EF4-FFF2-40B4-BE49-F238E27FC236}">
                  <a16:creationId xmlns:a16="http://schemas.microsoft.com/office/drawing/2014/main" id="{DE734EBB-118C-472D-8D60-11EE8C47A496}"/>
                </a:ext>
              </a:extLst>
            </p:cNvPr>
            <p:cNvSpPr/>
            <p:nvPr/>
          </p:nvSpPr>
          <p:spPr>
            <a:xfrm>
              <a:off x="2823225" y="2654625"/>
              <a:ext cx="386000" cy="222625"/>
            </a:xfrm>
            <a:custGeom>
              <a:avLst/>
              <a:gdLst/>
              <a:ahLst/>
              <a:cxnLst/>
              <a:rect l="l" t="t" r="r" b="b"/>
              <a:pathLst>
                <a:path w="15440" h="8905" extrusionOk="0">
                  <a:moveTo>
                    <a:pt x="14896" y="0"/>
                  </a:moveTo>
                  <a:lnTo>
                    <a:pt x="14151" y="426"/>
                  </a:lnTo>
                  <a:lnTo>
                    <a:pt x="1" y="8591"/>
                  </a:lnTo>
                  <a:lnTo>
                    <a:pt x="545" y="8905"/>
                  </a:lnTo>
                  <a:lnTo>
                    <a:pt x="14695" y="740"/>
                  </a:lnTo>
                  <a:lnTo>
                    <a:pt x="15440" y="314"/>
                  </a:lnTo>
                  <a:lnTo>
                    <a:pt x="14896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515;p89">
              <a:extLst>
                <a:ext uri="{FF2B5EF4-FFF2-40B4-BE49-F238E27FC236}">
                  <a16:creationId xmlns:a16="http://schemas.microsoft.com/office/drawing/2014/main" id="{96B05A8D-5700-4877-B2F3-DD9022009041}"/>
                </a:ext>
              </a:extLst>
            </p:cNvPr>
            <p:cNvSpPr/>
            <p:nvPr/>
          </p:nvSpPr>
          <p:spPr>
            <a:xfrm>
              <a:off x="2790575" y="2635750"/>
              <a:ext cx="386000" cy="222650"/>
            </a:xfrm>
            <a:custGeom>
              <a:avLst/>
              <a:gdLst/>
              <a:ahLst/>
              <a:cxnLst/>
              <a:rect l="l" t="t" r="r" b="b"/>
              <a:pathLst>
                <a:path w="15440" h="8906" extrusionOk="0">
                  <a:moveTo>
                    <a:pt x="14895" y="1"/>
                  </a:moveTo>
                  <a:lnTo>
                    <a:pt x="14150" y="427"/>
                  </a:lnTo>
                  <a:lnTo>
                    <a:pt x="1" y="8591"/>
                  </a:lnTo>
                  <a:lnTo>
                    <a:pt x="545" y="8905"/>
                  </a:lnTo>
                  <a:lnTo>
                    <a:pt x="14695" y="741"/>
                  </a:lnTo>
                  <a:lnTo>
                    <a:pt x="15440" y="315"/>
                  </a:lnTo>
                  <a:lnTo>
                    <a:pt x="14895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516;p89">
              <a:extLst>
                <a:ext uri="{FF2B5EF4-FFF2-40B4-BE49-F238E27FC236}">
                  <a16:creationId xmlns:a16="http://schemas.microsoft.com/office/drawing/2014/main" id="{0A8EF2E3-A51C-460F-B831-E16139905FC5}"/>
                </a:ext>
              </a:extLst>
            </p:cNvPr>
            <p:cNvSpPr/>
            <p:nvPr/>
          </p:nvSpPr>
          <p:spPr>
            <a:xfrm>
              <a:off x="2757900" y="2616900"/>
              <a:ext cx="386000" cy="222625"/>
            </a:xfrm>
            <a:custGeom>
              <a:avLst/>
              <a:gdLst/>
              <a:ahLst/>
              <a:cxnLst/>
              <a:rect l="l" t="t" r="r" b="b"/>
              <a:pathLst>
                <a:path w="15440" h="8905" extrusionOk="0">
                  <a:moveTo>
                    <a:pt x="14895" y="0"/>
                  </a:moveTo>
                  <a:lnTo>
                    <a:pt x="14151" y="426"/>
                  </a:lnTo>
                  <a:lnTo>
                    <a:pt x="0" y="8591"/>
                  </a:lnTo>
                  <a:lnTo>
                    <a:pt x="545" y="8905"/>
                  </a:lnTo>
                  <a:lnTo>
                    <a:pt x="14695" y="740"/>
                  </a:lnTo>
                  <a:lnTo>
                    <a:pt x="15439" y="315"/>
                  </a:lnTo>
                  <a:lnTo>
                    <a:pt x="14895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517;p89">
              <a:extLst>
                <a:ext uri="{FF2B5EF4-FFF2-40B4-BE49-F238E27FC236}">
                  <a16:creationId xmlns:a16="http://schemas.microsoft.com/office/drawing/2014/main" id="{C8B3278D-18B3-4AE0-BE41-03F6B47F0573}"/>
                </a:ext>
              </a:extLst>
            </p:cNvPr>
            <p:cNvSpPr/>
            <p:nvPr/>
          </p:nvSpPr>
          <p:spPr>
            <a:xfrm>
              <a:off x="2725250" y="2598025"/>
              <a:ext cx="386000" cy="222650"/>
            </a:xfrm>
            <a:custGeom>
              <a:avLst/>
              <a:gdLst/>
              <a:ahLst/>
              <a:cxnLst/>
              <a:rect l="l" t="t" r="r" b="b"/>
              <a:pathLst>
                <a:path w="15440" h="8906" extrusionOk="0">
                  <a:moveTo>
                    <a:pt x="14895" y="1"/>
                  </a:moveTo>
                  <a:lnTo>
                    <a:pt x="14150" y="427"/>
                  </a:lnTo>
                  <a:lnTo>
                    <a:pt x="0" y="8591"/>
                  </a:lnTo>
                  <a:lnTo>
                    <a:pt x="544" y="8905"/>
                  </a:lnTo>
                  <a:lnTo>
                    <a:pt x="14695" y="741"/>
                  </a:lnTo>
                  <a:lnTo>
                    <a:pt x="15439" y="316"/>
                  </a:lnTo>
                  <a:lnTo>
                    <a:pt x="14895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518;p89">
              <a:extLst>
                <a:ext uri="{FF2B5EF4-FFF2-40B4-BE49-F238E27FC236}">
                  <a16:creationId xmlns:a16="http://schemas.microsoft.com/office/drawing/2014/main" id="{C4F263DD-9F1C-4548-9FE3-5B8CD01B527C}"/>
                </a:ext>
              </a:extLst>
            </p:cNvPr>
            <p:cNvSpPr/>
            <p:nvPr/>
          </p:nvSpPr>
          <p:spPr>
            <a:xfrm>
              <a:off x="2744800" y="2556575"/>
              <a:ext cx="1029950" cy="529725"/>
            </a:xfrm>
            <a:custGeom>
              <a:avLst/>
              <a:gdLst/>
              <a:ahLst/>
              <a:cxnLst/>
              <a:rect l="l" t="t" r="r" b="b"/>
              <a:pathLst>
                <a:path w="41198" h="21189" extrusionOk="0">
                  <a:moveTo>
                    <a:pt x="41186" y="15132"/>
                  </a:moveTo>
                  <a:lnTo>
                    <a:pt x="41197" y="15138"/>
                  </a:lnTo>
                  <a:cubicBezTo>
                    <a:pt x="41193" y="15136"/>
                    <a:pt x="41190" y="15134"/>
                    <a:pt x="41186" y="15132"/>
                  </a:cubicBezTo>
                  <a:close/>
                  <a:moveTo>
                    <a:pt x="13858" y="0"/>
                  </a:moveTo>
                  <a:cubicBezTo>
                    <a:pt x="13439" y="90"/>
                    <a:pt x="12942" y="285"/>
                    <a:pt x="12335" y="633"/>
                  </a:cubicBezTo>
                  <a:lnTo>
                    <a:pt x="1" y="7698"/>
                  </a:lnTo>
                  <a:lnTo>
                    <a:pt x="23394" y="21189"/>
                  </a:lnTo>
                  <a:cubicBezTo>
                    <a:pt x="23394" y="21189"/>
                    <a:pt x="26607" y="19367"/>
                    <a:pt x="30018" y="17658"/>
                  </a:cubicBezTo>
                  <a:cubicBezTo>
                    <a:pt x="32570" y="16380"/>
                    <a:pt x="35235" y="15164"/>
                    <a:pt x="36746" y="14823"/>
                  </a:cubicBezTo>
                  <a:cubicBezTo>
                    <a:pt x="37104" y="14742"/>
                    <a:pt x="37755" y="14532"/>
                    <a:pt x="38062" y="14504"/>
                  </a:cubicBezTo>
                  <a:cubicBezTo>
                    <a:pt x="38394" y="14473"/>
                    <a:pt x="38690" y="14439"/>
                    <a:pt x="38990" y="14439"/>
                  </a:cubicBezTo>
                  <a:cubicBezTo>
                    <a:pt x="39595" y="14439"/>
                    <a:pt x="40218" y="14574"/>
                    <a:pt x="41186" y="15132"/>
                  </a:cubicBezTo>
                  <a:lnTo>
                    <a:pt x="41186" y="15132"/>
                  </a:lnTo>
                  <a:lnTo>
                    <a:pt x="15277" y="172"/>
                  </a:lnTo>
                  <a:cubicBezTo>
                    <a:pt x="15217" y="139"/>
                    <a:pt x="15153" y="108"/>
                    <a:pt x="15090" y="81"/>
                  </a:cubicBezTo>
                  <a:lnTo>
                    <a:pt x="14924" y="368"/>
                  </a:lnTo>
                  <a:cubicBezTo>
                    <a:pt x="14648" y="211"/>
                    <a:pt x="14298" y="79"/>
                    <a:pt x="13858" y="0"/>
                  </a:cubicBezTo>
                  <a:close/>
                </a:path>
              </a:pathLst>
            </a:custGeom>
            <a:solidFill>
              <a:srgbClr val="000549">
                <a:alpha val="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519;p89">
              <a:extLst>
                <a:ext uri="{FF2B5EF4-FFF2-40B4-BE49-F238E27FC236}">
                  <a16:creationId xmlns:a16="http://schemas.microsoft.com/office/drawing/2014/main" id="{C33FE0B0-4B81-4779-850C-FA9F80F3FC45}"/>
                </a:ext>
              </a:extLst>
            </p:cNvPr>
            <p:cNvSpPr/>
            <p:nvPr/>
          </p:nvSpPr>
          <p:spPr>
            <a:xfrm>
              <a:off x="3213675" y="3166025"/>
              <a:ext cx="126325" cy="38425"/>
            </a:xfrm>
            <a:custGeom>
              <a:avLst/>
              <a:gdLst/>
              <a:ahLst/>
              <a:cxnLst/>
              <a:rect l="l" t="t" r="r" b="b"/>
              <a:pathLst>
                <a:path w="5053" h="1537" extrusionOk="0">
                  <a:moveTo>
                    <a:pt x="5052" y="0"/>
                  </a:moveTo>
                  <a:lnTo>
                    <a:pt x="2515" y="1288"/>
                  </a:lnTo>
                  <a:lnTo>
                    <a:pt x="1" y="75"/>
                  </a:lnTo>
                  <a:lnTo>
                    <a:pt x="2533" y="1536"/>
                  </a:lnTo>
                  <a:lnTo>
                    <a:pt x="5052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520;p89">
              <a:extLst>
                <a:ext uri="{FF2B5EF4-FFF2-40B4-BE49-F238E27FC236}">
                  <a16:creationId xmlns:a16="http://schemas.microsoft.com/office/drawing/2014/main" id="{1FD2A6BC-7FC5-4D5C-A93E-9A9BDC115B9D}"/>
                </a:ext>
              </a:extLst>
            </p:cNvPr>
            <p:cNvSpPr/>
            <p:nvPr/>
          </p:nvSpPr>
          <p:spPr>
            <a:xfrm>
              <a:off x="3146300" y="3165800"/>
              <a:ext cx="247025" cy="75500"/>
            </a:xfrm>
            <a:custGeom>
              <a:avLst/>
              <a:gdLst/>
              <a:ahLst/>
              <a:cxnLst/>
              <a:rect l="l" t="t" r="r" b="b"/>
              <a:pathLst>
                <a:path w="9881" h="3020" extrusionOk="0">
                  <a:moveTo>
                    <a:pt x="0" y="0"/>
                  </a:moveTo>
                  <a:lnTo>
                    <a:pt x="5231" y="3020"/>
                  </a:lnTo>
                  <a:lnTo>
                    <a:pt x="9880" y="335"/>
                  </a:lnTo>
                  <a:lnTo>
                    <a:pt x="9880" y="335"/>
                  </a:lnTo>
                  <a:lnTo>
                    <a:pt x="5231" y="28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521;p89">
              <a:extLst>
                <a:ext uri="{FF2B5EF4-FFF2-40B4-BE49-F238E27FC236}">
                  <a16:creationId xmlns:a16="http://schemas.microsoft.com/office/drawing/2014/main" id="{32784FA6-9948-4269-B4C3-2AEA14D3B202}"/>
                </a:ext>
              </a:extLst>
            </p:cNvPr>
            <p:cNvSpPr/>
            <p:nvPr/>
          </p:nvSpPr>
          <p:spPr>
            <a:xfrm>
              <a:off x="2637750" y="2829375"/>
              <a:ext cx="97800" cy="58975"/>
            </a:xfrm>
            <a:custGeom>
              <a:avLst/>
              <a:gdLst/>
              <a:ahLst/>
              <a:cxnLst/>
              <a:rect l="l" t="t" r="r" b="b"/>
              <a:pathLst>
                <a:path w="3912" h="2359" extrusionOk="0">
                  <a:moveTo>
                    <a:pt x="0" y="0"/>
                  </a:moveTo>
                  <a:lnTo>
                    <a:pt x="0" y="362"/>
                  </a:lnTo>
                  <a:lnTo>
                    <a:pt x="3911" y="2359"/>
                  </a:lnTo>
                  <a:lnTo>
                    <a:pt x="3911" y="23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522;p89">
              <a:extLst>
                <a:ext uri="{FF2B5EF4-FFF2-40B4-BE49-F238E27FC236}">
                  <a16:creationId xmlns:a16="http://schemas.microsoft.com/office/drawing/2014/main" id="{82E93C27-DD77-4B3B-B57A-E4ADFD05E9B8}"/>
                </a:ext>
              </a:extLst>
            </p:cNvPr>
            <p:cNvSpPr/>
            <p:nvPr/>
          </p:nvSpPr>
          <p:spPr>
            <a:xfrm>
              <a:off x="2637750" y="2863000"/>
              <a:ext cx="145275" cy="88750"/>
            </a:xfrm>
            <a:custGeom>
              <a:avLst/>
              <a:gdLst/>
              <a:ahLst/>
              <a:cxnLst/>
              <a:rect l="l" t="t" r="r" b="b"/>
              <a:pathLst>
                <a:path w="5811" h="3550" extrusionOk="0">
                  <a:moveTo>
                    <a:pt x="5" y="1"/>
                  </a:moveTo>
                  <a:lnTo>
                    <a:pt x="0" y="320"/>
                  </a:lnTo>
                  <a:lnTo>
                    <a:pt x="5810" y="3550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523;p89">
              <a:extLst>
                <a:ext uri="{FF2B5EF4-FFF2-40B4-BE49-F238E27FC236}">
                  <a16:creationId xmlns:a16="http://schemas.microsoft.com/office/drawing/2014/main" id="{92ECCF75-A64D-4E41-A511-509A92EF2D73}"/>
                </a:ext>
              </a:extLst>
            </p:cNvPr>
            <p:cNvSpPr/>
            <p:nvPr/>
          </p:nvSpPr>
          <p:spPr>
            <a:xfrm>
              <a:off x="2695450" y="2532600"/>
              <a:ext cx="1062925" cy="531625"/>
            </a:xfrm>
            <a:custGeom>
              <a:avLst/>
              <a:gdLst/>
              <a:ahLst/>
              <a:cxnLst/>
              <a:rect l="l" t="t" r="r" b="b"/>
              <a:pathLst>
                <a:path w="42517" h="21265" extrusionOk="0">
                  <a:moveTo>
                    <a:pt x="15145" y="1"/>
                  </a:moveTo>
                  <a:cubicBezTo>
                    <a:pt x="14687" y="1"/>
                    <a:pt x="14160" y="51"/>
                    <a:pt x="13554" y="168"/>
                  </a:cubicBezTo>
                  <a:cubicBezTo>
                    <a:pt x="9735" y="907"/>
                    <a:pt x="0" y="6510"/>
                    <a:pt x="0" y="6510"/>
                  </a:cubicBezTo>
                  <a:lnTo>
                    <a:pt x="25585" y="21265"/>
                  </a:lnTo>
                  <a:cubicBezTo>
                    <a:pt x="25585" y="21265"/>
                    <a:pt x="28797" y="19443"/>
                    <a:pt x="32209" y="17734"/>
                  </a:cubicBezTo>
                  <a:cubicBezTo>
                    <a:pt x="34761" y="16455"/>
                    <a:pt x="37426" y="15239"/>
                    <a:pt x="38937" y="14899"/>
                  </a:cubicBezTo>
                  <a:cubicBezTo>
                    <a:pt x="39267" y="14823"/>
                    <a:pt x="39599" y="14766"/>
                    <a:pt x="39935" y="14728"/>
                  </a:cubicBezTo>
                  <a:cubicBezTo>
                    <a:pt x="40204" y="14697"/>
                    <a:pt x="40456" y="14682"/>
                    <a:pt x="40690" y="14682"/>
                  </a:cubicBezTo>
                  <a:cubicBezTo>
                    <a:pt x="41478" y="14682"/>
                    <a:pt x="42074" y="14847"/>
                    <a:pt x="42517" y="15102"/>
                  </a:cubicBezTo>
                  <a:lnTo>
                    <a:pt x="17117" y="438"/>
                  </a:lnTo>
                  <a:lnTo>
                    <a:pt x="17115" y="443"/>
                  </a:lnTo>
                  <a:cubicBezTo>
                    <a:pt x="16672" y="192"/>
                    <a:pt x="16041" y="1"/>
                    <a:pt x="15145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524;p89">
              <a:extLst>
                <a:ext uri="{FF2B5EF4-FFF2-40B4-BE49-F238E27FC236}">
                  <a16:creationId xmlns:a16="http://schemas.microsoft.com/office/drawing/2014/main" id="{8330ACD5-30C2-4D32-BD8F-F6359BF45666}"/>
                </a:ext>
              </a:extLst>
            </p:cNvPr>
            <p:cNvSpPr/>
            <p:nvPr/>
          </p:nvSpPr>
          <p:spPr>
            <a:xfrm>
              <a:off x="3295925" y="2857725"/>
              <a:ext cx="404375" cy="154350"/>
            </a:xfrm>
            <a:custGeom>
              <a:avLst/>
              <a:gdLst/>
              <a:ahLst/>
              <a:cxnLst/>
              <a:rect l="l" t="t" r="r" b="b"/>
              <a:pathLst>
                <a:path w="16175" h="6174" extrusionOk="0">
                  <a:moveTo>
                    <a:pt x="16172" y="754"/>
                  </a:moveTo>
                  <a:lnTo>
                    <a:pt x="16174" y="756"/>
                  </a:lnTo>
                  <a:cubicBezTo>
                    <a:pt x="16174" y="755"/>
                    <a:pt x="16173" y="755"/>
                    <a:pt x="16172" y="754"/>
                  </a:cubicBezTo>
                  <a:close/>
                  <a:moveTo>
                    <a:pt x="13765" y="1"/>
                  </a:moveTo>
                  <a:cubicBezTo>
                    <a:pt x="13531" y="1"/>
                    <a:pt x="13280" y="15"/>
                    <a:pt x="13011" y="46"/>
                  </a:cubicBezTo>
                  <a:cubicBezTo>
                    <a:pt x="12676" y="84"/>
                    <a:pt x="12343" y="142"/>
                    <a:pt x="12014" y="217"/>
                  </a:cubicBezTo>
                  <a:cubicBezTo>
                    <a:pt x="11008" y="444"/>
                    <a:pt x="9491" y="1059"/>
                    <a:pt x="7838" y="1821"/>
                  </a:cubicBezTo>
                  <a:cubicBezTo>
                    <a:pt x="7006" y="2205"/>
                    <a:pt x="6140" y="2626"/>
                    <a:pt x="5285" y="3053"/>
                  </a:cubicBezTo>
                  <a:cubicBezTo>
                    <a:pt x="3232" y="4080"/>
                    <a:pt x="1252" y="5149"/>
                    <a:pt x="0" y="5838"/>
                  </a:cubicBezTo>
                  <a:lnTo>
                    <a:pt x="581" y="6174"/>
                  </a:lnTo>
                  <a:cubicBezTo>
                    <a:pt x="1833" y="5485"/>
                    <a:pt x="3813" y="4416"/>
                    <a:pt x="5866" y="3388"/>
                  </a:cubicBezTo>
                  <a:cubicBezTo>
                    <a:pt x="6721" y="2961"/>
                    <a:pt x="7587" y="2541"/>
                    <a:pt x="8419" y="2157"/>
                  </a:cubicBezTo>
                  <a:cubicBezTo>
                    <a:pt x="10072" y="1394"/>
                    <a:pt x="11590" y="779"/>
                    <a:pt x="12595" y="553"/>
                  </a:cubicBezTo>
                  <a:cubicBezTo>
                    <a:pt x="12924" y="477"/>
                    <a:pt x="13257" y="420"/>
                    <a:pt x="13593" y="382"/>
                  </a:cubicBezTo>
                  <a:cubicBezTo>
                    <a:pt x="13861" y="351"/>
                    <a:pt x="14112" y="337"/>
                    <a:pt x="14346" y="337"/>
                  </a:cubicBezTo>
                  <a:cubicBezTo>
                    <a:pt x="15133" y="337"/>
                    <a:pt x="15729" y="500"/>
                    <a:pt x="16172" y="754"/>
                  </a:cubicBezTo>
                  <a:lnTo>
                    <a:pt x="16172" y="754"/>
                  </a:lnTo>
                  <a:lnTo>
                    <a:pt x="15593" y="421"/>
                  </a:lnTo>
                  <a:cubicBezTo>
                    <a:pt x="15150" y="165"/>
                    <a:pt x="14553" y="1"/>
                    <a:pt x="1376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525;p89">
              <a:extLst>
                <a:ext uri="{FF2B5EF4-FFF2-40B4-BE49-F238E27FC236}">
                  <a16:creationId xmlns:a16="http://schemas.microsoft.com/office/drawing/2014/main" id="{343B579F-CC13-4BB3-AFE9-864D2D16E8E6}"/>
                </a:ext>
              </a:extLst>
            </p:cNvPr>
            <p:cNvSpPr/>
            <p:nvPr/>
          </p:nvSpPr>
          <p:spPr>
            <a:xfrm>
              <a:off x="3263175" y="2838825"/>
              <a:ext cx="404425" cy="154350"/>
            </a:xfrm>
            <a:custGeom>
              <a:avLst/>
              <a:gdLst/>
              <a:ahLst/>
              <a:cxnLst/>
              <a:rect l="l" t="t" r="r" b="b"/>
              <a:pathLst>
                <a:path w="16177" h="6174" extrusionOk="0">
                  <a:moveTo>
                    <a:pt x="16173" y="755"/>
                  </a:moveTo>
                  <a:lnTo>
                    <a:pt x="16176" y="756"/>
                  </a:lnTo>
                  <a:cubicBezTo>
                    <a:pt x="16175" y="756"/>
                    <a:pt x="16174" y="755"/>
                    <a:pt x="16173" y="755"/>
                  </a:cubicBezTo>
                  <a:close/>
                  <a:moveTo>
                    <a:pt x="13768" y="1"/>
                  </a:moveTo>
                  <a:cubicBezTo>
                    <a:pt x="13533" y="1"/>
                    <a:pt x="13282" y="15"/>
                    <a:pt x="13012" y="46"/>
                  </a:cubicBezTo>
                  <a:cubicBezTo>
                    <a:pt x="12677" y="85"/>
                    <a:pt x="12343" y="141"/>
                    <a:pt x="12015" y="218"/>
                  </a:cubicBezTo>
                  <a:cubicBezTo>
                    <a:pt x="11010" y="443"/>
                    <a:pt x="9492" y="1058"/>
                    <a:pt x="7838" y="1822"/>
                  </a:cubicBezTo>
                  <a:cubicBezTo>
                    <a:pt x="7007" y="2205"/>
                    <a:pt x="6141" y="2625"/>
                    <a:pt x="5287" y="3053"/>
                  </a:cubicBezTo>
                  <a:cubicBezTo>
                    <a:pt x="3234" y="4081"/>
                    <a:pt x="1254" y="5149"/>
                    <a:pt x="1" y="5838"/>
                  </a:cubicBezTo>
                  <a:lnTo>
                    <a:pt x="582" y="6173"/>
                  </a:lnTo>
                  <a:cubicBezTo>
                    <a:pt x="1835" y="5485"/>
                    <a:pt x="3815" y="4417"/>
                    <a:pt x="5868" y="3388"/>
                  </a:cubicBezTo>
                  <a:cubicBezTo>
                    <a:pt x="6722" y="2960"/>
                    <a:pt x="7587" y="2540"/>
                    <a:pt x="8419" y="2156"/>
                  </a:cubicBezTo>
                  <a:cubicBezTo>
                    <a:pt x="10073" y="1394"/>
                    <a:pt x="11590" y="779"/>
                    <a:pt x="12596" y="552"/>
                  </a:cubicBezTo>
                  <a:cubicBezTo>
                    <a:pt x="12925" y="477"/>
                    <a:pt x="13258" y="420"/>
                    <a:pt x="13593" y="382"/>
                  </a:cubicBezTo>
                  <a:cubicBezTo>
                    <a:pt x="13863" y="351"/>
                    <a:pt x="14116" y="337"/>
                    <a:pt x="14351" y="337"/>
                  </a:cubicBezTo>
                  <a:cubicBezTo>
                    <a:pt x="15136" y="337"/>
                    <a:pt x="15731" y="500"/>
                    <a:pt x="16173" y="755"/>
                  </a:cubicBezTo>
                  <a:lnTo>
                    <a:pt x="16173" y="755"/>
                  </a:lnTo>
                  <a:lnTo>
                    <a:pt x="15595" y="420"/>
                  </a:lnTo>
                  <a:cubicBezTo>
                    <a:pt x="15152" y="165"/>
                    <a:pt x="14556" y="1"/>
                    <a:pt x="1376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526;p89">
              <a:extLst>
                <a:ext uri="{FF2B5EF4-FFF2-40B4-BE49-F238E27FC236}">
                  <a16:creationId xmlns:a16="http://schemas.microsoft.com/office/drawing/2014/main" id="{B5018A20-7C55-46AC-837C-1E2375901E05}"/>
                </a:ext>
              </a:extLst>
            </p:cNvPr>
            <p:cNvSpPr/>
            <p:nvPr/>
          </p:nvSpPr>
          <p:spPr>
            <a:xfrm>
              <a:off x="3230475" y="2819950"/>
              <a:ext cx="404375" cy="154325"/>
            </a:xfrm>
            <a:custGeom>
              <a:avLst/>
              <a:gdLst/>
              <a:ahLst/>
              <a:cxnLst/>
              <a:rect l="l" t="t" r="r" b="b"/>
              <a:pathLst>
                <a:path w="16175" h="6173" extrusionOk="0">
                  <a:moveTo>
                    <a:pt x="16172" y="754"/>
                  </a:moveTo>
                  <a:lnTo>
                    <a:pt x="16175" y="756"/>
                  </a:lnTo>
                  <a:cubicBezTo>
                    <a:pt x="16174" y="755"/>
                    <a:pt x="16173" y="755"/>
                    <a:pt x="16172" y="754"/>
                  </a:cubicBezTo>
                  <a:close/>
                  <a:moveTo>
                    <a:pt x="13767" y="0"/>
                  </a:moveTo>
                  <a:cubicBezTo>
                    <a:pt x="13532" y="0"/>
                    <a:pt x="13281" y="15"/>
                    <a:pt x="13011" y="46"/>
                  </a:cubicBezTo>
                  <a:cubicBezTo>
                    <a:pt x="12676" y="84"/>
                    <a:pt x="12343" y="141"/>
                    <a:pt x="12014" y="217"/>
                  </a:cubicBezTo>
                  <a:cubicBezTo>
                    <a:pt x="11009" y="443"/>
                    <a:pt x="9492" y="1058"/>
                    <a:pt x="7838" y="1821"/>
                  </a:cubicBezTo>
                  <a:cubicBezTo>
                    <a:pt x="7006" y="2204"/>
                    <a:pt x="6140" y="2625"/>
                    <a:pt x="5285" y="3052"/>
                  </a:cubicBezTo>
                  <a:cubicBezTo>
                    <a:pt x="3232" y="4080"/>
                    <a:pt x="1252" y="5149"/>
                    <a:pt x="0" y="5838"/>
                  </a:cubicBezTo>
                  <a:lnTo>
                    <a:pt x="582" y="6172"/>
                  </a:lnTo>
                  <a:cubicBezTo>
                    <a:pt x="1833" y="5484"/>
                    <a:pt x="3813" y="4415"/>
                    <a:pt x="5866" y="3388"/>
                  </a:cubicBezTo>
                  <a:cubicBezTo>
                    <a:pt x="6720" y="2959"/>
                    <a:pt x="7586" y="2539"/>
                    <a:pt x="8418" y="2156"/>
                  </a:cubicBezTo>
                  <a:cubicBezTo>
                    <a:pt x="10072" y="1394"/>
                    <a:pt x="11590" y="779"/>
                    <a:pt x="12595" y="552"/>
                  </a:cubicBezTo>
                  <a:cubicBezTo>
                    <a:pt x="12924" y="477"/>
                    <a:pt x="13257" y="419"/>
                    <a:pt x="13593" y="381"/>
                  </a:cubicBezTo>
                  <a:cubicBezTo>
                    <a:pt x="13861" y="350"/>
                    <a:pt x="14112" y="335"/>
                    <a:pt x="14346" y="335"/>
                  </a:cubicBezTo>
                  <a:cubicBezTo>
                    <a:pt x="15133" y="335"/>
                    <a:pt x="15729" y="499"/>
                    <a:pt x="16172" y="754"/>
                  </a:cubicBezTo>
                  <a:lnTo>
                    <a:pt x="16172" y="754"/>
                  </a:lnTo>
                  <a:lnTo>
                    <a:pt x="15593" y="420"/>
                  </a:lnTo>
                  <a:cubicBezTo>
                    <a:pt x="15151" y="164"/>
                    <a:pt x="14554" y="0"/>
                    <a:pt x="1376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527;p89">
              <a:extLst>
                <a:ext uri="{FF2B5EF4-FFF2-40B4-BE49-F238E27FC236}">
                  <a16:creationId xmlns:a16="http://schemas.microsoft.com/office/drawing/2014/main" id="{0B7F36BE-A665-406F-94A0-717535944706}"/>
                </a:ext>
              </a:extLst>
            </p:cNvPr>
            <p:cNvSpPr/>
            <p:nvPr/>
          </p:nvSpPr>
          <p:spPr>
            <a:xfrm>
              <a:off x="3197725" y="2801050"/>
              <a:ext cx="404425" cy="154325"/>
            </a:xfrm>
            <a:custGeom>
              <a:avLst/>
              <a:gdLst/>
              <a:ahLst/>
              <a:cxnLst/>
              <a:rect l="l" t="t" r="r" b="b"/>
              <a:pathLst>
                <a:path w="16177" h="6173" extrusionOk="0">
                  <a:moveTo>
                    <a:pt x="16173" y="754"/>
                  </a:moveTo>
                  <a:lnTo>
                    <a:pt x="16176" y="756"/>
                  </a:lnTo>
                  <a:cubicBezTo>
                    <a:pt x="16175" y="756"/>
                    <a:pt x="16174" y="755"/>
                    <a:pt x="16173" y="754"/>
                  </a:cubicBezTo>
                  <a:close/>
                  <a:moveTo>
                    <a:pt x="13770" y="1"/>
                  </a:moveTo>
                  <a:cubicBezTo>
                    <a:pt x="13535" y="1"/>
                    <a:pt x="13282" y="15"/>
                    <a:pt x="13012" y="46"/>
                  </a:cubicBezTo>
                  <a:cubicBezTo>
                    <a:pt x="12677" y="84"/>
                    <a:pt x="12344" y="141"/>
                    <a:pt x="12015" y="216"/>
                  </a:cubicBezTo>
                  <a:cubicBezTo>
                    <a:pt x="11010" y="443"/>
                    <a:pt x="9492" y="1058"/>
                    <a:pt x="7838" y="1821"/>
                  </a:cubicBezTo>
                  <a:cubicBezTo>
                    <a:pt x="7007" y="2204"/>
                    <a:pt x="6141" y="2625"/>
                    <a:pt x="5287" y="3052"/>
                  </a:cubicBezTo>
                  <a:cubicBezTo>
                    <a:pt x="3234" y="4081"/>
                    <a:pt x="1254" y="5149"/>
                    <a:pt x="1" y="5837"/>
                  </a:cubicBezTo>
                  <a:lnTo>
                    <a:pt x="582" y="6173"/>
                  </a:lnTo>
                  <a:cubicBezTo>
                    <a:pt x="1835" y="5485"/>
                    <a:pt x="3815" y="4415"/>
                    <a:pt x="5868" y="3388"/>
                  </a:cubicBezTo>
                  <a:cubicBezTo>
                    <a:pt x="6722" y="2960"/>
                    <a:pt x="7588" y="2540"/>
                    <a:pt x="8419" y="2156"/>
                  </a:cubicBezTo>
                  <a:cubicBezTo>
                    <a:pt x="10073" y="1393"/>
                    <a:pt x="11590" y="779"/>
                    <a:pt x="12597" y="552"/>
                  </a:cubicBezTo>
                  <a:cubicBezTo>
                    <a:pt x="12925" y="477"/>
                    <a:pt x="13258" y="419"/>
                    <a:pt x="13593" y="381"/>
                  </a:cubicBezTo>
                  <a:cubicBezTo>
                    <a:pt x="13862" y="350"/>
                    <a:pt x="14113" y="336"/>
                    <a:pt x="14347" y="336"/>
                  </a:cubicBezTo>
                  <a:cubicBezTo>
                    <a:pt x="15135" y="336"/>
                    <a:pt x="15730" y="499"/>
                    <a:pt x="16173" y="754"/>
                  </a:cubicBezTo>
                  <a:lnTo>
                    <a:pt x="16173" y="754"/>
                  </a:lnTo>
                  <a:lnTo>
                    <a:pt x="15595" y="420"/>
                  </a:lnTo>
                  <a:cubicBezTo>
                    <a:pt x="15153" y="164"/>
                    <a:pt x="14557" y="1"/>
                    <a:pt x="1377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528;p89">
              <a:extLst>
                <a:ext uri="{FF2B5EF4-FFF2-40B4-BE49-F238E27FC236}">
                  <a16:creationId xmlns:a16="http://schemas.microsoft.com/office/drawing/2014/main" id="{5E3FDB6C-60BE-46C0-9983-576388F9B79E}"/>
                </a:ext>
              </a:extLst>
            </p:cNvPr>
            <p:cNvSpPr/>
            <p:nvPr/>
          </p:nvSpPr>
          <p:spPr>
            <a:xfrm>
              <a:off x="3165025" y="2782150"/>
              <a:ext cx="404375" cy="154350"/>
            </a:xfrm>
            <a:custGeom>
              <a:avLst/>
              <a:gdLst/>
              <a:ahLst/>
              <a:cxnLst/>
              <a:rect l="l" t="t" r="r" b="b"/>
              <a:pathLst>
                <a:path w="16175" h="6174" extrusionOk="0">
                  <a:moveTo>
                    <a:pt x="16172" y="754"/>
                  </a:moveTo>
                  <a:lnTo>
                    <a:pt x="16175" y="755"/>
                  </a:lnTo>
                  <a:cubicBezTo>
                    <a:pt x="16174" y="755"/>
                    <a:pt x="16173" y="754"/>
                    <a:pt x="16172" y="754"/>
                  </a:cubicBezTo>
                  <a:close/>
                  <a:moveTo>
                    <a:pt x="13769" y="1"/>
                  </a:moveTo>
                  <a:cubicBezTo>
                    <a:pt x="13534" y="1"/>
                    <a:pt x="13282" y="16"/>
                    <a:pt x="13012" y="47"/>
                  </a:cubicBezTo>
                  <a:cubicBezTo>
                    <a:pt x="12676" y="85"/>
                    <a:pt x="12343" y="141"/>
                    <a:pt x="12014" y="217"/>
                  </a:cubicBezTo>
                  <a:cubicBezTo>
                    <a:pt x="11009" y="444"/>
                    <a:pt x="9492" y="1058"/>
                    <a:pt x="7838" y="1821"/>
                  </a:cubicBezTo>
                  <a:cubicBezTo>
                    <a:pt x="7006" y="2204"/>
                    <a:pt x="6140" y="2625"/>
                    <a:pt x="5285" y="3053"/>
                  </a:cubicBezTo>
                  <a:cubicBezTo>
                    <a:pt x="3232" y="4081"/>
                    <a:pt x="1252" y="5149"/>
                    <a:pt x="1" y="5837"/>
                  </a:cubicBezTo>
                  <a:lnTo>
                    <a:pt x="582" y="6173"/>
                  </a:lnTo>
                  <a:cubicBezTo>
                    <a:pt x="1833" y="5484"/>
                    <a:pt x="3813" y="4416"/>
                    <a:pt x="5867" y="3387"/>
                  </a:cubicBezTo>
                  <a:cubicBezTo>
                    <a:pt x="6721" y="2960"/>
                    <a:pt x="7587" y="2540"/>
                    <a:pt x="8418" y="2156"/>
                  </a:cubicBezTo>
                  <a:cubicBezTo>
                    <a:pt x="10072" y="1394"/>
                    <a:pt x="11590" y="778"/>
                    <a:pt x="12595" y="553"/>
                  </a:cubicBezTo>
                  <a:cubicBezTo>
                    <a:pt x="12924" y="477"/>
                    <a:pt x="13257" y="420"/>
                    <a:pt x="13593" y="381"/>
                  </a:cubicBezTo>
                  <a:cubicBezTo>
                    <a:pt x="13862" y="351"/>
                    <a:pt x="14113" y="336"/>
                    <a:pt x="14347" y="336"/>
                  </a:cubicBezTo>
                  <a:cubicBezTo>
                    <a:pt x="15133" y="336"/>
                    <a:pt x="15729" y="499"/>
                    <a:pt x="16172" y="754"/>
                  </a:cubicBezTo>
                  <a:lnTo>
                    <a:pt x="16172" y="754"/>
                  </a:lnTo>
                  <a:lnTo>
                    <a:pt x="15593" y="421"/>
                  </a:lnTo>
                  <a:cubicBezTo>
                    <a:pt x="15151" y="165"/>
                    <a:pt x="14555" y="1"/>
                    <a:pt x="1376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529;p89">
              <a:extLst>
                <a:ext uri="{FF2B5EF4-FFF2-40B4-BE49-F238E27FC236}">
                  <a16:creationId xmlns:a16="http://schemas.microsoft.com/office/drawing/2014/main" id="{09DB25B9-DC8C-48A7-9825-18A639E0A0FD}"/>
                </a:ext>
              </a:extLst>
            </p:cNvPr>
            <p:cNvSpPr/>
            <p:nvPr/>
          </p:nvSpPr>
          <p:spPr>
            <a:xfrm>
              <a:off x="3132300" y="2763250"/>
              <a:ext cx="404400" cy="154350"/>
            </a:xfrm>
            <a:custGeom>
              <a:avLst/>
              <a:gdLst/>
              <a:ahLst/>
              <a:cxnLst/>
              <a:rect l="l" t="t" r="r" b="b"/>
              <a:pathLst>
                <a:path w="16176" h="6174" extrusionOk="0">
                  <a:moveTo>
                    <a:pt x="16172" y="754"/>
                  </a:moveTo>
                  <a:lnTo>
                    <a:pt x="16175" y="756"/>
                  </a:lnTo>
                  <a:cubicBezTo>
                    <a:pt x="16174" y="755"/>
                    <a:pt x="16173" y="755"/>
                    <a:pt x="16172" y="754"/>
                  </a:cubicBezTo>
                  <a:close/>
                  <a:moveTo>
                    <a:pt x="13765" y="1"/>
                  </a:moveTo>
                  <a:cubicBezTo>
                    <a:pt x="13531" y="1"/>
                    <a:pt x="13280" y="15"/>
                    <a:pt x="13011" y="46"/>
                  </a:cubicBezTo>
                  <a:cubicBezTo>
                    <a:pt x="12676" y="84"/>
                    <a:pt x="12343" y="142"/>
                    <a:pt x="12014" y="217"/>
                  </a:cubicBezTo>
                  <a:cubicBezTo>
                    <a:pt x="11008" y="444"/>
                    <a:pt x="9491" y="1059"/>
                    <a:pt x="7837" y="1821"/>
                  </a:cubicBezTo>
                  <a:cubicBezTo>
                    <a:pt x="7007" y="2205"/>
                    <a:pt x="6140" y="2626"/>
                    <a:pt x="5286" y="3053"/>
                  </a:cubicBezTo>
                  <a:cubicBezTo>
                    <a:pt x="3233" y="4081"/>
                    <a:pt x="1253" y="5150"/>
                    <a:pt x="0" y="5838"/>
                  </a:cubicBezTo>
                  <a:lnTo>
                    <a:pt x="581" y="6174"/>
                  </a:lnTo>
                  <a:cubicBezTo>
                    <a:pt x="1834" y="5485"/>
                    <a:pt x="3814" y="4416"/>
                    <a:pt x="5867" y="3388"/>
                  </a:cubicBezTo>
                  <a:cubicBezTo>
                    <a:pt x="6721" y="2960"/>
                    <a:pt x="7587" y="2541"/>
                    <a:pt x="8419" y="2157"/>
                  </a:cubicBezTo>
                  <a:cubicBezTo>
                    <a:pt x="10073" y="1395"/>
                    <a:pt x="11589" y="779"/>
                    <a:pt x="12596" y="553"/>
                  </a:cubicBezTo>
                  <a:cubicBezTo>
                    <a:pt x="12924" y="477"/>
                    <a:pt x="13257" y="420"/>
                    <a:pt x="13592" y="382"/>
                  </a:cubicBezTo>
                  <a:cubicBezTo>
                    <a:pt x="13861" y="351"/>
                    <a:pt x="14112" y="337"/>
                    <a:pt x="14347" y="337"/>
                  </a:cubicBezTo>
                  <a:cubicBezTo>
                    <a:pt x="15134" y="337"/>
                    <a:pt x="15730" y="499"/>
                    <a:pt x="16172" y="754"/>
                  </a:cubicBezTo>
                  <a:lnTo>
                    <a:pt x="16172" y="754"/>
                  </a:lnTo>
                  <a:lnTo>
                    <a:pt x="15594" y="421"/>
                  </a:lnTo>
                  <a:cubicBezTo>
                    <a:pt x="15151" y="165"/>
                    <a:pt x="14554" y="1"/>
                    <a:pt x="1376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530;p89">
              <a:extLst>
                <a:ext uri="{FF2B5EF4-FFF2-40B4-BE49-F238E27FC236}">
                  <a16:creationId xmlns:a16="http://schemas.microsoft.com/office/drawing/2014/main" id="{92AF8211-049E-467F-8AA6-1D39969913E3}"/>
                </a:ext>
              </a:extLst>
            </p:cNvPr>
            <p:cNvSpPr/>
            <p:nvPr/>
          </p:nvSpPr>
          <p:spPr>
            <a:xfrm>
              <a:off x="3099575" y="2744375"/>
              <a:ext cx="404375" cy="154350"/>
            </a:xfrm>
            <a:custGeom>
              <a:avLst/>
              <a:gdLst/>
              <a:ahLst/>
              <a:cxnLst/>
              <a:rect l="l" t="t" r="r" b="b"/>
              <a:pathLst>
                <a:path w="16175" h="6174" extrusionOk="0">
                  <a:moveTo>
                    <a:pt x="16172" y="754"/>
                  </a:moveTo>
                  <a:lnTo>
                    <a:pt x="16175" y="755"/>
                  </a:lnTo>
                  <a:cubicBezTo>
                    <a:pt x="16174" y="755"/>
                    <a:pt x="16173" y="754"/>
                    <a:pt x="16172" y="754"/>
                  </a:cubicBezTo>
                  <a:close/>
                  <a:moveTo>
                    <a:pt x="13765" y="0"/>
                  </a:moveTo>
                  <a:cubicBezTo>
                    <a:pt x="13531" y="0"/>
                    <a:pt x="13280" y="15"/>
                    <a:pt x="13012" y="45"/>
                  </a:cubicBezTo>
                  <a:cubicBezTo>
                    <a:pt x="12676" y="83"/>
                    <a:pt x="12343" y="141"/>
                    <a:pt x="12014" y="217"/>
                  </a:cubicBezTo>
                  <a:cubicBezTo>
                    <a:pt x="11009" y="443"/>
                    <a:pt x="9491" y="1058"/>
                    <a:pt x="7838" y="1820"/>
                  </a:cubicBezTo>
                  <a:cubicBezTo>
                    <a:pt x="7006" y="2204"/>
                    <a:pt x="6139" y="2625"/>
                    <a:pt x="5286" y="3052"/>
                  </a:cubicBezTo>
                  <a:cubicBezTo>
                    <a:pt x="3232" y="4080"/>
                    <a:pt x="1252" y="5149"/>
                    <a:pt x="1" y="5837"/>
                  </a:cubicBezTo>
                  <a:lnTo>
                    <a:pt x="582" y="6173"/>
                  </a:lnTo>
                  <a:cubicBezTo>
                    <a:pt x="1833" y="5484"/>
                    <a:pt x="3814" y="4415"/>
                    <a:pt x="5867" y="3387"/>
                  </a:cubicBezTo>
                  <a:cubicBezTo>
                    <a:pt x="6720" y="2960"/>
                    <a:pt x="7586" y="2540"/>
                    <a:pt x="8419" y="2156"/>
                  </a:cubicBezTo>
                  <a:cubicBezTo>
                    <a:pt x="10072" y="1393"/>
                    <a:pt x="11590" y="778"/>
                    <a:pt x="12595" y="552"/>
                  </a:cubicBezTo>
                  <a:cubicBezTo>
                    <a:pt x="12924" y="476"/>
                    <a:pt x="13257" y="419"/>
                    <a:pt x="13593" y="381"/>
                  </a:cubicBezTo>
                  <a:cubicBezTo>
                    <a:pt x="13862" y="350"/>
                    <a:pt x="14113" y="336"/>
                    <a:pt x="14347" y="336"/>
                  </a:cubicBezTo>
                  <a:cubicBezTo>
                    <a:pt x="15133" y="336"/>
                    <a:pt x="15729" y="499"/>
                    <a:pt x="16172" y="754"/>
                  </a:cubicBezTo>
                  <a:lnTo>
                    <a:pt x="16172" y="754"/>
                  </a:lnTo>
                  <a:lnTo>
                    <a:pt x="15594" y="420"/>
                  </a:lnTo>
                  <a:cubicBezTo>
                    <a:pt x="15150" y="164"/>
                    <a:pt x="14554" y="0"/>
                    <a:pt x="1376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531;p89">
              <a:extLst>
                <a:ext uri="{FF2B5EF4-FFF2-40B4-BE49-F238E27FC236}">
                  <a16:creationId xmlns:a16="http://schemas.microsoft.com/office/drawing/2014/main" id="{8CCA503B-FEFF-44F3-BDD7-E262C4E8AC8A}"/>
                </a:ext>
              </a:extLst>
            </p:cNvPr>
            <p:cNvSpPr/>
            <p:nvPr/>
          </p:nvSpPr>
          <p:spPr>
            <a:xfrm>
              <a:off x="3066850" y="2725475"/>
              <a:ext cx="404400" cy="154350"/>
            </a:xfrm>
            <a:custGeom>
              <a:avLst/>
              <a:gdLst/>
              <a:ahLst/>
              <a:cxnLst/>
              <a:rect l="l" t="t" r="r" b="b"/>
              <a:pathLst>
                <a:path w="16176" h="6174" extrusionOk="0">
                  <a:moveTo>
                    <a:pt x="13765" y="1"/>
                  </a:moveTo>
                  <a:cubicBezTo>
                    <a:pt x="13531" y="1"/>
                    <a:pt x="13280" y="15"/>
                    <a:pt x="13011" y="46"/>
                  </a:cubicBezTo>
                  <a:cubicBezTo>
                    <a:pt x="12676" y="84"/>
                    <a:pt x="12343" y="142"/>
                    <a:pt x="12015" y="217"/>
                  </a:cubicBezTo>
                  <a:cubicBezTo>
                    <a:pt x="11008" y="443"/>
                    <a:pt x="9492" y="1059"/>
                    <a:pt x="7837" y="1821"/>
                  </a:cubicBezTo>
                  <a:cubicBezTo>
                    <a:pt x="7006" y="2205"/>
                    <a:pt x="6140" y="2625"/>
                    <a:pt x="5286" y="3053"/>
                  </a:cubicBezTo>
                  <a:cubicBezTo>
                    <a:pt x="3233" y="4080"/>
                    <a:pt x="1253" y="5150"/>
                    <a:pt x="0" y="5838"/>
                  </a:cubicBezTo>
                  <a:lnTo>
                    <a:pt x="581" y="6173"/>
                  </a:lnTo>
                  <a:cubicBezTo>
                    <a:pt x="1834" y="5484"/>
                    <a:pt x="3814" y="4416"/>
                    <a:pt x="5867" y="3388"/>
                  </a:cubicBezTo>
                  <a:cubicBezTo>
                    <a:pt x="6721" y="2960"/>
                    <a:pt x="7587" y="2540"/>
                    <a:pt x="8419" y="2157"/>
                  </a:cubicBezTo>
                  <a:cubicBezTo>
                    <a:pt x="10073" y="1393"/>
                    <a:pt x="11589" y="778"/>
                    <a:pt x="12596" y="553"/>
                  </a:cubicBezTo>
                  <a:cubicBezTo>
                    <a:pt x="12924" y="476"/>
                    <a:pt x="13258" y="420"/>
                    <a:pt x="13592" y="382"/>
                  </a:cubicBezTo>
                  <a:cubicBezTo>
                    <a:pt x="13862" y="351"/>
                    <a:pt x="14114" y="336"/>
                    <a:pt x="14348" y="336"/>
                  </a:cubicBezTo>
                  <a:cubicBezTo>
                    <a:pt x="15136" y="336"/>
                    <a:pt x="15732" y="500"/>
                    <a:pt x="16175" y="756"/>
                  </a:cubicBezTo>
                  <a:lnTo>
                    <a:pt x="15594" y="420"/>
                  </a:lnTo>
                  <a:cubicBezTo>
                    <a:pt x="15150" y="164"/>
                    <a:pt x="14554" y="1"/>
                    <a:pt x="1376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532;p89">
              <a:extLst>
                <a:ext uri="{FF2B5EF4-FFF2-40B4-BE49-F238E27FC236}">
                  <a16:creationId xmlns:a16="http://schemas.microsoft.com/office/drawing/2014/main" id="{052CB53C-3D58-4B8B-AFA0-98AD1468E364}"/>
                </a:ext>
              </a:extLst>
            </p:cNvPr>
            <p:cNvSpPr/>
            <p:nvPr/>
          </p:nvSpPr>
          <p:spPr>
            <a:xfrm>
              <a:off x="3034125" y="2706575"/>
              <a:ext cx="404375" cy="154350"/>
            </a:xfrm>
            <a:custGeom>
              <a:avLst/>
              <a:gdLst/>
              <a:ahLst/>
              <a:cxnLst/>
              <a:rect l="l" t="t" r="r" b="b"/>
              <a:pathLst>
                <a:path w="16175" h="6174" extrusionOk="0">
                  <a:moveTo>
                    <a:pt x="13766" y="1"/>
                  </a:moveTo>
                  <a:cubicBezTo>
                    <a:pt x="13532" y="1"/>
                    <a:pt x="13281" y="15"/>
                    <a:pt x="13012" y="46"/>
                  </a:cubicBezTo>
                  <a:cubicBezTo>
                    <a:pt x="12677" y="84"/>
                    <a:pt x="12343" y="141"/>
                    <a:pt x="12014" y="217"/>
                  </a:cubicBezTo>
                  <a:cubicBezTo>
                    <a:pt x="10503" y="557"/>
                    <a:pt x="7838" y="1774"/>
                    <a:pt x="5287" y="3052"/>
                  </a:cubicBezTo>
                  <a:cubicBezTo>
                    <a:pt x="3232" y="4080"/>
                    <a:pt x="1254" y="5149"/>
                    <a:pt x="1" y="5838"/>
                  </a:cubicBezTo>
                  <a:lnTo>
                    <a:pt x="582" y="6174"/>
                  </a:lnTo>
                  <a:cubicBezTo>
                    <a:pt x="1834" y="5486"/>
                    <a:pt x="3814" y="4416"/>
                    <a:pt x="5867" y="3388"/>
                  </a:cubicBezTo>
                  <a:cubicBezTo>
                    <a:pt x="8419" y="2109"/>
                    <a:pt x="11084" y="892"/>
                    <a:pt x="12595" y="553"/>
                  </a:cubicBezTo>
                  <a:cubicBezTo>
                    <a:pt x="12925" y="477"/>
                    <a:pt x="13257" y="420"/>
                    <a:pt x="13593" y="382"/>
                  </a:cubicBezTo>
                  <a:cubicBezTo>
                    <a:pt x="13862" y="351"/>
                    <a:pt x="14114" y="336"/>
                    <a:pt x="14348" y="336"/>
                  </a:cubicBezTo>
                  <a:cubicBezTo>
                    <a:pt x="15136" y="336"/>
                    <a:pt x="15732" y="500"/>
                    <a:pt x="16175" y="756"/>
                  </a:cubicBezTo>
                  <a:lnTo>
                    <a:pt x="15595" y="420"/>
                  </a:lnTo>
                  <a:cubicBezTo>
                    <a:pt x="15151" y="165"/>
                    <a:pt x="14554" y="1"/>
                    <a:pt x="1376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533;p89">
              <a:extLst>
                <a:ext uri="{FF2B5EF4-FFF2-40B4-BE49-F238E27FC236}">
                  <a16:creationId xmlns:a16="http://schemas.microsoft.com/office/drawing/2014/main" id="{69794C05-FCBC-4D45-9039-94FA643EAF7E}"/>
                </a:ext>
              </a:extLst>
            </p:cNvPr>
            <p:cNvSpPr/>
            <p:nvPr/>
          </p:nvSpPr>
          <p:spPr>
            <a:xfrm>
              <a:off x="3001400" y="2687700"/>
              <a:ext cx="404400" cy="154325"/>
            </a:xfrm>
            <a:custGeom>
              <a:avLst/>
              <a:gdLst/>
              <a:ahLst/>
              <a:cxnLst/>
              <a:rect l="l" t="t" r="r" b="b"/>
              <a:pathLst>
                <a:path w="16176" h="6173" extrusionOk="0">
                  <a:moveTo>
                    <a:pt x="13766" y="0"/>
                  </a:moveTo>
                  <a:cubicBezTo>
                    <a:pt x="13531" y="0"/>
                    <a:pt x="13280" y="15"/>
                    <a:pt x="13011" y="45"/>
                  </a:cubicBezTo>
                  <a:cubicBezTo>
                    <a:pt x="12677" y="84"/>
                    <a:pt x="12343" y="140"/>
                    <a:pt x="12014" y="217"/>
                  </a:cubicBezTo>
                  <a:cubicBezTo>
                    <a:pt x="10502" y="557"/>
                    <a:pt x="7838" y="1774"/>
                    <a:pt x="5286" y="3052"/>
                  </a:cubicBezTo>
                  <a:cubicBezTo>
                    <a:pt x="3233" y="4080"/>
                    <a:pt x="1253" y="5148"/>
                    <a:pt x="0" y="5837"/>
                  </a:cubicBezTo>
                  <a:lnTo>
                    <a:pt x="581" y="6172"/>
                  </a:lnTo>
                  <a:cubicBezTo>
                    <a:pt x="1833" y="5484"/>
                    <a:pt x="3814" y="4416"/>
                    <a:pt x="5866" y="3387"/>
                  </a:cubicBezTo>
                  <a:cubicBezTo>
                    <a:pt x="8419" y="2108"/>
                    <a:pt x="11084" y="892"/>
                    <a:pt x="12595" y="551"/>
                  </a:cubicBezTo>
                  <a:cubicBezTo>
                    <a:pt x="12924" y="476"/>
                    <a:pt x="13258" y="419"/>
                    <a:pt x="13592" y="381"/>
                  </a:cubicBezTo>
                  <a:cubicBezTo>
                    <a:pt x="13862" y="350"/>
                    <a:pt x="14114" y="336"/>
                    <a:pt x="14348" y="336"/>
                  </a:cubicBezTo>
                  <a:cubicBezTo>
                    <a:pt x="15136" y="336"/>
                    <a:pt x="15732" y="500"/>
                    <a:pt x="16175" y="755"/>
                  </a:cubicBezTo>
                  <a:lnTo>
                    <a:pt x="15594" y="419"/>
                  </a:lnTo>
                  <a:cubicBezTo>
                    <a:pt x="15150" y="164"/>
                    <a:pt x="14554" y="0"/>
                    <a:pt x="1376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534;p89">
              <a:extLst>
                <a:ext uri="{FF2B5EF4-FFF2-40B4-BE49-F238E27FC236}">
                  <a16:creationId xmlns:a16="http://schemas.microsoft.com/office/drawing/2014/main" id="{70636F50-6000-4D15-9FB6-4460F7C41319}"/>
                </a:ext>
              </a:extLst>
            </p:cNvPr>
            <p:cNvSpPr/>
            <p:nvPr/>
          </p:nvSpPr>
          <p:spPr>
            <a:xfrm>
              <a:off x="2968675" y="2668825"/>
              <a:ext cx="404375" cy="154300"/>
            </a:xfrm>
            <a:custGeom>
              <a:avLst/>
              <a:gdLst/>
              <a:ahLst/>
              <a:cxnLst/>
              <a:rect l="l" t="t" r="r" b="b"/>
              <a:pathLst>
                <a:path w="16175" h="6172" extrusionOk="0">
                  <a:moveTo>
                    <a:pt x="16166" y="751"/>
                  </a:moveTo>
                  <a:lnTo>
                    <a:pt x="16175" y="756"/>
                  </a:lnTo>
                  <a:cubicBezTo>
                    <a:pt x="16172" y="754"/>
                    <a:pt x="16169" y="752"/>
                    <a:pt x="16166" y="751"/>
                  </a:cubicBezTo>
                  <a:close/>
                  <a:moveTo>
                    <a:pt x="13767" y="0"/>
                  </a:moveTo>
                  <a:cubicBezTo>
                    <a:pt x="13533" y="0"/>
                    <a:pt x="13281" y="15"/>
                    <a:pt x="13012" y="46"/>
                  </a:cubicBezTo>
                  <a:cubicBezTo>
                    <a:pt x="12676" y="84"/>
                    <a:pt x="12343" y="141"/>
                    <a:pt x="12014" y="217"/>
                  </a:cubicBezTo>
                  <a:cubicBezTo>
                    <a:pt x="10503" y="556"/>
                    <a:pt x="7838" y="1773"/>
                    <a:pt x="5286" y="3052"/>
                  </a:cubicBezTo>
                  <a:cubicBezTo>
                    <a:pt x="3233" y="4079"/>
                    <a:pt x="1253" y="5149"/>
                    <a:pt x="1" y="5837"/>
                  </a:cubicBezTo>
                  <a:lnTo>
                    <a:pt x="582" y="6172"/>
                  </a:lnTo>
                  <a:cubicBezTo>
                    <a:pt x="1834" y="5482"/>
                    <a:pt x="3814" y="4414"/>
                    <a:pt x="5867" y="3386"/>
                  </a:cubicBezTo>
                  <a:cubicBezTo>
                    <a:pt x="8419" y="2108"/>
                    <a:pt x="11084" y="891"/>
                    <a:pt x="12595" y="551"/>
                  </a:cubicBezTo>
                  <a:cubicBezTo>
                    <a:pt x="12925" y="476"/>
                    <a:pt x="13257" y="419"/>
                    <a:pt x="13593" y="381"/>
                  </a:cubicBezTo>
                  <a:cubicBezTo>
                    <a:pt x="13863" y="350"/>
                    <a:pt x="14115" y="335"/>
                    <a:pt x="14350" y="335"/>
                  </a:cubicBezTo>
                  <a:cubicBezTo>
                    <a:pt x="15131" y="335"/>
                    <a:pt x="15724" y="497"/>
                    <a:pt x="16166" y="751"/>
                  </a:cubicBezTo>
                  <a:lnTo>
                    <a:pt x="16166" y="751"/>
                  </a:lnTo>
                  <a:lnTo>
                    <a:pt x="15594" y="420"/>
                  </a:lnTo>
                  <a:cubicBezTo>
                    <a:pt x="15151" y="165"/>
                    <a:pt x="14555" y="0"/>
                    <a:pt x="1376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535;p89">
              <a:extLst>
                <a:ext uri="{FF2B5EF4-FFF2-40B4-BE49-F238E27FC236}">
                  <a16:creationId xmlns:a16="http://schemas.microsoft.com/office/drawing/2014/main" id="{5CC8E8F8-5725-430B-966A-7375CF52BB5E}"/>
                </a:ext>
              </a:extLst>
            </p:cNvPr>
            <p:cNvSpPr/>
            <p:nvPr/>
          </p:nvSpPr>
          <p:spPr>
            <a:xfrm>
              <a:off x="2935950" y="2649900"/>
              <a:ext cx="404375" cy="154325"/>
            </a:xfrm>
            <a:custGeom>
              <a:avLst/>
              <a:gdLst/>
              <a:ahLst/>
              <a:cxnLst/>
              <a:rect l="l" t="t" r="r" b="b"/>
              <a:pathLst>
                <a:path w="16175" h="6173" extrusionOk="0">
                  <a:moveTo>
                    <a:pt x="13765" y="0"/>
                  </a:moveTo>
                  <a:cubicBezTo>
                    <a:pt x="13531" y="0"/>
                    <a:pt x="13280" y="15"/>
                    <a:pt x="13011" y="45"/>
                  </a:cubicBezTo>
                  <a:cubicBezTo>
                    <a:pt x="12677" y="83"/>
                    <a:pt x="12343" y="141"/>
                    <a:pt x="12014" y="216"/>
                  </a:cubicBezTo>
                  <a:cubicBezTo>
                    <a:pt x="10502" y="557"/>
                    <a:pt x="7838" y="1773"/>
                    <a:pt x="5286" y="3052"/>
                  </a:cubicBezTo>
                  <a:cubicBezTo>
                    <a:pt x="3233" y="4079"/>
                    <a:pt x="1252" y="5148"/>
                    <a:pt x="0" y="5837"/>
                  </a:cubicBezTo>
                  <a:lnTo>
                    <a:pt x="581" y="6173"/>
                  </a:lnTo>
                  <a:cubicBezTo>
                    <a:pt x="1833" y="5484"/>
                    <a:pt x="3813" y="4415"/>
                    <a:pt x="5866" y="3387"/>
                  </a:cubicBezTo>
                  <a:cubicBezTo>
                    <a:pt x="8419" y="2109"/>
                    <a:pt x="11084" y="893"/>
                    <a:pt x="12595" y="552"/>
                  </a:cubicBezTo>
                  <a:cubicBezTo>
                    <a:pt x="12924" y="477"/>
                    <a:pt x="13258" y="420"/>
                    <a:pt x="13592" y="381"/>
                  </a:cubicBezTo>
                  <a:cubicBezTo>
                    <a:pt x="13861" y="350"/>
                    <a:pt x="14112" y="336"/>
                    <a:pt x="14346" y="336"/>
                  </a:cubicBezTo>
                  <a:cubicBezTo>
                    <a:pt x="15135" y="336"/>
                    <a:pt x="15731" y="499"/>
                    <a:pt x="16174" y="755"/>
                  </a:cubicBezTo>
                  <a:lnTo>
                    <a:pt x="15594" y="420"/>
                  </a:lnTo>
                  <a:cubicBezTo>
                    <a:pt x="15150" y="164"/>
                    <a:pt x="14553" y="0"/>
                    <a:pt x="1376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536;p89">
              <a:extLst>
                <a:ext uri="{FF2B5EF4-FFF2-40B4-BE49-F238E27FC236}">
                  <a16:creationId xmlns:a16="http://schemas.microsoft.com/office/drawing/2014/main" id="{370FC410-5ED0-4C35-80C7-EFBB3C98C58E}"/>
                </a:ext>
              </a:extLst>
            </p:cNvPr>
            <p:cNvSpPr/>
            <p:nvPr/>
          </p:nvSpPr>
          <p:spPr>
            <a:xfrm>
              <a:off x="2903225" y="2631000"/>
              <a:ext cx="404375" cy="154350"/>
            </a:xfrm>
            <a:custGeom>
              <a:avLst/>
              <a:gdLst/>
              <a:ahLst/>
              <a:cxnLst/>
              <a:rect l="l" t="t" r="r" b="b"/>
              <a:pathLst>
                <a:path w="16175" h="6174" extrusionOk="0">
                  <a:moveTo>
                    <a:pt x="16172" y="755"/>
                  </a:moveTo>
                  <a:lnTo>
                    <a:pt x="16175" y="756"/>
                  </a:lnTo>
                  <a:cubicBezTo>
                    <a:pt x="16174" y="756"/>
                    <a:pt x="16173" y="755"/>
                    <a:pt x="16172" y="755"/>
                  </a:cubicBezTo>
                  <a:close/>
                  <a:moveTo>
                    <a:pt x="13769" y="1"/>
                  </a:moveTo>
                  <a:cubicBezTo>
                    <a:pt x="13534" y="1"/>
                    <a:pt x="13282" y="16"/>
                    <a:pt x="13012" y="47"/>
                  </a:cubicBezTo>
                  <a:cubicBezTo>
                    <a:pt x="12676" y="85"/>
                    <a:pt x="12344" y="142"/>
                    <a:pt x="12014" y="217"/>
                  </a:cubicBezTo>
                  <a:cubicBezTo>
                    <a:pt x="10503" y="557"/>
                    <a:pt x="7838" y="1774"/>
                    <a:pt x="5286" y="3053"/>
                  </a:cubicBezTo>
                  <a:cubicBezTo>
                    <a:pt x="3233" y="4081"/>
                    <a:pt x="1253" y="5149"/>
                    <a:pt x="1" y="5837"/>
                  </a:cubicBezTo>
                  <a:lnTo>
                    <a:pt x="581" y="6173"/>
                  </a:lnTo>
                  <a:cubicBezTo>
                    <a:pt x="1834" y="5485"/>
                    <a:pt x="3814" y="4416"/>
                    <a:pt x="5867" y="3389"/>
                  </a:cubicBezTo>
                  <a:cubicBezTo>
                    <a:pt x="8419" y="2110"/>
                    <a:pt x="11084" y="893"/>
                    <a:pt x="12595" y="553"/>
                  </a:cubicBezTo>
                  <a:cubicBezTo>
                    <a:pt x="12925" y="477"/>
                    <a:pt x="13257" y="420"/>
                    <a:pt x="13593" y="381"/>
                  </a:cubicBezTo>
                  <a:cubicBezTo>
                    <a:pt x="13862" y="351"/>
                    <a:pt x="14113" y="336"/>
                    <a:pt x="14347" y="336"/>
                  </a:cubicBezTo>
                  <a:cubicBezTo>
                    <a:pt x="15133" y="336"/>
                    <a:pt x="15729" y="499"/>
                    <a:pt x="16172" y="755"/>
                  </a:cubicBezTo>
                  <a:lnTo>
                    <a:pt x="16172" y="755"/>
                  </a:lnTo>
                  <a:lnTo>
                    <a:pt x="15594" y="421"/>
                  </a:lnTo>
                  <a:cubicBezTo>
                    <a:pt x="15151" y="165"/>
                    <a:pt x="14556" y="1"/>
                    <a:pt x="1376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537;p89">
              <a:extLst>
                <a:ext uri="{FF2B5EF4-FFF2-40B4-BE49-F238E27FC236}">
                  <a16:creationId xmlns:a16="http://schemas.microsoft.com/office/drawing/2014/main" id="{6D372531-1864-4D72-AB40-CAF2DBFDECB1}"/>
                </a:ext>
              </a:extLst>
            </p:cNvPr>
            <p:cNvSpPr/>
            <p:nvPr/>
          </p:nvSpPr>
          <p:spPr>
            <a:xfrm>
              <a:off x="2870500" y="2612125"/>
              <a:ext cx="404375" cy="154300"/>
            </a:xfrm>
            <a:custGeom>
              <a:avLst/>
              <a:gdLst/>
              <a:ahLst/>
              <a:cxnLst/>
              <a:rect l="l" t="t" r="r" b="b"/>
              <a:pathLst>
                <a:path w="16175" h="6172" extrusionOk="0">
                  <a:moveTo>
                    <a:pt x="13769" y="0"/>
                  </a:moveTo>
                  <a:cubicBezTo>
                    <a:pt x="13534" y="0"/>
                    <a:pt x="13282" y="15"/>
                    <a:pt x="13011" y="46"/>
                  </a:cubicBezTo>
                  <a:cubicBezTo>
                    <a:pt x="12677" y="84"/>
                    <a:pt x="12343" y="141"/>
                    <a:pt x="12014" y="216"/>
                  </a:cubicBezTo>
                  <a:cubicBezTo>
                    <a:pt x="10503" y="556"/>
                    <a:pt x="7838" y="1773"/>
                    <a:pt x="5285" y="3051"/>
                  </a:cubicBezTo>
                  <a:cubicBezTo>
                    <a:pt x="3233" y="4079"/>
                    <a:pt x="1252" y="5148"/>
                    <a:pt x="0" y="5837"/>
                  </a:cubicBezTo>
                  <a:lnTo>
                    <a:pt x="582" y="6172"/>
                  </a:lnTo>
                  <a:cubicBezTo>
                    <a:pt x="1833" y="5484"/>
                    <a:pt x="3813" y="4415"/>
                    <a:pt x="5866" y="3387"/>
                  </a:cubicBezTo>
                  <a:cubicBezTo>
                    <a:pt x="8419" y="2109"/>
                    <a:pt x="11084" y="892"/>
                    <a:pt x="12595" y="552"/>
                  </a:cubicBezTo>
                  <a:cubicBezTo>
                    <a:pt x="12924" y="477"/>
                    <a:pt x="13258" y="419"/>
                    <a:pt x="13593" y="381"/>
                  </a:cubicBezTo>
                  <a:cubicBezTo>
                    <a:pt x="13861" y="350"/>
                    <a:pt x="14112" y="336"/>
                    <a:pt x="14346" y="336"/>
                  </a:cubicBezTo>
                  <a:cubicBezTo>
                    <a:pt x="15135" y="336"/>
                    <a:pt x="15731" y="499"/>
                    <a:pt x="16175" y="755"/>
                  </a:cubicBezTo>
                  <a:lnTo>
                    <a:pt x="15594" y="420"/>
                  </a:lnTo>
                  <a:cubicBezTo>
                    <a:pt x="15151" y="164"/>
                    <a:pt x="14555" y="0"/>
                    <a:pt x="1376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538;p89">
              <a:extLst>
                <a:ext uri="{FF2B5EF4-FFF2-40B4-BE49-F238E27FC236}">
                  <a16:creationId xmlns:a16="http://schemas.microsoft.com/office/drawing/2014/main" id="{C7A989C3-F3B0-4AB4-BA06-81CBA75ED1AE}"/>
                </a:ext>
              </a:extLst>
            </p:cNvPr>
            <p:cNvSpPr/>
            <p:nvPr/>
          </p:nvSpPr>
          <p:spPr>
            <a:xfrm>
              <a:off x="2837750" y="2593225"/>
              <a:ext cx="404425" cy="154350"/>
            </a:xfrm>
            <a:custGeom>
              <a:avLst/>
              <a:gdLst/>
              <a:ahLst/>
              <a:cxnLst/>
              <a:rect l="l" t="t" r="r" b="b"/>
              <a:pathLst>
                <a:path w="16177" h="6174" extrusionOk="0">
                  <a:moveTo>
                    <a:pt x="13767" y="0"/>
                  </a:moveTo>
                  <a:cubicBezTo>
                    <a:pt x="13533" y="0"/>
                    <a:pt x="13282" y="15"/>
                    <a:pt x="13013" y="45"/>
                  </a:cubicBezTo>
                  <a:cubicBezTo>
                    <a:pt x="12677" y="84"/>
                    <a:pt x="12345" y="141"/>
                    <a:pt x="12015" y="217"/>
                  </a:cubicBezTo>
                  <a:cubicBezTo>
                    <a:pt x="10504" y="557"/>
                    <a:pt x="7839" y="1774"/>
                    <a:pt x="5287" y="3053"/>
                  </a:cubicBezTo>
                  <a:cubicBezTo>
                    <a:pt x="3234" y="4080"/>
                    <a:pt x="1254" y="5149"/>
                    <a:pt x="1" y="5837"/>
                  </a:cubicBezTo>
                  <a:lnTo>
                    <a:pt x="582" y="6173"/>
                  </a:lnTo>
                  <a:cubicBezTo>
                    <a:pt x="1835" y="5484"/>
                    <a:pt x="3815" y="4415"/>
                    <a:pt x="5868" y="3387"/>
                  </a:cubicBezTo>
                  <a:cubicBezTo>
                    <a:pt x="8419" y="2109"/>
                    <a:pt x="11085" y="893"/>
                    <a:pt x="12597" y="552"/>
                  </a:cubicBezTo>
                  <a:cubicBezTo>
                    <a:pt x="12926" y="476"/>
                    <a:pt x="13258" y="419"/>
                    <a:pt x="13594" y="381"/>
                  </a:cubicBezTo>
                  <a:cubicBezTo>
                    <a:pt x="13862" y="351"/>
                    <a:pt x="14113" y="336"/>
                    <a:pt x="14346" y="336"/>
                  </a:cubicBezTo>
                  <a:cubicBezTo>
                    <a:pt x="15135" y="336"/>
                    <a:pt x="15733" y="500"/>
                    <a:pt x="16176" y="755"/>
                  </a:cubicBezTo>
                  <a:lnTo>
                    <a:pt x="15595" y="420"/>
                  </a:lnTo>
                  <a:cubicBezTo>
                    <a:pt x="15152" y="164"/>
                    <a:pt x="14555" y="0"/>
                    <a:pt x="1376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539;p89">
              <a:extLst>
                <a:ext uri="{FF2B5EF4-FFF2-40B4-BE49-F238E27FC236}">
                  <a16:creationId xmlns:a16="http://schemas.microsoft.com/office/drawing/2014/main" id="{075FC419-A92A-4B11-BF76-513C6CF5D8BC}"/>
                </a:ext>
              </a:extLst>
            </p:cNvPr>
            <p:cNvSpPr/>
            <p:nvPr/>
          </p:nvSpPr>
          <p:spPr>
            <a:xfrm>
              <a:off x="2805050" y="2574325"/>
              <a:ext cx="404400" cy="154325"/>
            </a:xfrm>
            <a:custGeom>
              <a:avLst/>
              <a:gdLst/>
              <a:ahLst/>
              <a:cxnLst/>
              <a:rect l="l" t="t" r="r" b="b"/>
              <a:pathLst>
                <a:path w="16176" h="6173" extrusionOk="0">
                  <a:moveTo>
                    <a:pt x="13765" y="1"/>
                  </a:moveTo>
                  <a:cubicBezTo>
                    <a:pt x="13531" y="1"/>
                    <a:pt x="13280" y="15"/>
                    <a:pt x="13012" y="46"/>
                  </a:cubicBezTo>
                  <a:cubicBezTo>
                    <a:pt x="12677" y="84"/>
                    <a:pt x="12343" y="142"/>
                    <a:pt x="12014" y="217"/>
                  </a:cubicBezTo>
                  <a:cubicBezTo>
                    <a:pt x="10503" y="556"/>
                    <a:pt x="7838" y="1773"/>
                    <a:pt x="5285" y="3052"/>
                  </a:cubicBezTo>
                  <a:cubicBezTo>
                    <a:pt x="3232" y="4080"/>
                    <a:pt x="1252" y="5149"/>
                    <a:pt x="1" y="5838"/>
                  </a:cubicBezTo>
                  <a:lnTo>
                    <a:pt x="582" y="6172"/>
                  </a:lnTo>
                  <a:cubicBezTo>
                    <a:pt x="1833" y="5484"/>
                    <a:pt x="3813" y="4415"/>
                    <a:pt x="5867" y="3388"/>
                  </a:cubicBezTo>
                  <a:cubicBezTo>
                    <a:pt x="8419" y="2109"/>
                    <a:pt x="11084" y="893"/>
                    <a:pt x="12595" y="553"/>
                  </a:cubicBezTo>
                  <a:cubicBezTo>
                    <a:pt x="12924" y="476"/>
                    <a:pt x="13257" y="420"/>
                    <a:pt x="13593" y="382"/>
                  </a:cubicBezTo>
                  <a:cubicBezTo>
                    <a:pt x="13862" y="351"/>
                    <a:pt x="14112" y="336"/>
                    <a:pt x="14347" y="336"/>
                  </a:cubicBezTo>
                  <a:cubicBezTo>
                    <a:pt x="15135" y="336"/>
                    <a:pt x="15732" y="500"/>
                    <a:pt x="16176" y="756"/>
                  </a:cubicBezTo>
                  <a:lnTo>
                    <a:pt x="15595" y="420"/>
                  </a:lnTo>
                  <a:cubicBezTo>
                    <a:pt x="15151" y="164"/>
                    <a:pt x="14554" y="1"/>
                    <a:pt x="1376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540;p89">
              <a:extLst>
                <a:ext uri="{FF2B5EF4-FFF2-40B4-BE49-F238E27FC236}">
                  <a16:creationId xmlns:a16="http://schemas.microsoft.com/office/drawing/2014/main" id="{83F9754E-4E49-497A-AB0A-3E323AB21E02}"/>
                </a:ext>
              </a:extLst>
            </p:cNvPr>
            <p:cNvSpPr/>
            <p:nvPr/>
          </p:nvSpPr>
          <p:spPr>
            <a:xfrm>
              <a:off x="2772350" y="2555450"/>
              <a:ext cx="404375" cy="154300"/>
            </a:xfrm>
            <a:custGeom>
              <a:avLst/>
              <a:gdLst/>
              <a:ahLst/>
              <a:cxnLst/>
              <a:rect l="l" t="t" r="r" b="b"/>
              <a:pathLst>
                <a:path w="16175" h="6172" extrusionOk="0">
                  <a:moveTo>
                    <a:pt x="16171" y="753"/>
                  </a:moveTo>
                  <a:lnTo>
                    <a:pt x="16174" y="755"/>
                  </a:lnTo>
                  <a:cubicBezTo>
                    <a:pt x="16173" y="754"/>
                    <a:pt x="16172" y="754"/>
                    <a:pt x="16171" y="753"/>
                  </a:cubicBezTo>
                  <a:close/>
                  <a:moveTo>
                    <a:pt x="13765" y="0"/>
                  </a:moveTo>
                  <a:cubicBezTo>
                    <a:pt x="13531" y="0"/>
                    <a:pt x="13280" y="14"/>
                    <a:pt x="13011" y="45"/>
                  </a:cubicBezTo>
                  <a:cubicBezTo>
                    <a:pt x="12675" y="83"/>
                    <a:pt x="12343" y="140"/>
                    <a:pt x="12013" y="216"/>
                  </a:cubicBezTo>
                  <a:cubicBezTo>
                    <a:pt x="10502" y="557"/>
                    <a:pt x="7837" y="1773"/>
                    <a:pt x="5285" y="3051"/>
                  </a:cubicBezTo>
                  <a:cubicBezTo>
                    <a:pt x="3232" y="4079"/>
                    <a:pt x="1252" y="5148"/>
                    <a:pt x="0" y="5837"/>
                  </a:cubicBezTo>
                  <a:lnTo>
                    <a:pt x="580" y="6172"/>
                  </a:lnTo>
                  <a:cubicBezTo>
                    <a:pt x="1833" y="5484"/>
                    <a:pt x="3813" y="4415"/>
                    <a:pt x="5866" y="3387"/>
                  </a:cubicBezTo>
                  <a:cubicBezTo>
                    <a:pt x="8418" y="2108"/>
                    <a:pt x="11083" y="892"/>
                    <a:pt x="12595" y="551"/>
                  </a:cubicBezTo>
                  <a:cubicBezTo>
                    <a:pt x="12923" y="476"/>
                    <a:pt x="13256" y="419"/>
                    <a:pt x="13592" y="381"/>
                  </a:cubicBezTo>
                  <a:cubicBezTo>
                    <a:pt x="13862" y="350"/>
                    <a:pt x="14114" y="335"/>
                    <a:pt x="14349" y="335"/>
                  </a:cubicBezTo>
                  <a:cubicBezTo>
                    <a:pt x="15134" y="335"/>
                    <a:pt x="15729" y="498"/>
                    <a:pt x="16171" y="753"/>
                  </a:cubicBezTo>
                  <a:lnTo>
                    <a:pt x="16171" y="753"/>
                  </a:lnTo>
                  <a:lnTo>
                    <a:pt x="15593" y="419"/>
                  </a:lnTo>
                  <a:cubicBezTo>
                    <a:pt x="15150" y="164"/>
                    <a:pt x="14553" y="0"/>
                    <a:pt x="1376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541;p89">
              <a:extLst>
                <a:ext uri="{FF2B5EF4-FFF2-40B4-BE49-F238E27FC236}">
                  <a16:creationId xmlns:a16="http://schemas.microsoft.com/office/drawing/2014/main" id="{4F772A29-11E8-48FF-B2A4-508BA00E8567}"/>
                </a:ext>
              </a:extLst>
            </p:cNvPr>
            <p:cNvSpPr/>
            <p:nvPr/>
          </p:nvSpPr>
          <p:spPr>
            <a:xfrm>
              <a:off x="3753575" y="2577750"/>
              <a:ext cx="437450" cy="266500"/>
            </a:xfrm>
            <a:custGeom>
              <a:avLst/>
              <a:gdLst/>
              <a:ahLst/>
              <a:cxnLst/>
              <a:rect l="l" t="t" r="r" b="b"/>
              <a:pathLst>
                <a:path w="17498" h="10660" extrusionOk="0">
                  <a:moveTo>
                    <a:pt x="16966" y="0"/>
                  </a:moveTo>
                  <a:lnTo>
                    <a:pt x="2070" y="8581"/>
                  </a:lnTo>
                  <a:cubicBezTo>
                    <a:pt x="1301" y="9024"/>
                    <a:pt x="589" y="9670"/>
                    <a:pt x="0" y="10352"/>
                  </a:cubicBezTo>
                  <a:lnTo>
                    <a:pt x="531" y="10660"/>
                  </a:lnTo>
                  <a:cubicBezTo>
                    <a:pt x="1121" y="9977"/>
                    <a:pt x="1833" y="9332"/>
                    <a:pt x="2601" y="8889"/>
                  </a:cubicBezTo>
                  <a:lnTo>
                    <a:pt x="17498" y="307"/>
                  </a:lnTo>
                  <a:lnTo>
                    <a:pt x="16966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542;p89">
              <a:extLst>
                <a:ext uri="{FF2B5EF4-FFF2-40B4-BE49-F238E27FC236}">
                  <a16:creationId xmlns:a16="http://schemas.microsoft.com/office/drawing/2014/main" id="{FFB44F3A-3A6E-44F5-8A95-028F878C13DD}"/>
                </a:ext>
              </a:extLst>
            </p:cNvPr>
            <p:cNvSpPr/>
            <p:nvPr/>
          </p:nvSpPr>
          <p:spPr>
            <a:xfrm>
              <a:off x="3753575" y="2577750"/>
              <a:ext cx="437450" cy="266500"/>
            </a:xfrm>
            <a:custGeom>
              <a:avLst/>
              <a:gdLst/>
              <a:ahLst/>
              <a:cxnLst/>
              <a:rect l="l" t="t" r="r" b="b"/>
              <a:pathLst>
                <a:path w="17498" h="10660" extrusionOk="0">
                  <a:moveTo>
                    <a:pt x="16966" y="0"/>
                  </a:moveTo>
                  <a:lnTo>
                    <a:pt x="2070" y="8581"/>
                  </a:lnTo>
                  <a:cubicBezTo>
                    <a:pt x="1301" y="9024"/>
                    <a:pt x="589" y="9670"/>
                    <a:pt x="0" y="10352"/>
                  </a:cubicBezTo>
                  <a:lnTo>
                    <a:pt x="531" y="10660"/>
                  </a:lnTo>
                  <a:cubicBezTo>
                    <a:pt x="1121" y="9977"/>
                    <a:pt x="1833" y="9332"/>
                    <a:pt x="2601" y="8889"/>
                  </a:cubicBezTo>
                  <a:lnTo>
                    <a:pt x="17498" y="307"/>
                  </a:lnTo>
                  <a:lnTo>
                    <a:pt x="16966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543;p89">
              <a:extLst>
                <a:ext uri="{FF2B5EF4-FFF2-40B4-BE49-F238E27FC236}">
                  <a16:creationId xmlns:a16="http://schemas.microsoft.com/office/drawing/2014/main" id="{01AFF17E-6A8C-46D0-A6D6-D65D402AF4E9}"/>
                </a:ext>
              </a:extLst>
            </p:cNvPr>
            <p:cNvSpPr/>
            <p:nvPr/>
          </p:nvSpPr>
          <p:spPr>
            <a:xfrm>
              <a:off x="3743150" y="2569975"/>
              <a:ext cx="461325" cy="282875"/>
            </a:xfrm>
            <a:custGeom>
              <a:avLst/>
              <a:gdLst/>
              <a:ahLst/>
              <a:cxnLst/>
              <a:rect l="l" t="t" r="r" b="b"/>
              <a:pathLst>
                <a:path w="18453" h="11315" extrusionOk="0">
                  <a:moveTo>
                    <a:pt x="17383" y="1"/>
                  </a:moveTo>
                  <a:lnTo>
                    <a:pt x="2353" y="8660"/>
                  </a:lnTo>
                  <a:cubicBezTo>
                    <a:pt x="1623" y="9080"/>
                    <a:pt x="884" y="9711"/>
                    <a:pt x="213" y="10489"/>
                  </a:cubicBezTo>
                  <a:lnTo>
                    <a:pt x="1" y="10734"/>
                  </a:lnTo>
                  <a:lnTo>
                    <a:pt x="1006" y="11314"/>
                  </a:lnTo>
                  <a:lnTo>
                    <a:pt x="1151" y="11146"/>
                  </a:lnTo>
                  <a:cubicBezTo>
                    <a:pt x="1782" y="10416"/>
                    <a:pt x="2475" y="9822"/>
                    <a:pt x="3153" y="9432"/>
                  </a:cubicBezTo>
                  <a:lnTo>
                    <a:pt x="18452" y="618"/>
                  </a:lnTo>
                  <a:lnTo>
                    <a:pt x="1738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544;p89">
              <a:extLst>
                <a:ext uri="{FF2B5EF4-FFF2-40B4-BE49-F238E27FC236}">
                  <a16:creationId xmlns:a16="http://schemas.microsoft.com/office/drawing/2014/main" id="{AC234E10-DBFB-417B-BA15-9A74708310A6}"/>
                </a:ext>
              </a:extLst>
            </p:cNvPr>
            <p:cNvSpPr/>
            <p:nvPr/>
          </p:nvSpPr>
          <p:spPr>
            <a:xfrm>
              <a:off x="3720875" y="2558850"/>
              <a:ext cx="437475" cy="266550"/>
            </a:xfrm>
            <a:custGeom>
              <a:avLst/>
              <a:gdLst/>
              <a:ahLst/>
              <a:cxnLst/>
              <a:rect l="l" t="t" r="r" b="b"/>
              <a:pathLst>
                <a:path w="17499" h="10662" extrusionOk="0">
                  <a:moveTo>
                    <a:pt x="16966" y="1"/>
                  </a:moveTo>
                  <a:lnTo>
                    <a:pt x="2070" y="8583"/>
                  </a:lnTo>
                  <a:cubicBezTo>
                    <a:pt x="1302" y="9026"/>
                    <a:pt x="590" y="9671"/>
                    <a:pt x="1" y="10354"/>
                  </a:cubicBezTo>
                  <a:lnTo>
                    <a:pt x="532" y="10661"/>
                  </a:lnTo>
                  <a:cubicBezTo>
                    <a:pt x="1122" y="9977"/>
                    <a:pt x="1833" y="9332"/>
                    <a:pt x="2601" y="8889"/>
                  </a:cubicBezTo>
                  <a:lnTo>
                    <a:pt x="17498" y="308"/>
                  </a:lnTo>
                  <a:lnTo>
                    <a:pt x="16966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545;p89">
              <a:extLst>
                <a:ext uri="{FF2B5EF4-FFF2-40B4-BE49-F238E27FC236}">
                  <a16:creationId xmlns:a16="http://schemas.microsoft.com/office/drawing/2014/main" id="{E381E53A-F35C-410B-8441-3AE7E0E618F0}"/>
                </a:ext>
              </a:extLst>
            </p:cNvPr>
            <p:cNvSpPr/>
            <p:nvPr/>
          </p:nvSpPr>
          <p:spPr>
            <a:xfrm>
              <a:off x="3688175" y="2540000"/>
              <a:ext cx="437500" cy="266500"/>
            </a:xfrm>
            <a:custGeom>
              <a:avLst/>
              <a:gdLst/>
              <a:ahLst/>
              <a:cxnLst/>
              <a:rect l="l" t="t" r="r" b="b"/>
              <a:pathLst>
                <a:path w="17500" h="10660" extrusionOk="0">
                  <a:moveTo>
                    <a:pt x="16967" y="0"/>
                  </a:moveTo>
                  <a:lnTo>
                    <a:pt x="2071" y="8581"/>
                  </a:lnTo>
                  <a:cubicBezTo>
                    <a:pt x="1302" y="9024"/>
                    <a:pt x="590" y="9669"/>
                    <a:pt x="0" y="10353"/>
                  </a:cubicBezTo>
                  <a:lnTo>
                    <a:pt x="532" y="10659"/>
                  </a:lnTo>
                  <a:cubicBezTo>
                    <a:pt x="1122" y="9977"/>
                    <a:pt x="1833" y="9331"/>
                    <a:pt x="2602" y="8889"/>
                  </a:cubicBezTo>
                  <a:lnTo>
                    <a:pt x="17499" y="308"/>
                  </a:lnTo>
                  <a:lnTo>
                    <a:pt x="16967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546;p89">
              <a:extLst>
                <a:ext uri="{FF2B5EF4-FFF2-40B4-BE49-F238E27FC236}">
                  <a16:creationId xmlns:a16="http://schemas.microsoft.com/office/drawing/2014/main" id="{1E5BD0E1-B25D-480C-8560-5441C54C11B9}"/>
                </a:ext>
              </a:extLst>
            </p:cNvPr>
            <p:cNvSpPr/>
            <p:nvPr/>
          </p:nvSpPr>
          <p:spPr>
            <a:xfrm>
              <a:off x="3655500" y="2521125"/>
              <a:ext cx="437475" cy="266500"/>
            </a:xfrm>
            <a:custGeom>
              <a:avLst/>
              <a:gdLst/>
              <a:ahLst/>
              <a:cxnLst/>
              <a:rect l="l" t="t" r="r" b="b"/>
              <a:pathLst>
                <a:path w="17499" h="10660" extrusionOk="0">
                  <a:moveTo>
                    <a:pt x="16967" y="1"/>
                  </a:moveTo>
                  <a:lnTo>
                    <a:pt x="2071" y="8582"/>
                  </a:lnTo>
                  <a:cubicBezTo>
                    <a:pt x="1302" y="9024"/>
                    <a:pt x="590" y="9670"/>
                    <a:pt x="0" y="10352"/>
                  </a:cubicBezTo>
                  <a:lnTo>
                    <a:pt x="532" y="10660"/>
                  </a:lnTo>
                  <a:cubicBezTo>
                    <a:pt x="1121" y="9977"/>
                    <a:pt x="1833" y="9332"/>
                    <a:pt x="2602" y="8889"/>
                  </a:cubicBezTo>
                  <a:lnTo>
                    <a:pt x="17499" y="307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547;p89">
              <a:extLst>
                <a:ext uri="{FF2B5EF4-FFF2-40B4-BE49-F238E27FC236}">
                  <a16:creationId xmlns:a16="http://schemas.microsoft.com/office/drawing/2014/main" id="{DF840A47-E989-4D1C-B627-CA4294B39D47}"/>
                </a:ext>
              </a:extLst>
            </p:cNvPr>
            <p:cNvSpPr/>
            <p:nvPr/>
          </p:nvSpPr>
          <p:spPr>
            <a:xfrm>
              <a:off x="3622800" y="2502250"/>
              <a:ext cx="437475" cy="266525"/>
            </a:xfrm>
            <a:custGeom>
              <a:avLst/>
              <a:gdLst/>
              <a:ahLst/>
              <a:cxnLst/>
              <a:rect l="l" t="t" r="r" b="b"/>
              <a:pathLst>
                <a:path w="17499" h="10661" extrusionOk="0">
                  <a:moveTo>
                    <a:pt x="16967" y="0"/>
                  </a:moveTo>
                  <a:lnTo>
                    <a:pt x="2070" y="8582"/>
                  </a:lnTo>
                  <a:cubicBezTo>
                    <a:pt x="1301" y="9025"/>
                    <a:pt x="591" y="9670"/>
                    <a:pt x="1" y="10353"/>
                  </a:cubicBezTo>
                  <a:lnTo>
                    <a:pt x="533" y="10660"/>
                  </a:lnTo>
                  <a:cubicBezTo>
                    <a:pt x="1122" y="9977"/>
                    <a:pt x="1834" y="9331"/>
                    <a:pt x="2602" y="8889"/>
                  </a:cubicBezTo>
                  <a:lnTo>
                    <a:pt x="17498" y="308"/>
                  </a:lnTo>
                  <a:lnTo>
                    <a:pt x="16967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548;p89">
              <a:extLst>
                <a:ext uri="{FF2B5EF4-FFF2-40B4-BE49-F238E27FC236}">
                  <a16:creationId xmlns:a16="http://schemas.microsoft.com/office/drawing/2014/main" id="{AF4EA585-B1A6-4A62-8408-E320B1C84C6C}"/>
                </a:ext>
              </a:extLst>
            </p:cNvPr>
            <p:cNvSpPr/>
            <p:nvPr/>
          </p:nvSpPr>
          <p:spPr>
            <a:xfrm>
              <a:off x="3590125" y="2483375"/>
              <a:ext cx="437500" cy="266500"/>
            </a:xfrm>
            <a:custGeom>
              <a:avLst/>
              <a:gdLst/>
              <a:ahLst/>
              <a:cxnLst/>
              <a:rect l="l" t="t" r="r" b="b"/>
              <a:pathLst>
                <a:path w="17500" h="10660" extrusionOk="0">
                  <a:moveTo>
                    <a:pt x="16967" y="1"/>
                  </a:moveTo>
                  <a:lnTo>
                    <a:pt x="2071" y="8583"/>
                  </a:lnTo>
                  <a:cubicBezTo>
                    <a:pt x="1302" y="9024"/>
                    <a:pt x="590" y="9671"/>
                    <a:pt x="0" y="10353"/>
                  </a:cubicBezTo>
                  <a:lnTo>
                    <a:pt x="532" y="10660"/>
                  </a:lnTo>
                  <a:cubicBezTo>
                    <a:pt x="1122" y="9977"/>
                    <a:pt x="1833" y="9332"/>
                    <a:pt x="2602" y="8889"/>
                  </a:cubicBezTo>
                  <a:lnTo>
                    <a:pt x="17499" y="308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549;p89">
              <a:extLst>
                <a:ext uri="{FF2B5EF4-FFF2-40B4-BE49-F238E27FC236}">
                  <a16:creationId xmlns:a16="http://schemas.microsoft.com/office/drawing/2014/main" id="{9FDD052A-5051-474E-8820-A014CD378E7B}"/>
                </a:ext>
              </a:extLst>
            </p:cNvPr>
            <p:cNvSpPr/>
            <p:nvPr/>
          </p:nvSpPr>
          <p:spPr>
            <a:xfrm>
              <a:off x="3557400" y="2464525"/>
              <a:ext cx="437500" cy="266500"/>
            </a:xfrm>
            <a:custGeom>
              <a:avLst/>
              <a:gdLst/>
              <a:ahLst/>
              <a:cxnLst/>
              <a:rect l="l" t="t" r="r" b="b"/>
              <a:pathLst>
                <a:path w="17500" h="10660" extrusionOk="0">
                  <a:moveTo>
                    <a:pt x="16968" y="0"/>
                  </a:moveTo>
                  <a:lnTo>
                    <a:pt x="2072" y="8581"/>
                  </a:lnTo>
                  <a:cubicBezTo>
                    <a:pt x="1303" y="9024"/>
                    <a:pt x="591" y="9669"/>
                    <a:pt x="1" y="10352"/>
                  </a:cubicBezTo>
                  <a:lnTo>
                    <a:pt x="533" y="10659"/>
                  </a:lnTo>
                  <a:cubicBezTo>
                    <a:pt x="1123" y="9977"/>
                    <a:pt x="1834" y="9331"/>
                    <a:pt x="2603" y="8889"/>
                  </a:cubicBezTo>
                  <a:lnTo>
                    <a:pt x="17500" y="306"/>
                  </a:lnTo>
                  <a:lnTo>
                    <a:pt x="1696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550;p89">
              <a:extLst>
                <a:ext uri="{FF2B5EF4-FFF2-40B4-BE49-F238E27FC236}">
                  <a16:creationId xmlns:a16="http://schemas.microsoft.com/office/drawing/2014/main" id="{78A934EA-A49D-40A8-B020-6A65BD6186D9}"/>
                </a:ext>
              </a:extLst>
            </p:cNvPr>
            <p:cNvSpPr/>
            <p:nvPr/>
          </p:nvSpPr>
          <p:spPr>
            <a:xfrm>
              <a:off x="3524750" y="2445625"/>
              <a:ext cx="437475" cy="266525"/>
            </a:xfrm>
            <a:custGeom>
              <a:avLst/>
              <a:gdLst/>
              <a:ahLst/>
              <a:cxnLst/>
              <a:rect l="l" t="t" r="r" b="b"/>
              <a:pathLst>
                <a:path w="17499" h="10661" extrusionOk="0">
                  <a:moveTo>
                    <a:pt x="16966" y="0"/>
                  </a:moveTo>
                  <a:lnTo>
                    <a:pt x="2070" y="8583"/>
                  </a:lnTo>
                  <a:cubicBezTo>
                    <a:pt x="1302" y="9025"/>
                    <a:pt x="590" y="9671"/>
                    <a:pt x="1" y="10353"/>
                  </a:cubicBezTo>
                  <a:lnTo>
                    <a:pt x="532" y="10661"/>
                  </a:lnTo>
                  <a:cubicBezTo>
                    <a:pt x="1122" y="9977"/>
                    <a:pt x="1834" y="9332"/>
                    <a:pt x="2601" y="8889"/>
                  </a:cubicBezTo>
                  <a:lnTo>
                    <a:pt x="17499" y="308"/>
                  </a:lnTo>
                  <a:lnTo>
                    <a:pt x="16966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551;p89">
              <a:extLst>
                <a:ext uri="{FF2B5EF4-FFF2-40B4-BE49-F238E27FC236}">
                  <a16:creationId xmlns:a16="http://schemas.microsoft.com/office/drawing/2014/main" id="{58D8BCB6-B014-4666-A13E-4C864EDC2026}"/>
                </a:ext>
              </a:extLst>
            </p:cNvPr>
            <p:cNvSpPr/>
            <p:nvPr/>
          </p:nvSpPr>
          <p:spPr>
            <a:xfrm>
              <a:off x="3492075" y="2426750"/>
              <a:ext cx="437475" cy="266525"/>
            </a:xfrm>
            <a:custGeom>
              <a:avLst/>
              <a:gdLst/>
              <a:ahLst/>
              <a:cxnLst/>
              <a:rect l="l" t="t" r="r" b="b"/>
              <a:pathLst>
                <a:path w="17499" h="10661" extrusionOk="0">
                  <a:moveTo>
                    <a:pt x="16966" y="1"/>
                  </a:moveTo>
                  <a:lnTo>
                    <a:pt x="2070" y="8583"/>
                  </a:lnTo>
                  <a:cubicBezTo>
                    <a:pt x="1301" y="9026"/>
                    <a:pt x="589" y="9671"/>
                    <a:pt x="0" y="10354"/>
                  </a:cubicBezTo>
                  <a:lnTo>
                    <a:pt x="531" y="10660"/>
                  </a:lnTo>
                  <a:cubicBezTo>
                    <a:pt x="1121" y="9978"/>
                    <a:pt x="1832" y="9332"/>
                    <a:pt x="2601" y="8889"/>
                  </a:cubicBezTo>
                  <a:lnTo>
                    <a:pt x="17498" y="308"/>
                  </a:lnTo>
                  <a:lnTo>
                    <a:pt x="16966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552;p89">
              <a:extLst>
                <a:ext uri="{FF2B5EF4-FFF2-40B4-BE49-F238E27FC236}">
                  <a16:creationId xmlns:a16="http://schemas.microsoft.com/office/drawing/2014/main" id="{EAE28EE0-89C2-4710-A40D-29F549AE4886}"/>
                </a:ext>
              </a:extLst>
            </p:cNvPr>
            <p:cNvSpPr/>
            <p:nvPr/>
          </p:nvSpPr>
          <p:spPr>
            <a:xfrm>
              <a:off x="3459375" y="2407900"/>
              <a:ext cx="437475" cy="266500"/>
            </a:xfrm>
            <a:custGeom>
              <a:avLst/>
              <a:gdLst/>
              <a:ahLst/>
              <a:cxnLst/>
              <a:rect l="l" t="t" r="r" b="b"/>
              <a:pathLst>
                <a:path w="17499" h="10660" extrusionOk="0">
                  <a:moveTo>
                    <a:pt x="16967" y="0"/>
                  </a:moveTo>
                  <a:lnTo>
                    <a:pt x="2071" y="8581"/>
                  </a:lnTo>
                  <a:cubicBezTo>
                    <a:pt x="1302" y="9024"/>
                    <a:pt x="590" y="9670"/>
                    <a:pt x="0" y="10352"/>
                  </a:cubicBezTo>
                  <a:lnTo>
                    <a:pt x="532" y="10660"/>
                  </a:lnTo>
                  <a:cubicBezTo>
                    <a:pt x="1122" y="9977"/>
                    <a:pt x="1833" y="9332"/>
                    <a:pt x="2602" y="8889"/>
                  </a:cubicBezTo>
                  <a:lnTo>
                    <a:pt x="17499" y="307"/>
                  </a:lnTo>
                  <a:lnTo>
                    <a:pt x="16967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553;p89">
              <a:extLst>
                <a:ext uri="{FF2B5EF4-FFF2-40B4-BE49-F238E27FC236}">
                  <a16:creationId xmlns:a16="http://schemas.microsoft.com/office/drawing/2014/main" id="{81536472-D5B4-4E13-A7D8-EE2A9A2E622F}"/>
                </a:ext>
              </a:extLst>
            </p:cNvPr>
            <p:cNvSpPr/>
            <p:nvPr/>
          </p:nvSpPr>
          <p:spPr>
            <a:xfrm>
              <a:off x="3426675" y="2389000"/>
              <a:ext cx="437500" cy="266550"/>
            </a:xfrm>
            <a:custGeom>
              <a:avLst/>
              <a:gdLst/>
              <a:ahLst/>
              <a:cxnLst/>
              <a:rect l="l" t="t" r="r" b="b"/>
              <a:pathLst>
                <a:path w="17500" h="10662" extrusionOk="0">
                  <a:moveTo>
                    <a:pt x="16967" y="1"/>
                  </a:moveTo>
                  <a:lnTo>
                    <a:pt x="2071" y="8583"/>
                  </a:lnTo>
                  <a:cubicBezTo>
                    <a:pt x="1303" y="9026"/>
                    <a:pt x="591" y="9671"/>
                    <a:pt x="1" y="10354"/>
                  </a:cubicBezTo>
                  <a:lnTo>
                    <a:pt x="533" y="10661"/>
                  </a:lnTo>
                  <a:cubicBezTo>
                    <a:pt x="1123" y="9979"/>
                    <a:pt x="1834" y="9332"/>
                    <a:pt x="2602" y="8890"/>
                  </a:cubicBezTo>
                  <a:lnTo>
                    <a:pt x="17500" y="308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554;p89">
              <a:extLst>
                <a:ext uri="{FF2B5EF4-FFF2-40B4-BE49-F238E27FC236}">
                  <a16:creationId xmlns:a16="http://schemas.microsoft.com/office/drawing/2014/main" id="{EFF45237-C6CD-48CC-A8FB-B2D465C1D400}"/>
                </a:ext>
              </a:extLst>
            </p:cNvPr>
            <p:cNvSpPr/>
            <p:nvPr/>
          </p:nvSpPr>
          <p:spPr>
            <a:xfrm>
              <a:off x="3394000" y="2370150"/>
              <a:ext cx="437500" cy="266500"/>
            </a:xfrm>
            <a:custGeom>
              <a:avLst/>
              <a:gdLst/>
              <a:ahLst/>
              <a:cxnLst/>
              <a:rect l="l" t="t" r="r" b="b"/>
              <a:pathLst>
                <a:path w="17500" h="10660" extrusionOk="0">
                  <a:moveTo>
                    <a:pt x="16967" y="0"/>
                  </a:moveTo>
                  <a:lnTo>
                    <a:pt x="2071" y="8582"/>
                  </a:lnTo>
                  <a:cubicBezTo>
                    <a:pt x="1302" y="9025"/>
                    <a:pt x="590" y="9671"/>
                    <a:pt x="0" y="10353"/>
                  </a:cubicBezTo>
                  <a:lnTo>
                    <a:pt x="532" y="10659"/>
                  </a:lnTo>
                  <a:cubicBezTo>
                    <a:pt x="1121" y="9977"/>
                    <a:pt x="1833" y="9331"/>
                    <a:pt x="2602" y="8889"/>
                  </a:cubicBezTo>
                  <a:lnTo>
                    <a:pt x="17499" y="308"/>
                  </a:lnTo>
                  <a:lnTo>
                    <a:pt x="16967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555;p89">
              <a:extLst>
                <a:ext uri="{FF2B5EF4-FFF2-40B4-BE49-F238E27FC236}">
                  <a16:creationId xmlns:a16="http://schemas.microsoft.com/office/drawing/2014/main" id="{C8075256-A305-4E90-8C65-5B6A30E77109}"/>
                </a:ext>
              </a:extLst>
            </p:cNvPr>
            <p:cNvSpPr/>
            <p:nvPr/>
          </p:nvSpPr>
          <p:spPr>
            <a:xfrm>
              <a:off x="3361325" y="2351300"/>
              <a:ext cx="437450" cy="266525"/>
            </a:xfrm>
            <a:custGeom>
              <a:avLst/>
              <a:gdLst/>
              <a:ahLst/>
              <a:cxnLst/>
              <a:rect l="l" t="t" r="r" b="b"/>
              <a:pathLst>
                <a:path w="17498" h="10661" extrusionOk="0">
                  <a:moveTo>
                    <a:pt x="16967" y="1"/>
                  </a:moveTo>
                  <a:lnTo>
                    <a:pt x="2070" y="8582"/>
                  </a:lnTo>
                  <a:cubicBezTo>
                    <a:pt x="1301" y="9025"/>
                    <a:pt x="590" y="9670"/>
                    <a:pt x="0" y="10353"/>
                  </a:cubicBezTo>
                  <a:lnTo>
                    <a:pt x="532" y="10660"/>
                  </a:lnTo>
                  <a:cubicBezTo>
                    <a:pt x="1121" y="9976"/>
                    <a:pt x="1833" y="9331"/>
                    <a:pt x="2602" y="8888"/>
                  </a:cubicBezTo>
                  <a:lnTo>
                    <a:pt x="17498" y="307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556;p89">
              <a:extLst>
                <a:ext uri="{FF2B5EF4-FFF2-40B4-BE49-F238E27FC236}">
                  <a16:creationId xmlns:a16="http://schemas.microsoft.com/office/drawing/2014/main" id="{431748FE-FD0D-4452-BA33-CFBDFC473CAB}"/>
                </a:ext>
              </a:extLst>
            </p:cNvPr>
            <p:cNvSpPr/>
            <p:nvPr/>
          </p:nvSpPr>
          <p:spPr>
            <a:xfrm>
              <a:off x="3328625" y="2332400"/>
              <a:ext cx="437475" cy="266525"/>
            </a:xfrm>
            <a:custGeom>
              <a:avLst/>
              <a:gdLst/>
              <a:ahLst/>
              <a:cxnLst/>
              <a:rect l="l" t="t" r="r" b="b"/>
              <a:pathLst>
                <a:path w="17499" h="10661" extrusionOk="0">
                  <a:moveTo>
                    <a:pt x="16968" y="0"/>
                  </a:moveTo>
                  <a:lnTo>
                    <a:pt x="2070" y="8581"/>
                  </a:lnTo>
                  <a:cubicBezTo>
                    <a:pt x="1302" y="9025"/>
                    <a:pt x="591" y="9670"/>
                    <a:pt x="1" y="10353"/>
                  </a:cubicBezTo>
                  <a:lnTo>
                    <a:pt x="532" y="10660"/>
                  </a:lnTo>
                  <a:cubicBezTo>
                    <a:pt x="1122" y="9978"/>
                    <a:pt x="1834" y="9331"/>
                    <a:pt x="2602" y="8890"/>
                  </a:cubicBezTo>
                  <a:lnTo>
                    <a:pt x="17499" y="307"/>
                  </a:lnTo>
                  <a:lnTo>
                    <a:pt x="1696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557;p89">
              <a:extLst>
                <a:ext uri="{FF2B5EF4-FFF2-40B4-BE49-F238E27FC236}">
                  <a16:creationId xmlns:a16="http://schemas.microsoft.com/office/drawing/2014/main" id="{B565DC28-023C-4141-99AA-DA5828D5848A}"/>
                </a:ext>
              </a:extLst>
            </p:cNvPr>
            <p:cNvSpPr/>
            <p:nvPr/>
          </p:nvSpPr>
          <p:spPr>
            <a:xfrm>
              <a:off x="3295950" y="2313525"/>
              <a:ext cx="437475" cy="266525"/>
            </a:xfrm>
            <a:custGeom>
              <a:avLst/>
              <a:gdLst/>
              <a:ahLst/>
              <a:cxnLst/>
              <a:rect l="l" t="t" r="r" b="b"/>
              <a:pathLst>
                <a:path w="17499" h="10661" extrusionOk="0">
                  <a:moveTo>
                    <a:pt x="16967" y="1"/>
                  </a:moveTo>
                  <a:lnTo>
                    <a:pt x="2070" y="8583"/>
                  </a:lnTo>
                  <a:cubicBezTo>
                    <a:pt x="1301" y="9025"/>
                    <a:pt x="589" y="9671"/>
                    <a:pt x="0" y="10353"/>
                  </a:cubicBezTo>
                  <a:lnTo>
                    <a:pt x="531" y="10661"/>
                  </a:lnTo>
                  <a:cubicBezTo>
                    <a:pt x="1121" y="9977"/>
                    <a:pt x="1833" y="9332"/>
                    <a:pt x="2602" y="8889"/>
                  </a:cubicBezTo>
                  <a:lnTo>
                    <a:pt x="17498" y="308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558;p89">
              <a:extLst>
                <a:ext uri="{FF2B5EF4-FFF2-40B4-BE49-F238E27FC236}">
                  <a16:creationId xmlns:a16="http://schemas.microsoft.com/office/drawing/2014/main" id="{6B5C5C22-3ACC-41E8-97C1-D54C54019CEA}"/>
                </a:ext>
              </a:extLst>
            </p:cNvPr>
            <p:cNvSpPr/>
            <p:nvPr/>
          </p:nvSpPr>
          <p:spPr>
            <a:xfrm>
              <a:off x="3263275" y="2294675"/>
              <a:ext cx="437450" cy="266500"/>
            </a:xfrm>
            <a:custGeom>
              <a:avLst/>
              <a:gdLst/>
              <a:ahLst/>
              <a:cxnLst/>
              <a:rect l="l" t="t" r="r" b="b"/>
              <a:pathLst>
                <a:path w="17498" h="10660" extrusionOk="0">
                  <a:moveTo>
                    <a:pt x="16966" y="0"/>
                  </a:moveTo>
                  <a:lnTo>
                    <a:pt x="2070" y="8581"/>
                  </a:lnTo>
                  <a:cubicBezTo>
                    <a:pt x="1301" y="9024"/>
                    <a:pt x="589" y="9669"/>
                    <a:pt x="0" y="10353"/>
                  </a:cubicBezTo>
                  <a:lnTo>
                    <a:pt x="531" y="10659"/>
                  </a:lnTo>
                  <a:cubicBezTo>
                    <a:pt x="1121" y="9977"/>
                    <a:pt x="1833" y="9331"/>
                    <a:pt x="2601" y="8889"/>
                  </a:cubicBezTo>
                  <a:lnTo>
                    <a:pt x="17498" y="307"/>
                  </a:lnTo>
                  <a:lnTo>
                    <a:pt x="16966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559;p89">
              <a:extLst>
                <a:ext uri="{FF2B5EF4-FFF2-40B4-BE49-F238E27FC236}">
                  <a16:creationId xmlns:a16="http://schemas.microsoft.com/office/drawing/2014/main" id="{E1CBAD36-8D98-416A-B272-E489E4AA37FD}"/>
                </a:ext>
              </a:extLst>
            </p:cNvPr>
            <p:cNvSpPr/>
            <p:nvPr/>
          </p:nvSpPr>
          <p:spPr>
            <a:xfrm>
              <a:off x="3230575" y="2275800"/>
              <a:ext cx="437475" cy="266525"/>
            </a:xfrm>
            <a:custGeom>
              <a:avLst/>
              <a:gdLst/>
              <a:ahLst/>
              <a:cxnLst/>
              <a:rect l="l" t="t" r="r" b="b"/>
              <a:pathLst>
                <a:path w="17499" h="10661" extrusionOk="0">
                  <a:moveTo>
                    <a:pt x="16966" y="1"/>
                  </a:moveTo>
                  <a:lnTo>
                    <a:pt x="2070" y="8583"/>
                  </a:lnTo>
                  <a:cubicBezTo>
                    <a:pt x="1302" y="9025"/>
                    <a:pt x="590" y="9671"/>
                    <a:pt x="1" y="10353"/>
                  </a:cubicBezTo>
                  <a:lnTo>
                    <a:pt x="532" y="10661"/>
                  </a:lnTo>
                  <a:cubicBezTo>
                    <a:pt x="1122" y="9977"/>
                    <a:pt x="1833" y="9331"/>
                    <a:pt x="2601" y="8889"/>
                  </a:cubicBezTo>
                  <a:lnTo>
                    <a:pt x="17499" y="308"/>
                  </a:lnTo>
                  <a:lnTo>
                    <a:pt x="16966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560;p89">
              <a:extLst>
                <a:ext uri="{FF2B5EF4-FFF2-40B4-BE49-F238E27FC236}">
                  <a16:creationId xmlns:a16="http://schemas.microsoft.com/office/drawing/2014/main" id="{74395B10-3E62-4D79-A0FE-FABC13561567}"/>
                </a:ext>
              </a:extLst>
            </p:cNvPr>
            <p:cNvSpPr/>
            <p:nvPr/>
          </p:nvSpPr>
          <p:spPr>
            <a:xfrm>
              <a:off x="3710800" y="2550700"/>
              <a:ext cx="461325" cy="282850"/>
            </a:xfrm>
            <a:custGeom>
              <a:avLst/>
              <a:gdLst/>
              <a:ahLst/>
              <a:cxnLst/>
              <a:rect l="l" t="t" r="r" b="b"/>
              <a:pathLst>
                <a:path w="18453" h="11314" extrusionOk="0">
                  <a:moveTo>
                    <a:pt x="17382" y="1"/>
                  </a:moveTo>
                  <a:lnTo>
                    <a:pt x="2352" y="8660"/>
                  </a:lnTo>
                  <a:cubicBezTo>
                    <a:pt x="1623" y="9079"/>
                    <a:pt x="883" y="9711"/>
                    <a:pt x="213" y="10488"/>
                  </a:cubicBezTo>
                  <a:lnTo>
                    <a:pt x="0" y="10733"/>
                  </a:lnTo>
                  <a:lnTo>
                    <a:pt x="1006" y="11313"/>
                  </a:lnTo>
                  <a:lnTo>
                    <a:pt x="1151" y="11145"/>
                  </a:lnTo>
                  <a:cubicBezTo>
                    <a:pt x="1782" y="10415"/>
                    <a:pt x="2473" y="9821"/>
                    <a:pt x="3151" y="9431"/>
                  </a:cubicBezTo>
                  <a:lnTo>
                    <a:pt x="18452" y="618"/>
                  </a:lnTo>
                  <a:lnTo>
                    <a:pt x="173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561;p89">
              <a:extLst>
                <a:ext uri="{FF2B5EF4-FFF2-40B4-BE49-F238E27FC236}">
                  <a16:creationId xmlns:a16="http://schemas.microsoft.com/office/drawing/2014/main" id="{2E0F14E5-1F59-487D-8CCE-9E4E8A5DDE97}"/>
                </a:ext>
              </a:extLst>
            </p:cNvPr>
            <p:cNvSpPr/>
            <p:nvPr/>
          </p:nvSpPr>
          <p:spPr>
            <a:xfrm>
              <a:off x="3678450" y="2531425"/>
              <a:ext cx="461300" cy="282850"/>
            </a:xfrm>
            <a:custGeom>
              <a:avLst/>
              <a:gdLst/>
              <a:ahLst/>
              <a:cxnLst/>
              <a:rect l="l" t="t" r="r" b="b"/>
              <a:pathLst>
                <a:path w="18452" h="11314" extrusionOk="0">
                  <a:moveTo>
                    <a:pt x="17382" y="1"/>
                  </a:moveTo>
                  <a:lnTo>
                    <a:pt x="2352" y="8659"/>
                  </a:lnTo>
                  <a:cubicBezTo>
                    <a:pt x="1623" y="9079"/>
                    <a:pt x="883" y="9711"/>
                    <a:pt x="212" y="10488"/>
                  </a:cubicBezTo>
                  <a:lnTo>
                    <a:pt x="0" y="10733"/>
                  </a:lnTo>
                  <a:lnTo>
                    <a:pt x="1004" y="11313"/>
                  </a:lnTo>
                  <a:lnTo>
                    <a:pt x="1150" y="11146"/>
                  </a:lnTo>
                  <a:cubicBezTo>
                    <a:pt x="1782" y="10415"/>
                    <a:pt x="2473" y="9823"/>
                    <a:pt x="3151" y="9432"/>
                  </a:cubicBezTo>
                  <a:lnTo>
                    <a:pt x="18452" y="618"/>
                  </a:lnTo>
                  <a:lnTo>
                    <a:pt x="173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562;p89">
              <a:extLst>
                <a:ext uri="{FF2B5EF4-FFF2-40B4-BE49-F238E27FC236}">
                  <a16:creationId xmlns:a16="http://schemas.microsoft.com/office/drawing/2014/main" id="{4B0A76E3-4F1A-41B3-AC2C-EFAA01EB8AF2}"/>
                </a:ext>
              </a:extLst>
            </p:cNvPr>
            <p:cNvSpPr/>
            <p:nvPr/>
          </p:nvSpPr>
          <p:spPr>
            <a:xfrm>
              <a:off x="3646050" y="2512125"/>
              <a:ext cx="461350" cy="282850"/>
            </a:xfrm>
            <a:custGeom>
              <a:avLst/>
              <a:gdLst/>
              <a:ahLst/>
              <a:cxnLst/>
              <a:rect l="l" t="t" r="r" b="b"/>
              <a:pathLst>
                <a:path w="18454" h="11314" extrusionOk="0">
                  <a:moveTo>
                    <a:pt x="17384" y="1"/>
                  </a:moveTo>
                  <a:lnTo>
                    <a:pt x="2353" y="8659"/>
                  </a:lnTo>
                  <a:cubicBezTo>
                    <a:pt x="1624" y="9079"/>
                    <a:pt x="884" y="9710"/>
                    <a:pt x="213" y="10488"/>
                  </a:cubicBezTo>
                  <a:lnTo>
                    <a:pt x="1" y="10733"/>
                  </a:lnTo>
                  <a:lnTo>
                    <a:pt x="1007" y="11313"/>
                  </a:lnTo>
                  <a:lnTo>
                    <a:pt x="1152" y="11145"/>
                  </a:lnTo>
                  <a:cubicBezTo>
                    <a:pt x="1782" y="10415"/>
                    <a:pt x="2475" y="9822"/>
                    <a:pt x="3153" y="9431"/>
                  </a:cubicBezTo>
                  <a:lnTo>
                    <a:pt x="18454" y="618"/>
                  </a:lnTo>
                  <a:lnTo>
                    <a:pt x="1738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563;p89">
              <a:extLst>
                <a:ext uri="{FF2B5EF4-FFF2-40B4-BE49-F238E27FC236}">
                  <a16:creationId xmlns:a16="http://schemas.microsoft.com/office/drawing/2014/main" id="{EE26E606-80C6-46FC-9F30-177726C83109}"/>
                </a:ext>
              </a:extLst>
            </p:cNvPr>
            <p:cNvSpPr/>
            <p:nvPr/>
          </p:nvSpPr>
          <p:spPr>
            <a:xfrm>
              <a:off x="3450250" y="2398300"/>
              <a:ext cx="461325" cy="282875"/>
            </a:xfrm>
            <a:custGeom>
              <a:avLst/>
              <a:gdLst/>
              <a:ahLst/>
              <a:cxnLst/>
              <a:rect l="l" t="t" r="r" b="b"/>
              <a:pathLst>
                <a:path w="18453" h="11315" extrusionOk="0">
                  <a:moveTo>
                    <a:pt x="17383" y="1"/>
                  </a:moveTo>
                  <a:lnTo>
                    <a:pt x="2353" y="8660"/>
                  </a:lnTo>
                  <a:cubicBezTo>
                    <a:pt x="1623" y="9080"/>
                    <a:pt x="884" y="9711"/>
                    <a:pt x="213" y="10489"/>
                  </a:cubicBezTo>
                  <a:lnTo>
                    <a:pt x="1" y="10734"/>
                  </a:lnTo>
                  <a:lnTo>
                    <a:pt x="1006" y="11314"/>
                  </a:lnTo>
                  <a:lnTo>
                    <a:pt x="1151" y="11146"/>
                  </a:lnTo>
                  <a:cubicBezTo>
                    <a:pt x="1782" y="10416"/>
                    <a:pt x="2475" y="9822"/>
                    <a:pt x="3152" y="9432"/>
                  </a:cubicBezTo>
                  <a:lnTo>
                    <a:pt x="18453" y="619"/>
                  </a:lnTo>
                  <a:lnTo>
                    <a:pt x="1738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564;p89">
              <a:extLst>
                <a:ext uri="{FF2B5EF4-FFF2-40B4-BE49-F238E27FC236}">
                  <a16:creationId xmlns:a16="http://schemas.microsoft.com/office/drawing/2014/main" id="{7B705501-AAB7-4F15-A39C-D0189C41A7AC}"/>
                </a:ext>
              </a:extLst>
            </p:cNvPr>
            <p:cNvSpPr/>
            <p:nvPr/>
          </p:nvSpPr>
          <p:spPr>
            <a:xfrm>
              <a:off x="3417900" y="2379025"/>
              <a:ext cx="461300" cy="282850"/>
            </a:xfrm>
            <a:custGeom>
              <a:avLst/>
              <a:gdLst/>
              <a:ahLst/>
              <a:cxnLst/>
              <a:rect l="l" t="t" r="r" b="b"/>
              <a:pathLst>
                <a:path w="18452" h="11314" extrusionOk="0">
                  <a:moveTo>
                    <a:pt x="17383" y="1"/>
                  </a:moveTo>
                  <a:lnTo>
                    <a:pt x="2352" y="8660"/>
                  </a:lnTo>
                  <a:cubicBezTo>
                    <a:pt x="1623" y="9079"/>
                    <a:pt x="884" y="9711"/>
                    <a:pt x="212" y="10488"/>
                  </a:cubicBezTo>
                  <a:lnTo>
                    <a:pt x="1" y="10733"/>
                  </a:lnTo>
                  <a:lnTo>
                    <a:pt x="1006" y="11313"/>
                  </a:lnTo>
                  <a:lnTo>
                    <a:pt x="1151" y="11145"/>
                  </a:lnTo>
                  <a:cubicBezTo>
                    <a:pt x="1781" y="10415"/>
                    <a:pt x="2474" y="9821"/>
                    <a:pt x="3152" y="9431"/>
                  </a:cubicBezTo>
                  <a:lnTo>
                    <a:pt x="18451" y="618"/>
                  </a:lnTo>
                  <a:lnTo>
                    <a:pt x="1738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565;p89">
              <a:extLst>
                <a:ext uri="{FF2B5EF4-FFF2-40B4-BE49-F238E27FC236}">
                  <a16:creationId xmlns:a16="http://schemas.microsoft.com/office/drawing/2014/main" id="{9D4D456E-7A1D-4F69-8A10-EF2B1CF9B6DC}"/>
                </a:ext>
              </a:extLst>
            </p:cNvPr>
            <p:cNvSpPr/>
            <p:nvPr/>
          </p:nvSpPr>
          <p:spPr>
            <a:xfrm>
              <a:off x="3385525" y="2359725"/>
              <a:ext cx="461325" cy="282875"/>
            </a:xfrm>
            <a:custGeom>
              <a:avLst/>
              <a:gdLst/>
              <a:ahLst/>
              <a:cxnLst/>
              <a:rect l="l" t="t" r="r" b="b"/>
              <a:pathLst>
                <a:path w="18453" h="11315" extrusionOk="0">
                  <a:moveTo>
                    <a:pt x="17382" y="1"/>
                  </a:moveTo>
                  <a:lnTo>
                    <a:pt x="2353" y="8660"/>
                  </a:lnTo>
                  <a:cubicBezTo>
                    <a:pt x="1624" y="9080"/>
                    <a:pt x="883" y="9711"/>
                    <a:pt x="213" y="10489"/>
                  </a:cubicBezTo>
                  <a:lnTo>
                    <a:pt x="0" y="10734"/>
                  </a:lnTo>
                  <a:lnTo>
                    <a:pt x="1006" y="11314"/>
                  </a:lnTo>
                  <a:lnTo>
                    <a:pt x="1152" y="11146"/>
                  </a:lnTo>
                  <a:cubicBezTo>
                    <a:pt x="1782" y="10415"/>
                    <a:pt x="2474" y="9823"/>
                    <a:pt x="3152" y="9432"/>
                  </a:cubicBezTo>
                  <a:lnTo>
                    <a:pt x="18452" y="618"/>
                  </a:lnTo>
                  <a:lnTo>
                    <a:pt x="173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566;p89">
              <a:extLst>
                <a:ext uri="{FF2B5EF4-FFF2-40B4-BE49-F238E27FC236}">
                  <a16:creationId xmlns:a16="http://schemas.microsoft.com/office/drawing/2014/main" id="{EFCC9787-E1AB-438A-8AFB-A04CBA5B9E22}"/>
                </a:ext>
              </a:extLst>
            </p:cNvPr>
            <p:cNvSpPr/>
            <p:nvPr/>
          </p:nvSpPr>
          <p:spPr>
            <a:xfrm>
              <a:off x="4206775" y="2614775"/>
              <a:ext cx="87150" cy="53075"/>
            </a:xfrm>
            <a:custGeom>
              <a:avLst/>
              <a:gdLst/>
              <a:ahLst/>
              <a:cxnLst/>
              <a:rect l="l" t="t" r="r" b="b"/>
              <a:pathLst>
                <a:path w="3486" h="2123" extrusionOk="0">
                  <a:moveTo>
                    <a:pt x="3486" y="0"/>
                  </a:moveTo>
                  <a:lnTo>
                    <a:pt x="0" y="2123"/>
                  </a:lnTo>
                  <a:lnTo>
                    <a:pt x="3485" y="286"/>
                  </a:lnTo>
                  <a:lnTo>
                    <a:pt x="3486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567;p89">
              <a:extLst>
                <a:ext uri="{FF2B5EF4-FFF2-40B4-BE49-F238E27FC236}">
                  <a16:creationId xmlns:a16="http://schemas.microsoft.com/office/drawing/2014/main" id="{693DEC4D-15A7-4AB4-903B-020AE5D9D689}"/>
                </a:ext>
              </a:extLst>
            </p:cNvPr>
            <p:cNvSpPr/>
            <p:nvPr/>
          </p:nvSpPr>
          <p:spPr>
            <a:xfrm>
              <a:off x="4148675" y="2642225"/>
              <a:ext cx="145275" cy="86525"/>
            </a:xfrm>
            <a:custGeom>
              <a:avLst/>
              <a:gdLst/>
              <a:ahLst/>
              <a:cxnLst/>
              <a:rect l="l" t="t" r="r" b="b"/>
              <a:pathLst>
                <a:path w="5811" h="3461" extrusionOk="0">
                  <a:moveTo>
                    <a:pt x="5811" y="0"/>
                  </a:moveTo>
                  <a:lnTo>
                    <a:pt x="1" y="3461"/>
                  </a:lnTo>
                  <a:lnTo>
                    <a:pt x="1" y="3461"/>
                  </a:lnTo>
                  <a:lnTo>
                    <a:pt x="5811" y="212"/>
                  </a:lnTo>
                  <a:lnTo>
                    <a:pt x="58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568;p89">
              <a:extLst>
                <a:ext uri="{FF2B5EF4-FFF2-40B4-BE49-F238E27FC236}">
                  <a16:creationId xmlns:a16="http://schemas.microsoft.com/office/drawing/2014/main" id="{F5D1BC12-5542-4F23-B9B8-FBFFE7C93A46}"/>
                </a:ext>
              </a:extLst>
            </p:cNvPr>
            <p:cNvSpPr/>
            <p:nvPr/>
          </p:nvSpPr>
          <p:spPr>
            <a:xfrm>
              <a:off x="2795150" y="2532600"/>
              <a:ext cx="963225" cy="377550"/>
            </a:xfrm>
            <a:custGeom>
              <a:avLst/>
              <a:gdLst/>
              <a:ahLst/>
              <a:cxnLst/>
              <a:rect l="l" t="t" r="r" b="b"/>
              <a:pathLst>
                <a:path w="38529" h="15102" extrusionOk="0">
                  <a:moveTo>
                    <a:pt x="11157" y="0"/>
                  </a:moveTo>
                  <a:cubicBezTo>
                    <a:pt x="10699" y="0"/>
                    <a:pt x="10172" y="50"/>
                    <a:pt x="9566" y="168"/>
                  </a:cubicBezTo>
                  <a:cubicBezTo>
                    <a:pt x="7349" y="596"/>
                    <a:pt x="3141" y="2662"/>
                    <a:pt x="1" y="4322"/>
                  </a:cubicBezTo>
                  <a:cubicBezTo>
                    <a:pt x="1" y="4322"/>
                    <a:pt x="3076" y="3245"/>
                    <a:pt x="7484" y="3245"/>
                  </a:cubicBezTo>
                  <a:cubicBezTo>
                    <a:pt x="9793" y="3245"/>
                    <a:pt x="12468" y="3541"/>
                    <a:pt x="15258" y="4441"/>
                  </a:cubicBezTo>
                  <a:cubicBezTo>
                    <a:pt x="23374" y="7060"/>
                    <a:pt x="35947" y="14728"/>
                    <a:pt x="35947" y="14728"/>
                  </a:cubicBezTo>
                  <a:cubicBezTo>
                    <a:pt x="36216" y="14697"/>
                    <a:pt x="36468" y="14682"/>
                    <a:pt x="36702" y="14682"/>
                  </a:cubicBezTo>
                  <a:cubicBezTo>
                    <a:pt x="37490" y="14682"/>
                    <a:pt x="38086" y="14847"/>
                    <a:pt x="38529" y="15102"/>
                  </a:cubicBezTo>
                  <a:lnTo>
                    <a:pt x="13129" y="438"/>
                  </a:lnTo>
                  <a:lnTo>
                    <a:pt x="13127" y="442"/>
                  </a:lnTo>
                  <a:cubicBezTo>
                    <a:pt x="12684" y="191"/>
                    <a:pt x="12053" y="0"/>
                    <a:pt x="11157" y="0"/>
                  </a:cubicBezTo>
                  <a:close/>
                </a:path>
              </a:pathLst>
            </a:custGeom>
            <a:solidFill>
              <a:srgbClr val="000549">
                <a:alpha val="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569;p89">
              <a:extLst>
                <a:ext uri="{FF2B5EF4-FFF2-40B4-BE49-F238E27FC236}">
                  <a16:creationId xmlns:a16="http://schemas.microsoft.com/office/drawing/2014/main" id="{26388544-0732-4E04-9ADC-57D31A84479E}"/>
                </a:ext>
              </a:extLst>
            </p:cNvPr>
            <p:cNvSpPr/>
            <p:nvPr/>
          </p:nvSpPr>
          <p:spPr>
            <a:xfrm>
              <a:off x="2056525" y="1162225"/>
              <a:ext cx="1075800" cy="1786900"/>
            </a:xfrm>
            <a:custGeom>
              <a:avLst/>
              <a:gdLst/>
              <a:ahLst/>
              <a:cxnLst/>
              <a:rect l="l" t="t" r="r" b="b"/>
              <a:pathLst>
                <a:path w="43032" h="71476" extrusionOk="0">
                  <a:moveTo>
                    <a:pt x="11914" y="1"/>
                  </a:moveTo>
                  <a:cubicBezTo>
                    <a:pt x="7122" y="271"/>
                    <a:pt x="1461" y="3090"/>
                    <a:pt x="669" y="10077"/>
                  </a:cubicBezTo>
                  <a:cubicBezTo>
                    <a:pt x="1" y="15973"/>
                    <a:pt x="682" y="35735"/>
                    <a:pt x="1081" y="40261"/>
                  </a:cubicBezTo>
                  <a:cubicBezTo>
                    <a:pt x="1560" y="45710"/>
                    <a:pt x="1666" y="47310"/>
                    <a:pt x="5000" y="49987"/>
                  </a:cubicBezTo>
                  <a:cubicBezTo>
                    <a:pt x="9819" y="53855"/>
                    <a:pt x="25557" y="66521"/>
                    <a:pt x="31975" y="69040"/>
                  </a:cubicBezTo>
                  <a:cubicBezTo>
                    <a:pt x="35433" y="70399"/>
                    <a:pt x="38810" y="71475"/>
                    <a:pt x="41761" y="71475"/>
                  </a:cubicBezTo>
                  <a:cubicBezTo>
                    <a:pt x="42194" y="71475"/>
                    <a:pt x="42618" y="71452"/>
                    <a:pt x="43031" y="71403"/>
                  </a:cubicBezTo>
                  <a:lnTo>
                    <a:pt x="33805" y="66081"/>
                  </a:lnTo>
                  <a:cubicBezTo>
                    <a:pt x="33805" y="66081"/>
                    <a:pt x="37191" y="65862"/>
                    <a:pt x="39696" y="65309"/>
                  </a:cubicBezTo>
                  <a:cubicBezTo>
                    <a:pt x="42150" y="64769"/>
                    <a:pt x="41162" y="62888"/>
                    <a:pt x="38653" y="62888"/>
                  </a:cubicBezTo>
                  <a:cubicBezTo>
                    <a:pt x="38602" y="62888"/>
                    <a:pt x="38550" y="62889"/>
                    <a:pt x="38497" y="62891"/>
                  </a:cubicBezTo>
                  <a:cubicBezTo>
                    <a:pt x="38471" y="62892"/>
                    <a:pt x="38445" y="62892"/>
                    <a:pt x="38418" y="62892"/>
                  </a:cubicBezTo>
                  <a:cubicBezTo>
                    <a:pt x="36277" y="62892"/>
                    <a:pt x="32876" y="60357"/>
                    <a:pt x="27713" y="60122"/>
                  </a:cubicBezTo>
                  <a:lnTo>
                    <a:pt x="30669" y="58550"/>
                  </a:lnTo>
                  <a:lnTo>
                    <a:pt x="13392" y="41695"/>
                  </a:lnTo>
                  <a:cubicBezTo>
                    <a:pt x="13392" y="41695"/>
                    <a:pt x="13478" y="14999"/>
                    <a:pt x="13023" y="14999"/>
                  </a:cubicBezTo>
                  <a:cubicBezTo>
                    <a:pt x="13007" y="14999"/>
                    <a:pt x="12991" y="15030"/>
                    <a:pt x="12975" y="15092"/>
                  </a:cubicBezTo>
                  <a:cubicBezTo>
                    <a:pt x="12975" y="15093"/>
                    <a:pt x="12974" y="15094"/>
                    <a:pt x="12974" y="15094"/>
                  </a:cubicBezTo>
                  <a:cubicBezTo>
                    <a:pt x="12923" y="15094"/>
                    <a:pt x="11914" y="1"/>
                    <a:pt x="11914" y="1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570;p89">
              <a:extLst>
                <a:ext uri="{FF2B5EF4-FFF2-40B4-BE49-F238E27FC236}">
                  <a16:creationId xmlns:a16="http://schemas.microsoft.com/office/drawing/2014/main" id="{62DA511B-D74A-4594-BC34-6A8EDFC076CA}"/>
                </a:ext>
              </a:extLst>
            </p:cNvPr>
            <p:cNvSpPr/>
            <p:nvPr/>
          </p:nvSpPr>
          <p:spPr>
            <a:xfrm>
              <a:off x="2050150" y="1144550"/>
              <a:ext cx="428550" cy="833525"/>
            </a:xfrm>
            <a:custGeom>
              <a:avLst/>
              <a:gdLst/>
              <a:ahLst/>
              <a:cxnLst/>
              <a:rect l="l" t="t" r="r" b="b"/>
              <a:pathLst>
                <a:path w="17142" h="33341" extrusionOk="0">
                  <a:moveTo>
                    <a:pt x="12442" y="1"/>
                  </a:moveTo>
                  <a:cubicBezTo>
                    <a:pt x="11549" y="1"/>
                    <a:pt x="8737" y="71"/>
                    <a:pt x="6791" y="901"/>
                  </a:cubicBezTo>
                  <a:cubicBezTo>
                    <a:pt x="2997" y="2520"/>
                    <a:pt x="606" y="6905"/>
                    <a:pt x="265" y="12677"/>
                  </a:cubicBezTo>
                  <a:cubicBezTo>
                    <a:pt x="1" y="17135"/>
                    <a:pt x="265" y="32417"/>
                    <a:pt x="265" y="32417"/>
                  </a:cubicBezTo>
                  <a:cubicBezTo>
                    <a:pt x="265" y="32417"/>
                    <a:pt x="2763" y="33340"/>
                    <a:pt x="6360" y="33340"/>
                  </a:cubicBezTo>
                  <a:cubicBezTo>
                    <a:pt x="8524" y="33340"/>
                    <a:pt x="11085" y="33006"/>
                    <a:pt x="13739" y="31936"/>
                  </a:cubicBezTo>
                  <a:cubicBezTo>
                    <a:pt x="13801" y="31391"/>
                    <a:pt x="14281" y="15260"/>
                    <a:pt x="14281" y="15260"/>
                  </a:cubicBezTo>
                  <a:cubicBezTo>
                    <a:pt x="14281" y="15260"/>
                    <a:pt x="17142" y="5141"/>
                    <a:pt x="12726" y="3"/>
                  </a:cubicBezTo>
                  <a:cubicBezTo>
                    <a:pt x="12726" y="3"/>
                    <a:pt x="12624" y="1"/>
                    <a:pt x="1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571;p89">
              <a:extLst>
                <a:ext uri="{FF2B5EF4-FFF2-40B4-BE49-F238E27FC236}">
                  <a16:creationId xmlns:a16="http://schemas.microsoft.com/office/drawing/2014/main" id="{B5E39680-89BB-480E-AB05-B7B338135CFD}"/>
                </a:ext>
              </a:extLst>
            </p:cNvPr>
            <p:cNvSpPr/>
            <p:nvPr/>
          </p:nvSpPr>
          <p:spPr>
            <a:xfrm>
              <a:off x="4118900" y="2606850"/>
              <a:ext cx="1082750" cy="622475"/>
            </a:xfrm>
            <a:custGeom>
              <a:avLst/>
              <a:gdLst/>
              <a:ahLst/>
              <a:cxnLst/>
              <a:rect l="l" t="t" r="r" b="b"/>
              <a:pathLst>
                <a:path w="43310" h="24899" extrusionOk="0">
                  <a:moveTo>
                    <a:pt x="24791" y="1"/>
                  </a:moveTo>
                  <a:cubicBezTo>
                    <a:pt x="24549" y="1"/>
                    <a:pt x="24307" y="54"/>
                    <a:pt x="24122" y="160"/>
                  </a:cubicBezTo>
                  <a:lnTo>
                    <a:pt x="370" y="13873"/>
                  </a:lnTo>
                  <a:cubicBezTo>
                    <a:pt x="1" y="14087"/>
                    <a:pt x="1" y="14433"/>
                    <a:pt x="370" y="14646"/>
                  </a:cubicBezTo>
                  <a:lnTo>
                    <a:pt x="17851" y="24739"/>
                  </a:lnTo>
                  <a:cubicBezTo>
                    <a:pt x="18035" y="24845"/>
                    <a:pt x="18277" y="24898"/>
                    <a:pt x="18519" y="24898"/>
                  </a:cubicBezTo>
                  <a:cubicBezTo>
                    <a:pt x="18761" y="24898"/>
                    <a:pt x="19003" y="24845"/>
                    <a:pt x="19188" y="24739"/>
                  </a:cubicBezTo>
                  <a:lnTo>
                    <a:pt x="42941" y="11024"/>
                  </a:lnTo>
                  <a:cubicBezTo>
                    <a:pt x="43309" y="10812"/>
                    <a:pt x="43309" y="10466"/>
                    <a:pt x="42941" y="10252"/>
                  </a:cubicBezTo>
                  <a:lnTo>
                    <a:pt x="25460" y="160"/>
                  </a:lnTo>
                  <a:cubicBezTo>
                    <a:pt x="25275" y="54"/>
                    <a:pt x="25033" y="1"/>
                    <a:pt x="24791" y="1"/>
                  </a:cubicBezTo>
                  <a:close/>
                </a:path>
              </a:pathLst>
            </a:custGeom>
            <a:solidFill>
              <a:srgbClr val="000549">
                <a:alpha val="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572;p89">
              <a:extLst>
                <a:ext uri="{FF2B5EF4-FFF2-40B4-BE49-F238E27FC236}">
                  <a16:creationId xmlns:a16="http://schemas.microsoft.com/office/drawing/2014/main" id="{3C546B22-50CC-48E4-AEA5-7A1EAE2784F9}"/>
                </a:ext>
              </a:extLst>
            </p:cNvPr>
            <p:cNvSpPr/>
            <p:nvPr/>
          </p:nvSpPr>
          <p:spPr>
            <a:xfrm>
              <a:off x="4118900" y="2668075"/>
              <a:ext cx="1082750" cy="622500"/>
            </a:xfrm>
            <a:custGeom>
              <a:avLst/>
              <a:gdLst/>
              <a:ahLst/>
              <a:cxnLst/>
              <a:rect l="l" t="t" r="r" b="b"/>
              <a:pathLst>
                <a:path w="43310" h="24900" extrusionOk="0">
                  <a:moveTo>
                    <a:pt x="24791" y="1"/>
                  </a:moveTo>
                  <a:cubicBezTo>
                    <a:pt x="24549" y="1"/>
                    <a:pt x="24307" y="54"/>
                    <a:pt x="24122" y="161"/>
                  </a:cubicBezTo>
                  <a:lnTo>
                    <a:pt x="370" y="13874"/>
                  </a:lnTo>
                  <a:cubicBezTo>
                    <a:pt x="1" y="14088"/>
                    <a:pt x="1" y="14434"/>
                    <a:pt x="370" y="14647"/>
                  </a:cubicBezTo>
                  <a:lnTo>
                    <a:pt x="17851" y="24740"/>
                  </a:lnTo>
                  <a:cubicBezTo>
                    <a:pt x="18035" y="24846"/>
                    <a:pt x="18277" y="24899"/>
                    <a:pt x="18519" y="24899"/>
                  </a:cubicBezTo>
                  <a:cubicBezTo>
                    <a:pt x="18761" y="24899"/>
                    <a:pt x="19003" y="24846"/>
                    <a:pt x="19188" y="24740"/>
                  </a:cubicBezTo>
                  <a:lnTo>
                    <a:pt x="42941" y="11025"/>
                  </a:lnTo>
                  <a:cubicBezTo>
                    <a:pt x="43309" y="10813"/>
                    <a:pt x="43309" y="10467"/>
                    <a:pt x="42941" y="10253"/>
                  </a:cubicBezTo>
                  <a:lnTo>
                    <a:pt x="25460" y="161"/>
                  </a:lnTo>
                  <a:cubicBezTo>
                    <a:pt x="25275" y="54"/>
                    <a:pt x="25033" y="1"/>
                    <a:pt x="24791" y="1"/>
                  </a:cubicBezTo>
                  <a:close/>
                </a:path>
              </a:pathLst>
            </a:custGeom>
            <a:solidFill>
              <a:srgbClr val="000549">
                <a:alpha val="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573;p89">
              <a:extLst>
                <a:ext uri="{FF2B5EF4-FFF2-40B4-BE49-F238E27FC236}">
                  <a16:creationId xmlns:a16="http://schemas.microsoft.com/office/drawing/2014/main" id="{D0C19670-2439-4A23-8A4D-EF2A01C43D0B}"/>
                </a:ext>
              </a:extLst>
            </p:cNvPr>
            <p:cNvSpPr/>
            <p:nvPr/>
          </p:nvSpPr>
          <p:spPr>
            <a:xfrm>
              <a:off x="4118900" y="2637475"/>
              <a:ext cx="1082775" cy="622450"/>
            </a:xfrm>
            <a:custGeom>
              <a:avLst/>
              <a:gdLst/>
              <a:ahLst/>
              <a:cxnLst/>
              <a:rect l="l" t="t" r="r" b="b"/>
              <a:pathLst>
                <a:path w="43311" h="24898" extrusionOk="0">
                  <a:moveTo>
                    <a:pt x="24791" y="0"/>
                  </a:moveTo>
                  <a:cubicBezTo>
                    <a:pt x="24550" y="0"/>
                    <a:pt x="24308" y="54"/>
                    <a:pt x="24124" y="161"/>
                  </a:cubicBezTo>
                  <a:lnTo>
                    <a:pt x="370" y="13874"/>
                  </a:lnTo>
                  <a:cubicBezTo>
                    <a:pt x="1" y="14088"/>
                    <a:pt x="1" y="14433"/>
                    <a:pt x="370" y="14646"/>
                  </a:cubicBezTo>
                  <a:lnTo>
                    <a:pt x="17851" y="24738"/>
                  </a:lnTo>
                  <a:cubicBezTo>
                    <a:pt x="18036" y="24844"/>
                    <a:pt x="18277" y="24897"/>
                    <a:pt x="18519" y="24897"/>
                  </a:cubicBezTo>
                  <a:cubicBezTo>
                    <a:pt x="18761" y="24897"/>
                    <a:pt x="19003" y="24844"/>
                    <a:pt x="19188" y="24738"/>
                  </a:cubicBezTo>
                  <a:lnTo>
                    <a:pt x="42941" y="11025"/>
                  </a:lnTo>
                  <a:cubicBezTo>
                    <a:pt x="43310" y="10812"/>
                    <a:pt x="43310" y="10465"/>
                    <a:pt x="42941" y="10253"/>
                  </a:cubicBezTo>
                  <a:lnTo>
                    <a:pt x="25460" y="161"/>
                  </a:lnTo>
                  <a:cubicBezTo>
                    <a:pt x="25275" y="54"/>
                    <a:pt x="25033" y="0"/>
                    <a:pt x="24791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574;p89">
              <a:extLst>
                <a:ext uri="{FF2B5EF4-FFF2-40B4-BE49-F238E27FC236}">
                  <a16:creationId xmlns:a16="http://schemas.microsoft.com/office/drawing/2014/main" id="{81F6FF01-906B-4F5E-BD58-7CB48DCD5A55}"/>
                </a:ext>
              </a:extLst>
            </p:cNvPr>
            <p:cNvSpPr/>
            <p:nvPr/>
          </p:nvSpPr>
          <p:spPr>
            <a:xfrm>
              <a:off x="4150175" y="2637475"/>
              <a:ext cx="1020200" cy="577725"/>
            </a:xfrm>
            <a:custGeom>
              <a:avLst/>
              <a:gdLst/>
              <a:ahLst/>
              <a:cxnLst/>
              <a:rect l="l" t="t" r="r" b="b"/>
              <a:pathLst>
                <a:path w="40808" h="23109" extrusionOk="0">
                  <a:moveTo>
                    <a:pt x="23540" y="0"/>
                  </a:moveTo>
                  <a:cubicBezTo>
                    <a:pt x="23298" y="0"/>
                    <a:pt x="23056" y="54"/>
                    <a:pt x="22871" y="161"/>
                  </a:cubicBezTo>
                  <a:lnTo>
                    <a:pt x="0" y="13365"/>
                  </a:lnTo>
                  <a:lnTo>
                    <a:pt x="16600" y="22949"/>
                  </a:lnTo>
                  <a:cubicBezTo>
                    <a:pt x="16785" y="23055"/>
                    <a:pt x="17026" y="23108"/>
                    <a:pt x="17268" y="23108"/>
                  </a:cubicBezTo>
                  <a:cubicBezTo>
                    <a:pt x="17510" y="23108"/>
                    <a:pt x="17752" y="23055"/>
                    <a:pt x="17937" y="22949"/>
                  </a:cubicBezTo>
                  <a:lnTo>
                    <a:pt x="40808" y="9744"/>
                  </a:lnTo>
                  <a:lnTo>
                    <a:pt x="24209" y="161"/>
                  </a:lnTo>
                  <a:cubicBezTo>
                    <a:pt x="24024" y="54"/>
                    <a:pt x="23782" y="0"/>
                    <a:pt x="23540" y="0"/>
                  </a:cubicBezTo>
                  <a:close/>
                </a:path>
              </a:pathLst>
            </a:custGeom>
            <a:solidFill>
              <a:srgbClr val="000549">
                <a:alpha val="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575;p89">
              <a:extLst>
                <a:ext uri="{FF2B5EF4-FFF2-40B4-BE49-F238E27FC236}">
                  <a16:creationId xmlns:a16="http://schemas.microsoft.com/office/drawing/2014/main" id="{8A885875-5D9E-446F-B34A-F0CEE36009FF}"/>
                </a:ext>
              </a:extLst>
            </p:cNvPr>
            <p:cNvSpPr/>
            <p:nvPr/>
          </p:nvSpPr>
          <p:spPr>
            <a:xfrm>
              <a:off x="4118900" y="2577100"/>
              <a:ext cx="1082750" cy="622475"/>
            </a:xfrm>
            <a:custGeom>
              <a:avLst/>
              <a:gdLst/>
              <a:ahLst/>
              <a:cxnLst/>
              <a:rect l="l" t="t" r="r" b="b"/>
              <a:pathLst>
                <a:path w="43310" h="24899" extrusionOk="0">
                  <a:moveTo>
                    <a:pt x="24791" y="0"/>
                  </a:moveTo>
                  <a:cubicBezTo>
                    <a:pt x="24549" y="0"/>
                    <a:pt x="24307" y="54"/>
                    <a:pt x="24122" y="160"/>
                  </a:cubicBezTo>
                  <a:lnTo>
                    <a:pt x="370" y="13874"/>
                  </a:lnTo>
                  <a:cubicBezTo>
                    <a:pt x="1" y="14087"/>
                    <a:pt x="1" y="14433"/>
                    <a:pt x="370" y="14646"/>
                  </a:cubicBezTo>
                  <a:lnTo>
                    <a:pt x="17851" y="24738"/>
                  </a:lnTo>
                  <a:cubicBezTo>
                    <a:pt x="18035" y="24845"/>
                    <a:pt x="18277" y="24898"/>
                    <a:pt x="18519" y="24898"/>
                  </a:cubicBezTo>
                  <a:cubicBezTo>
                    <a:pt x="18761" y="24898"/>
                    <a:pt x="19003" y="24845"/>
                    <a:pt x="19188" y="24738"/>
                  </a:cubicBezTo>
                  <a:lnTo>
                    <a:pt x="42941" y="11025"/>
                  </a:lnTo>
                  <a:cubicBezTo>
                    <a:pt x="43309" y="10812"/>
                    <a:pt x="43309" y="10465"/>
                    <a:pt x="42941" y="10253"/>
                  </a:cubicBezTo>
                  <a:lnTo>
                    <a:pt x="25460" y="160"/>
                  </a:lnTo>
                  <a:cubicBezTo>
                    <a:pt x="25275" y="54"/>
                    <a:pt x="25033" y="0"/>
                    <a:pt x="2479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576;p89">
              <a:extLst>
                <a:ext uri="{FF2B5EF4-FFF2-40B4-BE49-F238E27FC236}">
                  <a16:creationId xmlns:a16="http://schemas.microsoft.com/office/drawing/2014/main" id="{448A971F-EFC6-42A3-9EC2-B4CC0EDBE433}"/>
                </a:ext>
              </a:extLst>
            </p:cNvPr>
            <p:cNvSpPr/>
            <p:nvPr/>
          </p:nvSpPr>
          <p:spPr>
            <a:xfrm>
              <a:off x="4846500" y="2198525"/>
              <a:ext cx="92525" cy="72425"/>
            </a:xfrm>
            <a:custGeom>
              <a:avLst/>
              <a:gdLst/>
              <a:ahLst/>
              <a:cxnLst/>
              <a:rect l="l" t="t" r="r" b="b"/>
              <a:pathLst>
                <a:path w="3701" h="2897" extrusionOk="0">
                  <a:moveTo>
                    <a:pt x="3557" y="0"/>
                  </a:moveTo>
                  <a:cubicBezTo>
                    <a:pt x="3549" y="0"/>
                    <a:pt x="3541" y="1"/>
                    <a:pt x="3533" y="3"/>
                  </a:cubicBezTo>
                  <a:lnTo>
                    <a:pt x="0" y="695"/>
                  </a:lnTo>
                  <a:lnTo>
                    <a:pt x="1240" y="2896"/>
                  </a:lnTo>
                  <a:lnTo>
                    <a:pt x="3635" y="183"/>
                  </a:lnTo>
                  <a:cubicBezTo>
                    <a:pt x="3701" y="110"/>
                    <a:pt x="3646" y="0"/>
                    <a:pt x="35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577;p89">
              <a:extLst>
                <a:ext uri="{FF2B5EF4-FFF2-40B4-BE49-F238E27FC236}">
                  <a16:creationId xmlns:a16="http://schemas.microsoft.com/office/drawing/2014/main" id="{CDEF78A3-D757-4C71-8950-802F00019590}"/>
                </a:ext>
              </a:extLst>
            </p:cNvPr>
            <p:cNvSpPr/>
            <p:nvPr/>
          </p:nvSpPr>
          <p:spPr>
            <a:xfrm>
              <a:off x="4917550" y="2198525"/>
              <a:ext cx="21475" cy="19100"/>
            </a:xfrm>
            <a:custGeom>
              <a:avLst/>
              <a:gdLst/>
              <a:ahLst/>
              <a:cxnLst/>
              <a:rect l="l" t="t" r="r" b="b"/>
              <a:pathLst>
                <a:path w="859" h="764" extrusionOk="0">
                  <a:moveTo>
                    <a:pt x="715" y="0"/>
                  </a:moveTo>
                  <a:cubicBezTo>
                    <a:pt x="707" y="0"/>
                    <a:pt x="699" y="1"/>
                    <a:pt x="691" y="3"/>
                  </a:cubicBezTo>
                  <a:lnTo>
                    <a:pt x="1" y="138"/>
                  </a:lnTo>
                  <a:cubicBezTo>
                    <a:pt x="194" y="258"/>
                    <a:pt x="304" y="475"/>
                    <a:pt x="286" y="702"/>
                  </a:cubicBezTo>
                  <a:lnTo>
                    <a:pt x="281" y="764"/>
                  </a:lnTo>
                  <a:lnTo>
                    <a:pt x="793" y="183"/>
                  </a:lnTo>
                  <a:cubicBezTo>
                    <a:pt x="859" y="110"/>
                    <a:pt x="804" y="0"/>
                    <a:pt x="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578;p89">
              <a:extLst>
                <a:ext uri="{FF2B5EF4-FFF2-40B4-BE49-F238E27FC236}">
                  <a16:creationId xmlns:a16="http://schemas.microsoft.com/office/drawing/2014/main" id="{CF307329-C4F1-4711-BD8D-5AECF38BC932}"/>
                </a:ext>
              </a:extLst>
            </p:cNvPr>
            <p:cNvSpPr/>
            <p:nvPr/>
          </p:nvSpPr>
          <p:spPr>
            <a:xfrm>
              <a:off x="4516750" y="2215900"/>
              <a:ext cx="364025" cy="243875"/>
            </a:xfrm>
            <a:custGeom>
              <a:avLst/>
              <a:gdLst/>
              <a:ahLst/>
              <a:cxnLst/>
              <a:rect l="l" t="t" r="r" b="b"/>
              <a:pathLst>
                <a:path w="14561" h="9755" extrusionOk="0">
                  <a:moveTo>
                    <a:pt x="13191" y="0"/>
                  </a:moveTo>
                  <a:lnTo>
                    <a:pt x="667" y="7184"/>
                  </a:lnTo>
                  <a:lnTo>
                    <a:pt x="0" y="7567"/>
                  </a:lnTo>
                  <a:cubicBezTo>
                    <a:pt x="22" y="7556"/>
                    <a:pt x="46" y="7551"/>
                    <a:pt x="71" y="7551"/>
                  </a:cubicBezTo>
                  <a:cubicBezTo>
                    <a:pt x="559" y="7551"/>
                    <a:pt x="1661" y="9500"/>
                    <a:pt x="1271" y="9748"/>
                  </a:cubicBezTo>
                  <a:lnTo>
                    <a:pt x="1271" y="9748"/>
                  </a:lnTo>
                  <a:lnTo>
                    <a:pt x="1548" y="9589"/>
                  </a:lnTo>
                  <a:lnTo>
                    <a:pt x="1898" y="9390"/>
                  </a:lnTo>
                  <a:lnTo>
                    <a:pt x="14430" y="2201"/>
                  </a:lnTo>
                  <a:cubicBezTo>
                    <a:pt x="14561" y="1818"/>
                    <a:pt x="14496" y="1398"/>
                    <a:pt x="14331" y="1029"/>
                  </a:cubicBezTo>
                  <a:cubicBezTo>
                    <a:pt x="14081" y="469"/>
                    <a:pt x="13594" y="26"/>
                    <a:pt x="13191" y="0"/>
                  </a:cubicBezTo>
                  <a:close/>
                  <a:moveTo>
                    <a:pt x="1271" y="9748"/>
                  </a:moveTo>
                  <a:lnTo>
                    <a:pt x="1260" y="9754"/>
                  </a:lnTo>
                  <a:cubicBezTo>
                    <a:pt x="1263" y="9752"/>
                    <a:pt x="1267" y="9750"/>
                    <a:pt x="1271" y="97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579;p89">
              <a:extLst>
                <a:ext uri="{FF2B5EF4-FFF2-40B4-BE49-F238E27FC236}">
                  <a16:creationId xmlns:a16="http://schemas.microsoft.com/office/drawing/2014/main" id="{1B9DFB2E-6D49-47C5-BDD9-7B2D94A2ABCE}"/>
                </a:ext>
              </a:extLst>
            </p:cNvPr>
            <p:cNvSpPr/>
            <p:nvPr/>
          </p:nvSpPr>
          <p:spPr>
            <a:xfrm>
              <a:off x="4544050" y="2379725"/>
              <a:ext cx="52625" cy="64375"/>
            </a:xfrm>
            <a:custGeom>
              <a:avLst/>
              <a:gdLst/>
              <a:ahLst/>
              <a:cxnLst/>
              <a:rect l="l" t="t" r="r" b="b"/>
              <a:pathLst>
                <a:path w="2105" h="2575" extrusionOk="0">
                  <a:moveTo>
                    <a:pt x="724" y="0"/>
                  </a:moveTo>
                  <a:cubicBezTo>
                    <a:pt x="695" y="0"/>
                    <a:pt x="669" y="6"/>
                    <a:pt x="645" y="19"/>
                  </a:cubicBezTo>
                  <a:lnTo>
                    <a:pt x="170" y="291"/>
                  </a:lnTo>
                  <a:lnTo>
                    <a:pt x="1" y="391"/>
                  </a:lnTo>
                  <a:cubicBezTo>
                    <a:pt x="24" y="379"/>
                    <a:pt x="51" y="373"/>
                    <a:pt x="79" y="373"/>
                  </a:cubicBezTo>
                  <a:cubicBezTo>
                    <a:pt x="359" y="373"/>
                    <a:pt x="861" y="940"/>
                    <a:pt x="1128" y="1523"/>
                  </a:cubicBezTo>
                  <a:cubicBezTo>
                    <a:pt x="1342" y="1987"/>
                    <a:pt x="1450" y="2438"/>
                    <a:pt x="1289" y="2560"/>
                  </a:cubicBezTo>
                  <a:lnTo>
                    <a:pt x="1286" y="2561"/>
                  </a:lnTo>
                  <a:cubicBezTo>
                    <a:pt x="1283" y="2565"/>
                    <a:pt x="1279" y="2568"/>
                    <a:pt x="1275" y="2571"/>
                  </a:cubicBezTo>
                  <a:lnTo>
                    <a:pt x="1275" y="2571"/>
                  </a:lnTo>
                  <a:lnTo>
                    <a:pt x="1913" y="2202"/>
                  </a:lnTo>
                  <a:cubicBezTo>
                    <a:pt x="2104" y="2101"/>
                    <a:pt x="1995" y="1633"/>
                    <a:pt x="1772" y="1150"/>
                  </a:cubicBezTo>
                  <a:cubicBezTo>
                    <a:pt x="1506" y="567"/>
                    <a:pt x="1003" y="0"/>
                    <a:pt x="724" y="0"/>
                  </a:cubicBezTo>
                  <a:close/>
                  <a:moveTo>
                    <a:pt x="1275" y="2571"/>
                  </a:moveTo>
                  <a:lnTo>
                    <a:pt x="1269" y="2574"/>
                  </a:lnTo>
                  <a:cubicBezTo>
                    <a:pt x="1271" y="2573"/>
                    <a:pt x="1273" y="2572"/>
                    <a:pt x="1275" y="25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580;p89">
              <a:extLst>
                <a:ext uri="{FF2B5EF4-FFF2-40B4-BE49-F238E27FC236}">
                  <a16:creationId xmlns:a16="http://schemas.microsoft.com/office/drawing/2014/main" id="{47339CA8-0D5C-480E-AA7E-188A222A85B7}"/>
                </a:ext>
              </a:extLst>
            </p:cNvPr>
            <p:cNvSpPr/>
            <p:nvPr/>
          </p:nvSpPr>
          <p:spPr>
            <a:xfrm>
              <a:off x="4531900" y="2386675"/>
              <a:ext cx="58400" cy="64300"/>
            </a:xfrm>
            <a:custGeom>
              <a:avLst/>
              <a:gdLst/>
              <a:ahLst/>
              <a:cxnLst/>
              <a:rect l="l" t="t" r="r" b="b"/>
              <a:pathLst>
                <a:path w="2336" h="2572" extrusionOk="0">
                  <a:moveTo>
                    <a:pt x="721" y="1"/>
                  </a:moveTo>
                  <a:cubicBezTo>
                    <a:pt x="694" y="1"/>
                    <a:pt x="670" y="7"/>
                    <a:pt x="647" y="19"/>
                  </a:cubicBezTo>
                  <a:lnTo>
                    <a:pt x="1" y="388"/>
                  </a:lnTo>
                  <a:cubicBezTo>
                    <a:pt x="23" y="376"/>
                    <a:pt x="48" y="371"/>
                    <a:pt x="74" y="371"/>
                  </a:cubicBezTo>
                  <a:cubicBezTo>
                    <a:pt x="565" y="371"/>
                    <a:pt x="1674" y="2322"/>
                    <a:pt x="1277" y="2566"/>
                  </a:cubicBezTo>
                  <a:lnTo>
                    <a:pt x="1277" y="2566"/>
                  </a:lnTo>
                  <a:lnTo>
                    <a:pt x="1915" y="2201"/>
                  </a:lnTo>
                  <a:cubicBezTo>
                    <a:pt x="2335" y="1979"/>
                    <a:pt x="1214" y="1"/>
                    <a:pt x="721" y="1"/>
                  </a:cubicBezTo>
                  <a:close/>
                  <a:moveTo>
                    <a:pt x="1277" y="2566"/>
                  </a:moveTo>
                  <a:lnTo>
                    <a:pt x="1269" y="2571"/>
                  </a:lnTo>
                  <a:cubicBezTo>
                    <a:pt x="1271" y="2570"/>
                    <a:pt x="1274" y="2568"/>
                    <a:pt x="1277" y="25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581;p89">
              <a:extLst>
                <a:ext uri="{FF2B5EF4-FFF2-40B4-BE49-F238E27FC236}">
                  <a16:creationId xmlns:a16="http://schemas.microsoft.com/office/drawing/2014/main" id="{44F05E9C-6CB7-47D7-94CB-A7700B72C623}"/>
                </a:ext>
              </a:extLst>
            </p:cNvPr>
            <p:cNvSpPr/>
            <p:nvPr/>
          </p:nvSpPr>
          <p:spPr>
            <a:xfrm>
              <a:off x="4516750" y="2395350"/>
              <a:ext cx="58000" cy="64425"/>
            </a:xfrm>
            <a:custGeom>
              <a:avLst/>
              <a:gdLst/>
              <a:ahLst/>
              <a:cxnLst/>
              <a:rect l="l" t="t" r="r" b="b"/>
              <a:pathLst>
                <a:path w="2320" h="2577" extrusionOk="0">
                  <a:moveTo>
                    <a:pt x="714" y="1"/>
                  </a:moveTo>
                  <a:cubicBezTo>
                    <a:pt x="698" y="1"/>
                    <a:pt x="682" y="3"/>
                    <a:pt x="668" y="7"/>
                  </a:cubicBezTo>
                  <a:cubicBezTo>
                    <a:pt x="658" y="10"/>
                    <a:pt x="649" y="13"/>
                    <a:pt x="640" y="17"/>
                  </a:cubicBezTo>
                  <a:lnTo>
                    <a:pt x="0" y="389"/>
                  </a:lnTo>
                  <a:cubicBezTo>
                    <a:pt x="22" y="378"/>
                    <a:pt x="46" y="373"/>
                    <a:pt x="71" y="373"/>
                  </a:cubicBezTo>
                  <a:cubicBezTo>
                    <a:pt x="559" y="373"/>
                    <a:pt x="1663" y="2325"/>
                    <a:pt x="1270" y="2571"/>
                  </a:cubicBezTo>
                  <a:lnTo>
                    <a:pt x="1270" y="2571"/>
                  </a:lnTo>
                  <a:lnTo>
                    <a:pt x="1898" y="2212"/>
                  </a:lnTo>
                  <a:cubicBezTo>
                    <a:pt x="2320" y="1991"/>
                    <a:pt x="1204" y="1"/>
                    <a:pt x="714" y="1"/>
                  </a:cubicBezTo>
                  <a:close/>
                  <a:moveTo>
                    <a:pt x="1270" y="2571"/>
                  </a:moveTo>
                  <a:lnTo>
                    <a:pt x="1260" y="2576"/>
                  </a:lnTo>
                  <a:cubicBezTo>
                    <a:pt x="1263" y="2574"/>
                    <a:pt x="1267" y="2573"/>
                    <a:pt x="1270" y="25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582;p89">
              <a:extLst>
                <a:ext uri="{FF2B5EF4-FFF2-40B4-BE49-F238E27FC236}">
                  <a16:creationId xmlns:a16="http://schemas.microsoft.com/office/drawing/2014/main" id="{C99BAEAB-57FA-42DA-AB85-B586FEB41364}"/>
                </a:ext>
              </a:extLst>
            </p:cNvPr>
            <p:cNvSpPr/>
            <p:nvPr/>
          </p:nvSpPr>
          <p:spPr>
            <a:xfrm>
              <a:off x="4435300" y="2404650"/>
              <a:ext cx="117700" cy="95075"/>
            </a:xfrm>
            <a:custGeom>
              <a:avLst/>
              <a:gdLst/>
              <a:ahLst/>
              <a:cxnLst/>
              <a:rect l="l" t="t" r="r" b="b"/>
              <a:pathLst>
                <a:path w="4708" h="3803" extrusionOk="0">
                  <a:moveTo>
                    <a:pt x="3333" y="0"/>
                  </a:moveTo>
                  <a:cubicBezTo>
                    <a:pt x="3306" y="0"/>
                    <a:pt x="3281" y="6"/>
                    <a:pt x="3258" y="17"/>
                  </a:cubicBezTo>
                  <a:cubicBezTo>
                    <a:pt x="3257" y="17"/>
                    <a:pt x="3257" y="17"/>
                    <a:pt x="3255" y="18"/>
                  </a:cubicBezTo>
                  <a:lnTo>
                    <a:pt x="539" y="1574"/>
                  </a:lnTo>
                  <a:cubicBezTo>
                    <a:pt x="0" y="1885"/>
                    <a:pt x="495" y="3057"/>
                    <a:pt x="1098" y="3580"/>
                  </a:cubicBezTo>
                  <a:cubicBezTo>
                    <a:pt x="1254" y="3718"/>
                    <a:pt x="1424" y="3803"/>
                    <a:pt x="1593" y="3803"/>
                  </a:cubicBezTo>
                  <a:cubicBezTo>
                    <a:pt x="1665" y="3803"/>
                    <a:pt x="1738" y="3787"/>
                    <a:pt x="1809" y="3754"/>
                  </a:cubicBezTo>
                  <a:lnTo>
                    <a:pt x="4518" y="2204"/>
                  </a:lnTo>
                  <a:cubicBezTo>
                    <a:pt x="4707" y="2106"/>
                    <a:pt x="4602" y="1643"/>
                    <a:pt x="4384" y="1162"/>
                  </a:cubicBezTo>
                  <a:cubicBezTo>
                    <a:pt x="4116" y="574"/>
                    <a:pt x="3613" y="0"/>
                    <a:pt x="33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583;p89">
              <a:extLst>
                <a:ext uri="{FF2B5EF4-FFF2-40B4-BE49-F238E27FC236}">
                  <a16:creationId xmlns:a16="http://schemas.microsoft.com/office/drawing/2014/main" id="{591F4D5E-9DE6-4DFC-B40C-1024D7851C24}"/>
                </a:ext>
              </a:extLst>
            </p:cNvPr>
            <p:cNvSpPr/>
            <p:nvPr/>
          </p:nvSpPr>
          <p:spPr>
            <a:xfrm>
              <a:off x="5136200" y="2476975"/>
              <a:ext cx="560175" cy="310175"/>
            </a:xfrm>
            <a:custGeom>
              <a:avLst/>
              <a:gdLst/>
              <a:ahLst/>
              <a:cxnLst/>
              <a:rect l="l" t="t" r="r" b="b"/>
              <a:pathLst>
                <a:path w="22407" h="12407" extrusionOk="0">
                  <a:moveTo>
                    <a:pt x="11204" y="0"/>
                  </a:moveTo>
                  <a:cubicBezTo>
                    <a:pt x="8232" y="0"/>
                    <a:pt x="5383" y="655"/>
                    <a:pt x="3282" y="1818"/>
                  </a:cubicBezTo>
                  <a:cubicBezTo>
                    <a:pt x="1181" y="2981"/>
                    <a:pt x="0" y="4559"/>
                    <a:pt x="0" y="6203"/>
                  </a:cubicBezTo>
                  <a:cubicBezTo>
                    <a:pt x="0" y="7849"/>
                    <a:pt x="1181" y="9426"/>
                    <a:pt x="3282" y="10590"/>
                  </a:cubicBezTo>
                  <a:cubicBezTo>
                    <a:pt x="5383" y="11753"/>
                    <a:pt x="8232" y="12406"/>
                    <a:pt x="11204" y="12406"/>
                  </a:cubicBezTo>
                  <a:cubicBezTo>
                    <a:pt x="14175" y="12406"/>
                    <a:pt x="17024" y="11753"/>
                    <a:pt x="19125" y="10590"/>
                  </a:cubicBezTo>
                  <a:cubicBezTo>
                    <a:pt x="21226" y="9426"/>
                    <a:pt x="22407" y="7849"/>
                    <a:pt x="22407" y="6203"/>
                  </a:cubicBezTo>
                  <a:cubicBezTo>
                    <a:pt x="22407" y="4559"/>
                    <a:pt x="21226" y="2981"/>
                    <a:pt x="19125" y="1818"/>
                  </a:cubicBezTo>
                  <a:cubicBezTo>
                    <a:pt x="17024" y="655"/>
                    <a:pt x="14175" y="0"/>
                    <a:pt x="11204" y="0"/>
                  </a:cubicBezTo>
                  <a:close/>
                </a:path>
              </a:pathLst>
            </a:custGeom>
            <a:solidFill>
              <a:srgbClr val="000549">
                <a:alpha val="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584;p89">
              <a:extLst>
                <a:ext uri="{FF2B5EF4-FFF2-40B4-BE49-F238E27FC236}">
                  <a16:creationId xmlns:a16="http://schemas.microsoft.com/office/drawing/2014/main" id="{ACC47279-AC0E-4EE5-B89B-3AA22AEEA59A}"/>
                </a:ext>
              </a:extLst>
            </p:cNvPr>
            <p:cNvSpPr/>
            <p:nvPr/>
          </p:nvSpPr>
          <p:spPr>
            <a:xfrm>
              <a:off x="4846275" y="1384400"/>
              <a:ext cx="427675" cy="503350"/>
            </a:xfrm>
            <a:custGeom>
              <a:avLst/>
              <a:gdLst/>
              <a:ahLst/>
              <a:cxnLst/>
              <a:rect l="l" t="t" r="r" b="b"/>
              <a:pathLst>
                <a:path w="17107" h="20134" extrusionOk="0">
                  <a:moveTo>
                    <a:pt x="6767" y="0"/>
                  </a:moveTo>
                  <a:cubicBezTo>
                    <a:pt x="4235" y="0"/>
                    <a:pt x="2080" y="1753"/>
                    <a:pt x="1252" y="4912"/>
                  </a:cubicBezTo>
                  <a:cubicBezTo>
                    <a:pt x="0" y="9687"/>
                    <a:pt x="2254" y="15865"/>
                    <a:pt x="6287" y="18712"/>
                  </a:cubicBezTo>
                  <a:cubicBezTo>
                    <a:pt x="7651" y="19675"/>
                    <a:pt x="9044" y="20133"/>
                    <a:pt x="10339" y="20133"/>
                  </a:cubicBezTo>
                  <a:cubicBezTo>
                    <a:pt x="12871" y="20133"/>
                    <a:pt x="15027" y="18380"/>
                    <a:pt x="15855" y="15220"/>
                  </a:cubicBezTo>
                  <a:cubicBezTo>
                    <a:pt x="17107" y="10446"/>
                    <a:pt x="14852" y="4269"/>
                    <a:pt x="10820" y="1422"/>
                  </a:cubicBezTo>
                  <a:cubicBezTo>
                    <a:pt x="9455" y="459"/>
                    <a:pt x="8062" y="0"/>
                    <a:pt x="6767" y="0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585;p89">
              <a:extLst>
                <a:ext uri="{FF2B5EF4-FFF2-40B4-BE49-F238E27FC236}">
                  <a16:creationId xmlns:a16="http://schemas.microsoft.com/office/drawing/2014/main" id="{AE292F4A-80CB-4C69-BD6C-FEC37627C98E}"/>
                </a:ext>
              </a:extLst>
            </p:cNvPr>
            <p:cNvSpPr/>
            <p:nvPr/>
          </p:nvSpPr>
          <p:spPr>
            <a:xfrm>
              <a:off x="4970625" y="1367775"/>
              <a:ext cx="444475" cy="512050"/>
            </a:xfrm>
            <a:custGeom>
              <a:avLst/>
              <a:gdLst/>
              <a:ahLst/>
              <a:cxnLst/>
              <a:rect l="l" t="t" r="r" b="b"/>
              <a:pathLst>
                <a:path w="17779" h="20482" extrusionOk="0">
                  <a:moveTo>
                    <a:pt x="5582" y="1"/>
                  </a:moveTo>
                  <a:cubicBezTo>
                    <a:pt x="3783" y="1"/>
                    <a:pt x="1900" y="284"/>
                    <a:pt x="1" y="981"/>
                  </a:cubicBezTo>
                  <a:lnTo>
                    <a:pt x="7159" y="20481"/>
                  </a:lnTo>
                  <a:cubicBezTo>
                    <a:pt x="13129" y="18289"/>
                    <a:pt x="16358" y="13142"/>
                    <a:pt x="17779" y="9401"/>
                  </a:cubicBezTo>
                  <a:lnTo>
                    <a:pt x="16535" y="6011"/>
                  </a:lnTo>
                  <a:lnTo>
                    <a:pt x="15290" y="2621"/>
                  </a:lnTo>
                  <a:cubicBezTo>
                    <a:pt x="12901" y="1303"/>
                    <a:pt x="9437" y="1"/>
                    <a:pt x="5582" y="1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586;p89">
              <a:extLst>
                <a:ext uri="{FF2B5EF4-FFF2-40B4-BE49-F238E27FC236}">
                  <a16:creationId xmlns:a16="http://schemas.microsoft.com/office/drawing/2014/main" id="{F085A096-B2CE-42B5-9135-6718ECD8FE92}"/>
                </a:ext>
              </a:extLst>
            </p:cNvPr>
            <p:cNvSpPr/>
            <p:nvPr/>
          </p:nvSpPr>
          <p:spPr>
            <a:xfrm>
              <a:off x="5221775" y="1414375"/>
              <a:ext cx="91025" cy="182675"/>
            </a:xfrm>
            <a:custGeom>
              <a:avLst/>
              <a:gdLst/>
              <a:ahLst/>
              <a:cxnLst/>
              <a:rect l="l" t="t" r="r" b="b"/>
              <a:pathLst>
                <a:path w="3641" h="7307" extrusionOk="0">
                  <a:moveTo>
                    <a:pt x="3363" y="0"/>
                  </a:moveTo>
                  <a:cubicBezTo>
                    <a:pt x="2672" y="0"/>
                    <a:pt x="901" y="199"/>
                    <a:pt x="501" y="2188"/>
                  </a:cubicBezTo>
                  <a:cubicBezTo>
                    <a:pt x="1" y="4673"/>
                    <a:pt x="2186" y="7307"/>
                    <a:pt x="2186" y="7307"/>
                  </a:cubicBezTo>
                  <a:cubicBezTo>
                    <a:pt x="524" y="3553"/>
                    <a:pt x="3641" y="13"/>
                    <a:pt x="3641" y="13"/>
                  </a:cubicBezTo>
                  <a:cubicBezTo>
                    <a:pt x="3641" y="13"/>
                    <a:pt x="3535" y="0"/>
                    <a:pt x="33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587;p89">
              <a:extLst>
                <a:ext uri="{FF2B5EF4-FFF2-40B4-BE49-F238E27FC236}">
                  <a16:creationId xmlns:a16="http://schemas.microsoft.com/office/drawing/2014/main" id="{5BDAF2E2-1CF9-4265-B2D6-C3EDD14DCA68}"/>
                </a:ext>
              </a:extLst>
            </p:cNvPr>
            <p:cNvSpPr/>
            <p:nvPr/>
          </p:nvSpPr>
          <p:spPr>
            <a:xfrm>
              <a:off x="5238325" y="1401550"/>
              <a:ext cx="276525" cy="249000"/>
            </a:xfrm>
            <a:custGeom>
              <a:avLst/>
              <a:gdLst/>
              <a:ahLst/>
              <a:cxnLst/>
              <a:rect l="l" t="t" r="r" b="b"/>
              <a:pathLst>
                <a:path w="11061" h="9960" extrusionOk="0">
                  <a:moveTo>
                    <a:pt x="6677" y="0"/>
                  </a:moveTo>
                  <a:cubicBezTo>
                    <a:pt x="5487" y="0"/>
                    <a:pt x="3950" y="155"/>
                    <a:pt x="2343" y="733"/>
                  </a:cubicBezTo>
                  <a:lnTo>
                    <a:pt x="2344" y="733"/>
                  </a:lnTo>
                  <a:cubicBezTo>
                    <a:pt x="1534" y="1022"/>
                    <a:pt x="884" y="1758"/>
                    <a:pt x="589" y="2871"/>
                  </a:cubicBezTo>
                  <a:cubicBezTo>
                    <a:pt x="1" y="5090"/>
                    <a:pt x="1040" y="7965"/>
                    <a:pt x="2911" y="9293"/>
                  </a:cubicBezTo>
                  <a:cubicBezTo>
                    <a:pt x="3547" y="9745"/>
                    <a:pt x="4197" y="9959"/>
                    <a:pt x="4801" y="9959"/>
                  </a:cubicBezTo>
                  <a:cubicBezTo>
                    <a:pt x="5082" y="9959"/>
                    <a:pt x="5353" y="9913"/>
                    <a:pt x="5608" y="9822"/>
                  </a:cubicBezTo>
                  <a:lnTo>
                    <a:pt x="5616" y="9820"/>
                  </a:lnTo>
                  <a:lnTo>
                    <a:pt x="5625" y="9815"/>
                  </a:lnTo>
                  <a:cubicBezTo>
                    <a:pt x="9096" y="8562"/>
                    <a:pt x="11060" y="6001"/>
                    <a:pt x="11060" y="6001"/>
                  </a:cubicBezTo>
                  <a:lnTo>
                    <a:pt x="10074" y="3258"/>
                  </a:lnTo>
                  <a:lnTo>
                    <a:pt x="9965" y="2955"/>
                  </a:lnTo>
                  <a:lnTo>
                    <a:pt x="8980" y="212"/>
                  </a:lnTo>
                  <a:cubicBezTo>
                    <a:pt x="8980" y="212"/>
                    <a:pt x="8065" y="0"/>
                    <a:pt x="6677" y="0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588;p89">
              <a:extLst>
                <a:ext uri="{FF2B5EF4-FFF2-40B4-BE49-F238E27FC236}">
                  <a16:creationId xmlns:a16="http://schemas.microsoft.com/office/drawing/2014/main" id="{811B96AC-393A-4BD6-8626-F92A345365E3}"/>
                </a:ext>
              </a:extLst>
            </p:cNvPr>
            <p:cNvSpPr/>
            <p:nvPr/>
          </p:nvSpPr>
          <p:spPr>
            <a:xfrm>
              <a:off x="5238325" y="1401550"/>
              <a:ext cx="276525" cy="249000"/>
            </a:xfrm>
            <a:custGeom>
              <a:avLst/>
              <a:gdLst/>
              <a:ahLst/>
              <a:cxnLst/>
              <a:rect l="l" t="t" r="r" b="b"/>
              <a:pathLst>
                <a:path w="11061" h="9960" extrusionOk="0">
                  <a:moveTo>
                    <a:pt x="6677" y="0"/>
                  </a:moveTo>
                  <a:cubicBezTo>
                    <a:pt x="5487" y="0"/>
                    <a:pt x="3950" y="155"/>
                    <a:pt x="2343" y="733"/>
                  </a:cubicBezTo>
                  <a:lnTo>
                    <a:pt x="2344" y="733"/>
                  </a:lnTo>
                  <a:cubicBezTo>
                    <a:pt x="1534" y="1022"/>
                    <a:pt x="884" y="1758"/>
                    <a:pt x="589" y="2871"/>
                  </a:cubicBezTo>
                  <a:cubicBezTo>
                    <a:pt x="1" y="5090"/>
                    <a:pt x="1040" y="7965"/>
                    <a:pt x="2911" y="9293"/>
                  </a:cubicBezTo>
                  <a:cubicBezTo>
                    <a:pt x="3547" y="9745"/>
                    <a:pt x="4197" y="9959"/>
                    <a:pt x="4801" y="9959"/>
                  </a:cubicBezTo>
                  <a:cubicBezTo>
                    <a:pt x="5082" y="9959"/>
                    <a:pt x="5353" y="9913"/>
                    <a:pt x="5608" y="9822"/>
                  </a:cubicBezTo>
                  <a:lnTo>
                    <a:pt x="5616" y="9820"/>
                  </a:lnTo>
                  <a:lnTo>
                    <a:pt x="5625" y="9815"/>
                  </a:lnTo>
                  <a:cubicBezTo>
                    <a:pt x="9096" y="8562"/>
                    <a:pt x="11060" y="6001"/>
                    <a:pt x="11060" y="6001"/>
                  </a:cubicBezTo>
                  <a:lnTo>
                    <a:pt x="10074" y="3258"/>
                  </a:lnTo>
                  <a:lnTo>
                    <a:pt x="9965" y="2955"/>
                  </a:lnTo>
                  <a:lnTo>
                    <a:pt x="8980" y="212"/>
                  </a:lnTo>
                  <a:cubicBezTo>
                    <a:pt x="8980" y="212"/>
                    <a:pt x="8065" y="0"/>
                    <a:pt x="66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589;p89">
              <a:extLst>
                <a:ext uri="{FF2B5EF4-FFF2-40B4-BE49-F238E27FC236}">
                  <a16:creationId xmlns:a16="http://schemas.microsoft.com/office/drawing/2014/main" id="{0230CB5C-5233-4F03-93BD-0C9C261566D9}"/>
                </a:ext>
              </a:extLst>
            </p:cNvPr>
            <p:cNvSpPr/>
            <p:nvPr/>
          </p:nvSpPr>
          <p:spPr>
            <a:xfrm>
              <a:off x="4846300" y="1367825"/>
              <a:ext cx="668550" cy="519875"/>
            </a:xfrm>
            <a:custGeom>
              <a:avLst/>
              <a:gdLst/>
              <a:ahLst/>
              <a:cxnLst/>
              <a:rect l="l" t="t" r="r" b="b"/>
              <a:pathLst>
                <a:path w="26742" h="20795" extrusionOk="0">
                  <a:moveTo>
                    <a:pt x="10556" y="1"/>
                  </a:moveTo>
                  <a:cubicBezTo>
                    <a:pt x="8772" y="1"/>
                    <a:pt x="6905" y="279"/>
                    <a:pt x="5022" y="964"/>
                  </a:cubicBezTo>
                  <a:cubicBezTo>
                    <a:pt x="5008" y="968"/>
                    <a:pt x="4997" y="972"/>
                    <a:pt x="4985" y="976"/>
                  </a:cubicBezTo>
                  <a:lnTo>
                    <a:pt x="4974" y="979"/>
                  </a:lnTo>
                  <a:lnTo>
                    <a:pt x="4974" y="980"/>
                  </a:lnTo>
                  <a:cubicBezTo>
                    <a:pt x="3251" y="1617"/>
                    <a:pt x="1875" y="3197"/>
                    <a:pt x="1252" y="5575"/>
                  </a:cubicBezTo>
                  <a:cubicBezTo>
                    <a:pt x="1" y="10350"/>
                    <a:pt x="2255" y="16528"/>
                    <a:pt x="6287" y="19375"/>
                  </a:cubicBezTo>
                  <a:cubicBezTo>
                    <a:pt x="7651" y="20337"/>
                    <a:pt x="9043" y="20794"/>
                    <a:pt x="10336" y="20794"/>
                  </a:cubicBezTo>
                  <a:cubicBezTo>
                    <a:pt x="10963" y="20794"/>
                    <a:pt x="11566" y="20687"/>
                    <a:pt x="12133" y="20478"/>
                  </a:cubicBezTo>
                  <a:lnTo>
                    <a:pt x="12133" y="20479"/>
                  </a:lnTo>
                  <a:cubicBezTo>
                    <a:pt x="17377" y="18554"/>
                    <a:pt x="20504" y="14348"/>
                    <a:pt x="22152" y="10818"/>
                  </a:cubicBezTo>
                  <a:cubicBezTo>
                    <a:pt x="25093" y="9494"/>
                    <a:pt x="26741" y="7350"/>
                    <a:pt x="26741" y="7350"/>
                  </a:cubicBezTo>
                  <a:lnTo>
                    <a:pt x="25755" y="4607"/>
                  </a:lnTo>
                  <a:lnTo>
                    <a:pt x="25646" y="4304"/>
                  </a:lnTo>
                  <a:lnTo>
                    <a:pt x="24661" y="1561"/>
                  </a:lnTo>
                  <a:cubicBezTo>
                    <a:pt x="24661" y="1561"/>
                    <a:pt x="23748" y="1350"/>
                    <a:pt x="22363" y="1350"/>
                  </a:cubicBezTo>
                  <a:cubicBezTo>
                    <a:pt x="21348" y="1350"/>
                    <a:pt x="20080" y="1463"/>
                    <a:pt x="18732" y="1854"/>
                  </a:cubicBezTo>
                  <a:cubicBezTo>
                    <a:pt x="16494" y="840"/>
                    <a:pt x="13651" y="1"/>
                    <a:pt x="105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590;p89">
              <a:extLst>
                <a:ext uri="{FF2B5EF4-FFF2-40B4-BE49-F238E27FC236}">
                  <a16:creationId xmlns:a16="http://schemas.microsoft.com/office/drawing/2014/main" id="{7D3379FF-07E2-4EC6-9A36-D2474BED37C0}"/>
                </a:ext>
              </a:extLst>
            </p:cNvPr>
            <p:cNvSpPr/>
            <p:nvPr/>
          </p:nvSpPr>
          <p:spPr>
            <a:xfrm>
              <a:off x="5408975" y="1406825"/>
              <a:ext cx="131525" cy="154875"/>
            </a:xfrm>
            <a:custGeom>
              <a:avLst/>
              <a:gdLst/>
              <a:ahLst/>
              <a:cxnLst/>
              <a:rect l="l" t="t" r="r" b="b"/>
              <a:pathLst>
                <a:path w="5261" h="6195" extrusionOk="0">
                  <a:moveTo>
                    <a:pt x="2085" y="0"/>
                  </a:moveTo>
                  <a:cubicBezTo>
                    <a:pt x="1309" y="0"/>
                    <a:pt x="647" y="537"/>
                    <a:pt x="390" y="1506"/>
                  </a:cubicBezTo>
                  <a:cubicBezTo>
                    <a:pt x="0" y="2974"/>
                    <a:pt x="688" y="4875"/>
                    <a:pt x="1926" y="5754"/>
                  </a:cubicBezTo>
                  <a:cubicBezTo>
                    <a:pt x="2346" y="6053"/>
                    <a:pt x="2776" y="6195"/>
                    <a:pt x="3175" y="6195"/>
                  </a:cubicBezTo>
                  <a:cubicBezTo>
                    <a:pt x="3952" y="6195"/>
                    <a:pt x="4614" y="5658"/>
                    <a:pt x="4871" y="4689"/>
                  </a:cubicBezTo>
                  <a:cubicBezTo>
                    <a:pt x="5260" y="3221"/>
                    <a:pt x="4572" y="1320"/>
                    <a:pt x="3335" y="441"/>
                  </a:cubicBezTo>
                  <a:cubicBezTo>
                    <a:pt x="2914" y="142"/>
                    <a:pt x="2484" y="0"/>
                    <a:pt x="2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591;p89">
              <a:extLst>
                <a:ext uri="{FF2B5EF4-FFF2-40B4-BE49-F238E27FC236}">
                  <a16:creationId xmlns:a16="http://schemas.microsoft.com/office/drawing/2014/main" id="{C3CC1E16-3683-4F5A-B440-16BDC1F3AEE9}"/>
                </a:ext>
              </a:extLst>
            </p:cNvPr>
            <p:cNvSpPr/>
            <p:nvPr/>
          </p:nvSpPr>
          <p:spPr>
            <a:xfrm>
              <a:off x="5408825" y="1577500"/>
              <a:ext cx="265100" cy="453025"/>
            </a:xfrm>
            <a:custGeom>
              <a:avLst/>
              <a:gdLst/>
              <a:ahLst/>
              <a:cxnLst/>
              <a:rect l="l" t="t" r="r" b="b"/>
              <a:pathLst>
                <a:path w="10604" h="18121" extrusionOk="0">
                  <a:moveTo>
                    <a:pt x="2084" y="1"/>
                  </a:moveTo>
                  <a:cubicBezTo>
                    <a:pt x="1400" y="1"/>
                    <a:pt x="575" y="438"/>
                    <a:pt x="211" y="1007"/>
                  </a:cubicBezTo>
                  <a:cubicBezTo>
                    <a:pt x="31" y="1287"/>
                    <a:pt x="1" y="1545"/>
                    <a:pt x="89" y="1746"/>
                  </a:cubicBezTo>
                  <a:lnTo>
                    <a:pt x="86" y="1747"/>
                  </a:lnTo>
                  <a:lnTo>
                    <a:pt x="7743" y="17720"/>
                  </a:lnTo>
                  <a:lnTo>
                    <a:pt x="7748" y="17717"/>
                  </a:lnTo>
                  <a:cubicBezTo>
                    <a:pt x="7839" y="17946"/>
                    <a:pt x="8082" y="18101"/>
                    <a:pt x="8456" y="18118"/>
                  </a:cubicBezTo>
                  <a:cubicBezTo>
                    <a:pt x="8480" y="18120"/>
                    <a:pt x="8504" y="18120"/>
                    <a:pt x="8529" y="18120"/>
                  </a:cubicBezTo>
                  <a:cubicBezTo>
                    <a:pt x="9211" y="18120"/>
                    <a:pt x="10035" y="17682"/>
                    <a:pt x="10399" y="17115"/>
                  </a:cubicBezTo>
                  <a:cubicBezTo>
                    <a:pt x="10570" y="16848"/>
                    <a:pt x="10603" y="16602"/>
                    <a:pt x="10530" y="16405"/>
                  </a:cubicBezTo>
                  <a:lnTo>
                    <a:pt x="10537" y="16403"/>
                  </a:lnTo>
                  <a:lnTo>
                    <a:pt x="2866" y="399"/>
                  </a:lnTo>
                  <a:lnTo>
                    <a:pt x="2861" y="401"/>
                  </a:lnTo>
                  <a:cubicBezTo>
                    <a:pt x="2769" y="174"/>
                    <a:pt x="2526" y="20"/>
                    <a:pt x="2154" y="2"/>
                  </a:cubicBezTo>
                  <a:cubicBezTo>
                    <a:pt x="2131" y="1"/>
                    <a:pt x="2108" y="1"/>
                    <a:pt x="20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592;p89">
              <a:extLst>
                <a:ext uri="{FF2B5EF4-FFF2-40B4-BE49-F238E27FC236}">
                  <a16:creationId xmlns:a16="http://schemas.microsoft.com/office/drawing/2014/main" id="{E61B0F93-25C8-4AE5-80AC-300CACFEAF29}"/>
                </a:ext>
              </a:extLst>
            </p:cNvPr>
            <p:cNvSpPr/>
            <p:nvPr/>
          </p:nvSpPr>
          <p:spPr>
            <a:xfrm>
              <a:off x="5194225" y="2416300"/>
              <a:ext cx="467300" cy="320375"/>
            </a:xfrm>
            <a:custGeom>
              <a:avLst/>
              <a:gdLst/>
              <a:ahLst/>
              <a:cxnLst/>
              <a:rect l="l" t="t" r="r" b="b"/>
              <a:pathLst>
                <a:path w="18692" h="12815" extrusionOk="0">
                  <a:moveTo>
                    <a:pt x="4611" y="0"/>
                  </a:moveTo>
                  <a:cubicBezTo>
                    <a:pt x="2931" y="959"/>
                    <a:pt x="523" y="3970"/>
                    <a:pt x="78" y="6757"/>
                  </a:cubicBezTo>
                  <a:cubicBezTo>
                    <a:pt x="26" y="7001"/>
                    <a:pt x="1" y="7251"/>
                    <a:pt x="7" y="7502"/>
                  </a:cubicBezTo>
                  <a:cubicBezTo>
                    <a:pt x="7" y="7543"/>
                    <a:pt x="12" y="7586"/>
                    <a:pt x="17" y="7628"/>
                  </a:cubicBezTo>
                  <a:cubicBezTo>
                    <a:pt x="105" y="8939"/>
                    <a:pt x="1005" y="10234"/>
                    <a:pt x="2737" y="11234"/>
                  </a:cubicBezTo>
                  <a:cubicBezTo>
                    <a:pt x="4562" y="12288"/>
                    <a:pt x="6954" y="12815"/>
                    <a:pt x="9346" y="12815"/>
                  </a:cubicBezTo>
                  <a:cubicBezTo>
                    <a:pt x="11738" y="12815"/>
                    <a:pt x="14130" y="12288"/>
                    <a:pt x="15954" y="11234"/>
                  </a:cubicBezTo>
                  <a:cubicBezTo>
                    <a:pt x="17687" y="10233"/>
                    <a:pt x="18588" y="8938"/>
                    <a:pt x="18675" y="7628"/>
                  </a:cubicBezTo>
                  <a:cubicBezTo>
                    <a:pt x="18681" y="7587"/>
                    <a:pt x="18685" y="7544"/>
                    <a:pt x="18686" y="7502"/>
                  </a:cubicBezTo>
                  <a:cubicBezTo>
                    <a:pt x="18691" y="7251"/>
                    <a:pt x="18667" y="7000"/>
                    <a:pt x="18613" y="6755"/>
                  </a:cubicBezTo>
                  <a:cubicBezTo>
                    <a:pt x="18168" y="3968"/>
                    <a:pt x="15760" y="959"/>
                    <a:pt x="140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593;p89">
              <a:extLst>
                <a:ext uri="{FF2B5EF4-FFF2-40B4-BE49-F238E27FC236}">
                  <a16:creationId xmlns:a16="http://schemas.microsoft.com/office/drawing/2014/main" id="{29B0C464-5B3E-44E1-9913-1CBB206C0454}"/>
                </a:ext>
              </a:extLst>
            </p:cNvPr>
            <p:cNvSpPr/>
            <p:nvPr/>
          </p:nvSpPr>
          <p:spPr>
            <a:xfrm>
              <a:off x="5253550" y="2385650"/>
              <a:ext cx="348650" cy="183400"/>
            </a:xfrm>
            <a:custGeom>
              <a:avLst/>
              <a:gdLst/>
              <a:ahLst/>
              <a:cxnLst/>
              <a:rect l="l" t="t" r="r" b="b"/>
              <a:pathLst>
                <a:path w="13946" h="7336" extrusionOk="0">
                  <a:moveTo>
                    <a:pt x="6973" y="0"/>
                  </a:moveTo>
                  <a:cubicBezTo>
                    <a:pt x="5348" y="0"/>
                    <a:pt x="3722" y="358"/>
                    <a:pt x="2482" y="1075"/>
                  </a:cubicBezTo>
                  <a:cubicBezTo>
                    <a:pt x="1" y="2506"/>
                    <a:pt x="0" y="4829"/>
                    <a:pt x="2482" y="6261"/>
                  </a:cubicBezTo>
                  <a:cubicBezTo>
                    <a:pt x="3722" y="6977"/>
                    <a:pt x="5348" y="7335"/>
                    <a:pt x="6973" y="7335"/>
                  </a:cubicBezTo>
                  <a:cubicBezTo>
                    <a:pt x="8599" y="7335"/>
                    <a:pt x="10225" y="6977"/>
                    <a:pt x="11465" y="6261"/>
                  </a:cubicBezTo>
                  <a:cubicBezTo>
                    <a:pt x="13946" y="4829"/>
                    <a:pt x="13946" y="2506"/>
                    <a:pt x="11465" y="1075"/>
                  </a:cubicBezTo>
                  <a:cubicBezTo>
                    <a:pt x="10225" y="358"/>
                    <a:pt x="8599" y="0"/>
                    <a:pt x="69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594;p89">
              <a:extLst>
                <a:ext uri="{FF2B5EF4-FFF2-40B4-BE49-F238E27FC236}">
                  <a16:creationId xmlns:a16="http://schemas.microsoft.com/office/drawing/2014/main" id="{710FA850-6B9B-486C-8C54-BE11E6E7FA9B}"/>
                </a:ext>
              </a:extLst>
            </p:cNvPr>
            <p:cNvSpPr/>
            <p:nvPr/>
          </p:nvSpPr>
          <p:spPr>
            <a:xfrm>
              <a:off x="5377550" y="2443125"/>
              <a:ext cx="97075" cy="51100"/>
            </a:xfrm>
            <a:custGeom>
              <a:avLst/>
              <a:gdLst/>
              <a:ahLst/>
              <a:cxnLst/>
              <a:rect l="l" t="t" r="r" b="b"/>
              <a:pathLst>
                <a:path w="3883" h="2044" extrusionOk="0">
                  <a:moveTo>
                    <a:pt x="1941" y="1"/>
                  </a:moveTo>
                  <a:cubicBezTo>
                    <a:pt x="1489" y="1"/>
                    <a:pt x="1036" y="100"/>
                    <a:pt x="690" y="300"/>
                  </a:cubicBezTo>
                  <a:cubicBezTo>
                    <a:pt x="0" y="699"/>
                    <a:pt x="0" y="1346"/>
                    <a:pt x="690" y="1745"/>
                  </a:cubicBezTo>
                  <a:cubicBezTo>
                    <a:pt x="1036" y="1944"/>
                    <a:pt x="1489" y="2044"/>
                    <a:pt x="1941" y="2044"/>
                  </a:cubicBezTo>
                  <a:cubicBezTo>
                    <a:pt x="2394" y="2044"/>
                    <a:pt x="2847" y="1944"/>
                    <a:pt x="3192" y="1745"/>
                  </a:cubicBezTo>
                  <a:cubicBezTo>
                    <a:pt x="3883" y="1346"/>
                    <a:pt x="3883" y="699"/>
                    <a:pt x="3192" y="300"/>
                  </a:cubicBezTo>
                  <a:cubicBezTo>
                    <a:pt x="2847" y="100"/>
                    <a:pt x="2394" y="1"/>
                    <a:pt x="19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595;p89">
              <a:extLst>
                <a:ext uri="{FF2B5EF4-FFF2-40B4-BE49-F238E27FC236}">
                  <a16:creationId xmlns:a16="http://schemas.microsoft.com/office/drawing/2014/main" id="{EFD2DCC3-0DAA-4B9A-951E-2D131A700D4B}"/>
                </a:ext>
              </a:extLst>
            </p:cNvPr>
            <p:cNvSpPr/>
            <p:nvPr/>
          </p:nvSpPr>
          <p:spPr>
            <a:xfrm>
              <a:off x="5387225" y="2032400"/>
              <a:ext cx="265350" cy="448575"/>
            </a:xfrm>
            <a:custGeom>
              <a:avLst/>
              <a:gdLst/>
              <a:ahLst/>
              <a:cxnLst/>
              <a:rect l="l" t="t" r="r" b="b"/>
              <a:pathLst>
                <a:path w="10614" h="17943" extrusionOk="0">
                  <a:moveTo>
                    <a:pt x="7709" y="1"/>
                  </a:moveTo>
                  <a:lnTo>
                    <a:pt x="0" y="16948"/>
                  </a:lnTo>
                  <a:lnTo>
                    <a:pt x="3119" y="17943"/>
                  </a:lnTo>
                  <a:lnTo>
                    <a:pt x="10614" y="1524"/>
                  </a:lnTo>
                  <a:lnTo>
                    <a:pt x="77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596;p89">
              <a:extLst>
                <a:ext uri="{FF2B5EF4-FFF2-40B4-BE49-F238E27FC236}">
                  <a16:creationId xmlns:a16="http://schemas.microsoft.com/office/drawing/2014/main" id="{A1A34AAF-F0FB-4D45-AB8F-C349973F3263}"/>
                </a:ext>
              </a:extLst>
            </p:cNvPr>
            <p:cNvSpPr/>
            <p:nvPr/>
          </p:nvSpPr>
          <p:spPr>
            <a:xfrm>
              <a:off x="5579775" y="1929050"/>
              <a:ext cx="151550" cy="175475"/>
            </a:xfrm>
            <a:custGeom>
              <a:avLst/>
              <a:gdLst/>
              <a:ahLst/>
              <a:cxnLst/>
              <a:rect l="l" t="t" r="r" b="b"/>
              <a:pathLst>
                <a:path w="6062" h="7019" extrusionOk="0">
                  <a:moveTo>
                    <a:pt x="3481" y="0"/>
                  </a:moveTo>
                  <a:cubicBezTo>
                    <a:pt x="3368" y="0"/>
                    <a:pt x="3258" y="18"/>
                    <a:pt x="3153" y="53"/>
                  </a:cubicBezTo>
                  <a:lnTo>
                    <a:pt x="3149" y="45"/>
                  </a:lnTo>
                  <a:lnTo>
                    <a:pt x="0" y="1229"/>
                  </a:lnTo>
                  <a:lnTo>
                    <a:pt x="1616" y="7019"/>
                  </a:lnTo>
                  <a:lnTo>
                    <a:pt x="4866" y="5802"/>
                  </a:lnTo>
                  <a:lnTo>
                    <a:pt x="4862" y="5789"/>
                  </a:lnTo>
                  <a:cubicBezTo>
                    <a:pt x="5235" y="5637"/>
                    <a:pt x="5544" y="5269"/>
                    <a:pt x="5705" y="4679"/>
                  </a:cubicBezTo>
                  <a:cubicBezTo>
                    <a:pt x="6062" y="3371"/>
                    <a:pt x="5576" y="1529"/>
                    <a:pt x="4622" y="566"/>
                  </a:cubicBezTo>
                  <a:cubicBezTo>
                    <a:pt x="4241" y="182"/>
                    <a:pt x="3844" y="0"/>
                    <a:pt x="3481" y="0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597;p89">
              <a:extLst>
                <a:ext uri="{FF2B5EF4-FFF2-40B4-BE49-F238E27FC236}">
                  <a16:creationId xmlns:a16="http://schemas.microsoft.com/office/drawing/2014/main" id="{6FA74915-4878-41BF-9FEB-DA4CEBFCB80B}"/>
                </a:ext>
              </a:extLst>
            </p:cNvPr>
            <p:cNvSpPr/>
            <p:nvPr/>
          </p:nvSpPr>
          <p:spPr>
            <a:xfrm>
              <a:off x="5579775" y="1929050"/>
              <a:ext cx="151550" cy="175475"/>
            </a:xfrm>
            <a:custGeom>
              <a:avLst/>
              <a:gdLst/>
              <a:ahLst/>
              <a:cxnLst/>
              <a:rect l="l" t="t" r="r" b="b"/>
              <a:pathLst>
                <a:path w="6062" h="7019" extrusionOk="0">
                  <a:moveTo>
                    <a:pt x="3481" y="0"/>
                  </a:moveTo>
                  <a:cubicBezTo>
                    <a:pt x="3368" y="0"/>
                    <a:pt x="3258" y="18"/>
                    <a:pt x="3153" y="53"/>
                  </a:cubicBezTo>
                  <a:lnTo>
                    <a:pt x="3149" y="45"/>
                  </a:lnTo>
                  <a:lnTo>
                    <a:pt x="0" y="1229"/>
                  </a:lnTo>
                  <a:lnTo>
                    <a:pt x="1616" y="7019"/>
                  </a:lnTo>
                  <a:lnTo>
                    <a:pt x="4866" y="5802"/>
                  </a:lnTo>
                  <a:lnTo>
                    <a:pt x="4862" y="5789"/>
                  </a:lnTo>
                  <a:cubicBezTo>
                    <a:pt x="5235" y="5637"/>
                    <a:pt x="5544" y="5269"/>
                    <a:pt x="5705" y="4679"/>
                  </a:cubicBezTo>
                  <a:cubicBezTo>
                    <a:pt x="6062" y="3371"/>
                    <a:pt x="5576" y="1529"/>
                    <a:pt x="4622" y="566"/>
                  </a:cubicBezTo>
                  <a:cubicBezTo>
                    <a:pt x="4241" y="182"/>
                    <a:pt x="3844" y="0"/>
                    <a:pt x="34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598;p89">
              <a:extLst>
                <a:ext uri="{FF2B5EF4-FFF2-40B4-BE49-F238E27FC236}">
                  <a16:creationId xmlns:a16="http://schemas.microsoft.com/office/drawing/2014/main" id="{DBC88F97-2F3B-4EF5-8CFD-C0255052F789}"/>
                </a:ext>
              </a:extLst>
            </p:cNvPr>
            <p:cNvSpPr/>
            <p:nvPr/>
          </p:nvSpPr>
          <p:spPr>
            <a:xfrm>
              <a:off x="5547000" y="1958850"/>
              <a:ext cx="104300" cy="147125"/>
            </a:xfrm>
            <a:custGeom>
              <a:avLst/>
              <a:gdLst/>
              <a:ahLst/>
              <a:cxnLst/>
              <a:rect l="l" t="t" r="r" b="b"/>
              <a:pathLst>
                <a:path w="4172" h="5885" extrusionOk="0">
                  <a:moveTo>
                    <a:pt x="1583" y="0"/>
                  </a:moveTo>
                  <a:cubicBezTo>
                    <a:pt x="1037" y="0"/>
                    <a:pt x="571" y="415"/>
                    <a:pt x="357" y="1198"/>
                  </a:cubicBezTo>
                  <a:cubicBezTo>
                    <a:pt x="1" y="2507"/>
                    <a:pt x="486" y="4348"/>
                    <a:pt x="1440" y="5311"/>
                  </a:cubicBezTo>
                  <a:cubicBezTo>
                    <a:pt x="1823" y="5698"/>
                    <a:pt x="2224" y="5884"/>
                    <a:pt x="2590" y="5884"/>
                  </a:cubicBezTo>
                  <a:cubicBezTo>
                    <a:pt x="3135" y="5884"/>
                    <a:pt x="3601" y="5470"/>
                    <a:pt x="3815" y="4686"/>
                  </a:cubicBezTo>
                  <a:cubicBezTo>
                    <a:pt x="4171" y="3378"/>
                    <a:pt x="3686" y="1536"/>
                    <a:pt x="2732" y="574"/>
                  </a:cubicBezTo>
                  <a:cubicBezTo>
                    <a:pt x="2349" y="187"/>
                    <a:pt x="1948" y="0"/>
                    <a:pt x="15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4" name="Audio 253">
            <a:hlinkClick r:id="" action="ppaction://media"/>
            <a:extLst>
              <a:ext uri="{FF2B5EF4-FFF2-40B4-BE49-F238E27FC236}">
                <a16:creationId xmlns:a16="http://schemas.microsoft.com/office/drawing/2014/main" id="{74D3D370-71D7-4DA4-889B-5079809B9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0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25"/>
    </mc:Choice>
    <mc:Fallback xmlns="">
      <p:transition spd="slow" advTm="31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6|1.1|0.7|1.1|17.6|11.2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4.9|5.3|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.3|8.2|9.8|5.1|2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0.3|2.2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.2|1.1|0.7|2.3|2.7"/>
</p:tagLst>
</file>

<file path=ppt/theme/theme1.xml><?xml version="1.0" encoding="utf-8"?>
<a:theme xmlns:a="http://schemas.openxmlformats.org/drawingml/2006/main" name="Doctello Health by Slidesgo">
  <a:themeElements>
    <a:clrScheme name="Intermedio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</TotalTime>
  <Words>837</Words>
  <Application>Microsoft Office PowerPoint</Application>
  <PresentationFormat>Presentación en pantalla (16:9)</PresentationFormat>
  <Paragraphs>84</Paragraphs>
  <Slides>15</Slides>
  <Notes>8</Notes>
  <HiddenSlides>0</HiddenSlides>
  <MMClips>15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3" baseType="lpstr">
      <vt:lpstr>Righteous</vt:lpstr>
      <vt:lpstr>Libre Franklin Light</vt:lpstr>
      <vt:lpstr>Raavi</vt:lpstr>
      <vt:lpstr>Wingdings</vt:lpstr>
      <vt:lpstr>Arial</vt:lpstr>
      <vt:lpstr>Abadi</vt:lpstr>
      <vt:lpstr>Libre Franklin</vt:lpstr>
      <vt:lpstr>Doctello Health by Slidesgo</vt:lpstr>
      <vt:lpstr>CONVIVENCIA ESCOLAR</vt:lpstr>
      <vt:lpstr>OBJETIVOS </vt:lpstr>
      <vt:lpstr>Documentos subidos a la página web, abarcando el área socioemocional</vt:lpstr>
      <vt:lpstr>Preparación primer acercamiento con estudiantes vía  streaming. Participación 85% de estudiantes .</vt:lpstr>
      <vt:lpstr>ENCUESTA APODERADOS </vt:lpstr>
      <vt:lpstr>OBJETIVOS</vt:lpstr>
      <vt:lpstr>16 %</vt:lpstr>
      <vt:lpstr>INTERACCIÓN APODERADOS CON LA PAGINA DEL COLEGIO  ¿A través de que medios nos comunicamos ? </vt:lpstr>
      <vt:lpstr>En relación al acceso a la información y material de estudio </vt:lpstr>
      <vt:lpstr>Familiaridad de los apoderados con las clases en línea.</vt:lpstr>
      <vt:lpstr>PERCEPCIÓN DE APODERADOS RESPECTO AL ASPECTO SOCIOEMOCIONAL DE SUS HIJOS/AS ¿Qué emociones prevalecen hoy en nuestros hijos/as? </vt:lpstr>
      <vt:lpstr>ASPECTO PEDAGÓGICO ¿ Están nuestros estudiantes conectados con el aprendizajes a distancia? </vt:lpstr>
      <vt:lpstr>33%</vt:lpstr>
      <vt:lpstr>Presentación de PowerPoint</vt:lpstr>
      <vt:lpstr>GRACIAS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Doctello Health</dc:title>
  <dc:creator>Alejandra</dc:creator>
  <cp:lastModifiedBy>Wilfredo Burgos</cp:lastModifiedBy>
  <cp:revision>60</cp:revision>
  <dcterms:modified xsi:type="dcterms:W3CDTF">2020-07-30T22:09:25Z</dcterms:modified>
</cp:coreProperties>
</file>