
<file path=[Content_Types].xml><?xml version="1.0" encoding="utf-8"?>
<Types xmlns="http://schemas.openxmlformats.org/package/2006/content-types">
  <Default ContentType="image/png" Extension="png"/>
  <Default ContentType="audio/mp4" Extension="m4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3.m4a" Type="http://schemas.openxmlformats.org/officeDocument/2006/relationships/audio"/><Relationship Id="rId1" Target="../media/media13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8.xml" Type="http://schemas.openxmlformats.org/officeDocument/2006/relationships/slid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14.xml"/></Relationships>
</file>

<file path=ppt/slides/_rels/slide13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6.m4a" Type="http://schemas.openxmlformats.org/officeDocument/2006/relationships/audio"/><Relationship Id="rId1" Target="../media/media16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11.xml" Type="http://schemas.openxmlformats.org/officeDocument/2006/relationships/slid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slide" Target="slide16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17.xml"/></Relationships>
</file>

<file path=ppt/slides/_rels/slide16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9.m4a" Type="http://schemas.openxmlformats.org/officeDocument/2006/relationships/audio"/><Relationship Id="rId1" Target="../media/media19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14.xml" Type="http://schemas.openxmlformats.org/officeDocument/2006/relationships/slide"/></Relationships>
</file>

<file path=ppt/slides/_rels/slide17.xml.rels><?xml version="1.0" encoding="UTF-8" standalone="yes" ?><Relationships xmlns="http://schemas.openxmlformats.org/package/2006/relationships"><Relationship Id="rId3" Target="../slideLayouts/slideLayout3.xml" Type="http://schemas.openxmlformats.org/officeDocument/2006/relationships/slideLayout"/><Relationship Id="rId7" Target="../media/image1.png" Type="http://schemas.openxmlformats.org/officeDocument/2006/relationships/image"/><Relationship Id="rId2" Target="../media/media20.m4a" Type="http://schemas.openxmlformats.org/officeDocument/2006/relationships/audio"/><Relationship Id="rId1" Target="../media/media20.m4a" Type="http://schemas.microsoft.com/office/2007/relationships/media"/><Relationship Id="rId6" Target="slide19.xml" Type="http://schemas.openxmlformats.org/officeDocument/2006/relationships/slide"/><Relationship Id="rId5" Target="slide18.xml" Type="http://schemas.openxmlformats.org/officeDocument/2006/relationships/slide"/><Relationship Id="rId4" Target="../media/image10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20.xml"/></Relationships>
</file>

<file path=ppt/slides/_rels/slide19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22.m4a" Type="http://schemas.openxmlformats.org/officeDocument/2006/relationships/audio"/><Relationship Id="rId1" Target="../media/media22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17.xml" Type="http://schemas.openxmlformats.org/officeDocument/2006/relationships/slide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23.xml"/></Relationships>
</file>

<file path=ppt/slides/_rels/slide22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25.m4a" Type="http://schemas.openxmlformats.org/officeDocument/2006/relationships/audio"/><Relationship Id="rId1" Target="../media/media25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20.xml" Type="http://schemas.openxmlformats.org/officeDocument/2006/relationships/slide"/></Relationships>
</file>

<file path=ppt/slides/_rels/slide23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3" Target="../slideLayouts/slideLayout3.xml" Type="http://schemas.openxmlformats.org/officeDocument/2006/relationships/slideLayout"/><Relationship Id="rId7" Target="slide25.xml" Type="http://schemas.openxmlformats.org/officeDocument/2006/relationships/slide"/><Relationship Id="rId2" Target="../media/media26.m4a" Type="http://schemas.openxmlformats.org/officeDocument/2006/relationships/audio"/><Relationship Id="rId1" Target="../media/media26.m4a" Type="http://schemas.microsoft.com/office/2007/relationships/media"/><Relationship Id="rId6" Target="../media/image13.jpeg" Type="http://schemas.openxmlformats.org/officeDocument/2006/relationships/image"/><Relationship Id="rId5" Target="slide24.xml" Type="http://schemas.openxmlformats.org/officeDocument/2006/relationships/slide"/><Relationship Id="rId4" Target="../media/image12.jpeg" Type="http://schemas.openxmlformats.org/officeDocument/2006/relationships/image"/><Relationship Id="rId9" Target="../media/image1.pn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26.xml"/></Relationships>
</file>

<file path=ppt/slides/_rels/slide25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28.m4a" Type="http://schemas.openxmlformats.org/officeDocument/2006/relationships/audio"/><Relationship Id="rId1" Target="../media/media28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23.xml" Type="http://schemas.openxmlformats.org/officeDocument/2006/relationships/slide"/></Relationships>
</file>

<file path=ppt/slides/_rels/slide26.xml.rels><?xml version="1.0" encoding="UTF-8" standalone="yes" ?><Relationships xmlns="http://schemas.openxmlformats.org/package/2006/relationships"><Relationship Id="rId8" Target="../media/image14.jpeg" Type="http://schemas.openxmlformats.org/officeDocument/2006/relationships/image"/><Relationship Id="rId3" Target="../slideLayouts/slideLayout3.xml" Type="http://schemas.openxmlformats.org/officeDocument/2006/relationships/slideLayout"/><Relationship Id="rId7" Target="slide27.xml" Type="http://schemas.openxmlformats.org/officeDocument/2006/relationships/slide"/><Relationship Id="rId2" Target="../media/media29.m4a" Type="http://schemas.openxmlformats.org/officeDocument/2006/relationships/audio"/><Relationship Id="rId1" Target="../media/media29.m4a" Type="http://schemas.microsoft.com/office/2007/relationships/media"/><Relationship Id="rId6" Target="../media/image11.jpeg" Type="http://schemas.openxmlformats.org/officeDocument/2006/relationships/image"/><Relationship Id="rId11" Target="../media/image1.png" Type="http://schemas.openxmlformats.org/officeDocument/2006/relationships/image"/><Relationship Id="rId5" Target="../media/image16.jpeg" Type="http://schemas.openxmlformats.org/officeDocument/2006/relationships/image"/><Relationship Id="rId10" Target="../media/image13.jpeg" Type="http://schemas.openxmlformats.org/officeDocument/2006/relationships/image"/><Relationship Id="rId4" Target="../media/image15.jpeg" Type="http://schemas.openxmlformats.org/officeDocument/2006/relationships/image"/><Relationship Id="rId9" Target="slide28.xml" Type="http://schemas.openxmlformats.org/officeDocument/2006/relationships/slid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29.xml"/></Relationships>
</file>

<file path=ppt/slides/_rels/slide28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31.m4a" Type="http://schemas.openxmlformats.org/officeDocument/2006/relationships/audio"/><Relationship Id="rId1" Target="../media/media31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26.xml" Type="http://schemas.openxmlformats.org/officeDocument/2006/relationships/slid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4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 ?><Relationships xmlns="http://schemas.openxmlformats.org/package/2006/relationships"><Relationship Id="rId8" Target="../media/image1.png" Type="http://schemas.openxmlformats.org/officeDocument/2006/relationships/image"/><Relationship Id="rId3" Target="../media/media6.m4a" Type="http://schemas.microsoft.com/office/2007/relationships/media"/><Relationship Id="rId7" Target="../media/image5.jpeg" Type="http://schemas.openxmlformats.org/officeDocument/2006/relationships/image"/><Relationship Id="rId2" Target="../media/media5.m4a" Type="http://schemas.openxmlformats.org/officeDocument/2006/relationships/audio"/><Relationship Id="rId1" Target="../media/media5.m4a" Type="http://schemas.microsoft.com/office/2007/relationships/media"/><Relationship Id="rId6" Target="slide2.xml" Type="http://schemas.openxmlformats.org/officeDocument/2006/relationships/slide"/><Relationship Id="rId5" Target="../slideLayouts/slideLayout2.xml" Type="http://schemas.openxmlformats.org/officeDocument/2006/relationships/slideLayout"/><Relationship Id="rId4" Target="../media/media6.m4a" Type="http://schemas.openxmlformats.org/officeDocument/2006/relationships/audio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m4a"/><Relationship Id="rId7" Type="http://schemas.openxmlformats.org/officeDocument/2006/relationships/image" Target="../media/image4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0.m4a" Type="http://schemas.openxmlformats.org/officeDocument/2006/relationships/audio"/><Relationship Id="rId1" Target="../media/media10.m4a" Type="http://schemas.microsoft.com/office/2007/relationships/media"/><Relationship Id="rId6" Target="../media/image1.png" Type="http://schemas.openxmlformats.org/officeDocument/2006/relationships/image"/><Relationship Id="rId5" Target="../media/image5.jpeg" Type="http://schemas.openxmlformats.org/officeDocument/2006/relationships/image"/><Relationship Id="rId4" Target="slide5.xml" Type="http://schemas.openxmlformats.org/officeDocument/2006/relationships/slide"/></Relationships>
</file>

<file path=ppt/slides/_rels/slide8.xml.rels><?xml version="1.0" encoding="UTF-8" standalone="yes" ?><Relationships xmlns="http://schemas.openxmlformats.org/package/2006/relationships"><Relationship Id="rId3" Target="../slideLayouts/slideLayout3.xml" Type="http://schemas.openxmlformats.org/officeDocument/2006/relationships/slideLayout"/><Relationship Id="rId7" Target="../media/image1.png" Type="http://schemas.openxmlformats.org/officeDocument/2006/relationships/image"/><Relationship Id="rId2" Target="../media/media11.m4a" Type="http://schemas.openxmlformats.org/officeDocument/2006/relationships/audio"/><Relationship Id="rId1" Target="../media/media11.m4a" Type="http://schemas.microsoft.com/office/2007/relationships/media"/><Relationship Id="rId6" Target="slide9.xml" Type="http://schemas.openxmlformats.org/officeDocument/2006/relationships/slide"/><Relationship Id="rId5" Target="slide10.xml" Type="http://schemas.openxmlformats.org/officeDocument/2006/relationships/slide"/><Relationship Id="rId4" Target="../media/image6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PRESENTACIÓN</a:t>
            </a:r>
            <a:br>
              <a:rPr lang="es-CL" dirty="0" smtClean="0"/>
            </a:br>
            <a:r>
              <a:rPr lang="es-CL" dirty="0" smtClean="0"/>
              <a:t>INTERACTIVA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Tercero Básico</a:t>
            </a:r>
          </a:p>
          <a:p>
            <a:r>
              <a:rPr lang="es-CL" dirty="0" smtClean="0"/>
              <a:t>Prof. Verónica </a:t>
            </a:r>
            <a:r>
              <a:rPr lang="es-CL" dirty="0" err="1" smtClean="0"/>
              <a:t>curaz</a:t>
            </a:r>
            <a:endParaRPr lang="es-CL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5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4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2854" y="557213"/>
            <a:ext cx="8187071" cy="1552352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Esta infografía </a:t>
            </a:r>
            <a:br>
              <a:rPr lang="es-CL" sz="4000" dirty="0" smtClean="0"/>
            </a:br>
            <a:r>
              <a:rPr lang="es-CL" sz="4000" dirty="0" smtClean="0"/>
              <a:t>tiene como </a:t>
            </a:r>
            <a:br>
              <a:rPr lang="es-CL" sz="4000" dirty="0" smtClean="0"/>
            </a:br>
            <a:r>
              <a:rPr lang="es-CL" sz="4000" dirty="0" smtClean="0"/>
              <a:t>propósito:</a:t>
            </a:r>
            <a:endParaRPr lang="es-CL" sz="4000" dirty="0"/>
          </a:p>
        </p:txBody>
      </p:sp>
      <p:pic>
        <p:nvPicPr>
          <p:cNvPr id="4098" name="Picture 2" descr="Infografía: 10 técnicas para mejorar tu aten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9" y="0"/>
            <a:ext cx="40862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314575" y="4786312"/>
            <a:ext cx="322897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C00000"/>
                </a:solidFill>
                <a:hlinkClick r:id="rId5" action="ppaction://hlinksldjump"/>
              </a:rPr>
              <a:t>INFORMAR</a:t>
            </a:r>
            <a:endParaRPr lang="es-CL" sz="4400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15013" y="4786311"/>
            <a:ext cx="636015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rgbClr val="C00000"/>
                </a:solidFill>
                <a:hlinkClick r:id="rId6" action="ppaction://hlinksldjump"/>
              </a:rPr>
              <a:t>EXPRESAR EMOCIONES</a:t>
            </a:r>
            <a:endParaRPr lang="es-CL" sz="4400" dirty="0">
              <a:solidFill>
                <a:srgbClr val="C00000"/>
              </a:solidFill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0326" y="0"/>
            <a:ext cx="8986837" cy="1569300"/>
          </a:xfrm>
        </p:spPr>
        <p:txBody>
          <a:bodyPr>
            <a:normAutofit fontScale="90000"/>
          </a:bodyPr>
          <a:lstStyle/>
          <a:p>
            <a:r>
              <a:rPr lang="es-CL" sz="5000" dirty="0" smtClean="0"/>
              <a:t>¿Cuál es la estructura correcta de una noticia?</a:t>
            </a:r>
            <a:endParaRPr lang="es-CL" sz="5000" dirty="0"/>
          </a:p>
        </p:txBody>
      </p:sp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241" y="1758107"/>
            <a:ext cx="3269371" cy="4295029"/>
          </a:xfrm>
          <a:prstGeom prst="rect">
            <a:avLst/>
          </a:prstGeom>
        </p:spPr>
      </p:pic>
      <p:pic>
        <p:nvPicPr>
          <p:cNvPr id="5" name="Imagen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538" y="1758108"/>
            <a:ext cx="3371851" cy="42950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29026" y="6241943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Presiona la imagen de tu respuesta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2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1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1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8592" y="700088"/>
            <a:ext cx="9130046" cy="937990"/>
          </a:xfrm>
        </p:spPr>
        <p:txBody>
          <a:bodyPr>
            <a:normAutofit fontScale="90000"/>
          </a:bodyPr>
          <a:lstStyle/>
          <a:p>
            <a:r>
              <a:rPr lang="es-CL" sz="4000" dirty="0" smtClean="0"/>
              <a:t>Este texto que leímos en el video anterior .</a:t>
            </a:r>
            <a:br>
              <a:rPr lang="es-CL" sz="4000" dirty="0" smtClean="0"/>
            </a:br>
            <a:r>
              <a:rPr lang="es-CL" sz="4000" dirty="0" smtClean="0"/>
              <a:t>¿qué tipo de texto es?</a:t>
            </a:r>
            <a:endParaRPr lang="es-CL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237" y="1638078"/>
            <a:ext cx="5374093" cy="36287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85768" y="5657851"/>
            <a:ext cx="25577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4000" dirty="0" smtClean="0">
                <a:hlinkClick r:id="rId5" action="ppaction://hlinksldjump"/>
              </a:rPr>
              <a:t>NOTICIA</a:t>
            </a:r>
            <a:endParaRPr lang="es-CL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510129" y="5657851"/>
            <a:ext cx="320549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4000" dirty="0">
                <a:hlinkClick r:id="rId6" action="ppaction://hlinksldjump"/>
              </a:rPr>
              <a:t>I</a:t>
            </a:r>
            <a:r>
              <a:rPr lang="es-CL" sz="4000" dirty="0" smtClean="0">
                <a:hlinkClick r:id="rId6" action="ppaction://hlinksldjump"/>
              </a:rPr>
              <a:t>NFOGRAFÍA</a:t>
            </a:r>
            <a:endParaRPr lang="es-CL" sz="4000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7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041" y="785812"/>
            <a:ext cx="8187071" cy="1338040"/>
          </a:xfrm>
        </p:spPr>
        <p:txBody>
          <a:bodyPr>
            <a:normAutofit/>
          </a:bodyPr>
          <a:lstStyle/>
          <a:p>
            <a:pPr algn="ctr"/>
            <a:r>
              <a:rPr lang="es-CL" sz="3000" dirty="0" smtClean="0"/>
              <a:t>1, ¿Cuál de estos textos </a:t>
            </a:r>
            <a:r>
              <a:rPr lang="es-CL" sz="3000" dirty="0" smtClean="0"/>
              <a:t>no es </a:t>
            </a:r>
            <a:r>
              <a:rPr lang="es-CL" sz="3000" dirty="0" smtClean="0"/>
              <a:t>literario</a:t>
            </a:r>
            <a:r>
              <a:rPr lang="es-CL" sz="3000" dirty="0" smtClean="0"/>
              <a:t>?</a:t>
            </a:r>
            <a:endParaRPr lang="es-CL" sz="3000" dirty="0"/>
          </a:p>
        </p:txBody>
      </p:sp>
      <p:pic>
        <p:nvPicPr>
          <p:cNvPr id="4" name="Picture 2" descr="La portada de EL PERIÓDICO del 26 de abril del 20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430695"/>
            <a:ext cx="1943099" cy="27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Érase una vez un cuento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6" y="2460141"/>
            <a:ext cx="234371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443288" y="6015038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Presiona la imagen de tu respuesta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138" y="274417"/>
            <a:ext cx="8714712" cy="1054950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 smtClean="0"/>
              <a:t>¿Cómo se llama la parte destacada de la noticia?</a:t>
            </a:r>
            <a:endParaRPr lang="es-CL" sz="4000" dirty="0"/>
          </a:p>
        </p:txBody>
      </p:sp>
      <p:pic>
        <p:nvPicPr>
          <p:cNvPr id="1026" name="Picture 2" descr="Las Últimas Noticias Chile: Smartick logra que niños aprenda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25" y="1526969"/>
            <a:ext cx="5316538" cy="372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178969" y="5449051"/>
            <a:ext cx="275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hlinkClick r:id="rId5" action="ppaction://hlinksldjump"/>
              </a:rPr>
              <a:t>TITULAR</a:t>
            </a:r>
            <a:endParaRPr lang="es-CL" sz="4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117093" y="5449052"/>
            <a:ext cx="275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hlinkClick r:id="rId6" action="ppaction://hlinksldjump"/>
              </a:rPr>
              <a:t>BAJADA</a:t>
            </a:r>
            <a:endParaRPr lang="es-CL" sz="48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4557713" y="1885950"/>
            <a:ext cx="4800600" cy="7572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2388" y="0"/>
            <a:ext cx="9329075" cy="1495202"/>
          </a:xfrm>
        </p:spPr>
        <p:txBody>
          <a:bodyPr>
            <a:normAutofit/>
          </a:bodyPr>
          <a:lstStyle/>
          <a:p>
            <a:r>
              <a:rPr lang="es-CL" sz="4000" dirty="0" smtClean="0"/>
              <a:t>Algunos textos literarios son:</a:t>
            </a:r>
            <a:endParaRPr lang="es-CL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72388" y="3795711"/>
            <a:ext cx="5243845" cy="598082"/>
          </a:xfrm>
        </p:spPr>
        <p:txBody>
          <a:bodyPr>
            <a:normAutofit/>
          </a:bodyPr>
          <a:lstStyle/>
          <a:p>
            <a:r>
              <a:rPr lang="es-CL" sz="3000" dirty="0" smtClean="0"/>
              <a:t>¿Cuál agregarías?</a:t>
            </a:r>
            <a:endParaRPr lang="es-CL" sz="3000" dirty="0"/>
          </a:p>
        </p:txBody>
      </p:sp>
      <p:pic>
        <p:nvPicPr>
          <p:cNvPr id="2050" name="Picture 2" descr="Qué es un Mito, una Leyenda y una Fábula? ¿Cuál es la diferenci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76" y="971549"/>
            <a:ext cx="6843713" cy="268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esias para niños cortas - Buscar con Google | Poemas cortos para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322204"/>
            <a:ext cx="1743449" cy="246003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IP VARIA (Logroño - La Rioja) - ¡Felicidades mamis!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99" y="4351454"/>
            <a:ext cx="1802476" cy="243754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8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2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80805" y="4049419"/>
            <a:ext cx="9377807" cy="951135"/>
          </a:xfrm>
        </p:spPr>
        <p:txBody>
          <a:bodyPr/>
          <a:lstStyle/>
          <a:p>
            <a:r>
              <a:rPr lang="es-CL" dirty="0" smtClean="0"/>
              <a:t>¿Qué texto agregarías a esta clasificación?</a:t>
            </a:r>
            <a:endParaRPr lang="es-C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372388" y="0"/>
            <a:ext cx="9614825" cy="1495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dirty="0" smtClean="0"/>
              <a:t>Algunos textos no literarios son:</a:t>
            </a:r>
            <a:endParaRPr lang="es-CL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373" y="1428429"/>
            <a:ext cx="2376488" cy="25542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91447" y="3333295"/>
            <a:ext cx="1457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 smtClean="0">
                <a:solidFill>
                  <a:srgbClr val="FF0000"/>
                </a:solidFill>
              </a:rPr>
              <a:t>carta</a:t>
            </a:r>
            <a:endParaRPr lang="es-CL" sz="3000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256" y="1210400"/>
            <a:ext cx="2563777" cy="27445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40039" y="3171169"/>
            <a:ext cx="1890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smtClean="0">
                <a:solidFill>
                  <a:srgbClr val="FF0000"/>
                </a:solidFill>
              </a:rPr>
              <a:t>infografía</a:t>
            </a:r>
            <a:endParaRPr lang="es-CL" sz="3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Las Últimas Noticias Chile: Smartick logra que niños aprendan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051" y="1495202"/>
            <a:ext cx="3127519" cy="21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021894" y="3549084"/>
            <a:ext cx="1890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 smtClean="0">
                <a:solidFill>
                  <a:srgbClr val="FF0000"/>
                </a:solidFill>
              </a:rPr>
              <a:t>noticia</a:t>
            </a:r>
            <a:endParaRPr lang="es-CL" sz="3000" dirty="0">
              <a:solidFill>
                <a:srgbClr val="FF0000"/>
              </a:solidFill>
            </a:endParaRPr>
          </a:p>
        </p:txBody>
      </p:sp>
      <p:pic>
        <p:nvPicPr>
          <p:cNvPr id="11" name="Picture 6" descr="CEIP VARIA (Logroño - La Rioja) - ¡Felicidades mamis!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72" y="4491425"/>
            <a:ext cx="1685172" cy="22789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699249" y="4809800"/>
            <a:ext cx="1457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 smtClean="0">
                <a:solidFill>
                  <a:srgbClr val="FF0000"/>
                </a:solidFill>
              </a:rPr>
              <a:t>receta</a:t>
            </a:r>
            <a:endParaRPr lang="es-CL" sz="3000" dirty="0">
              <a:solidFill>
                <a:srgbClr val="FF0000"/>
              </a:solidFill>
            </a:endParaRPr>
          </a:p>
        </p:txBody>
      </p:sp>
      <p:pic>
        <p:nvPicPr>
          <p:cNvPr id="13" name="Picture 4" descr="poesias para niños cortas - Buscar con Google | Poemas cortos para ...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466326"/>
            <a:ext cx="1743449" cy="231591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4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FELICITACIONES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5045" y="4107534"/>
            <a:ext cx="8045373" cy="742279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0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2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3164" y="742950"/>
            <a:ext cx="9415462" cy="1352327"/>
          </a:xfrm>
        </p:spPr>
        <p:txBody>
          <a:bodyPr>
            <a:normAutofit/>
          </a:bodyPr>
          <a:lstStyle/>
          <a:p>
            <a:pPr algn="ctr"/>
            <a:r>
              <a:rPr lang="es-CL" sz="3500" dirty="0" smtClean="0"/>
              <a:t>¿cuál es el propósito de la noticia?</a:t>
            </a:r>
            <a:endParaRPr lang="es-CL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257551" y="3228975"/>
            <a:ext cx="302895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L" sz="6000" dirty="0" smtClean="0">
                <a:solidFill>
                  <a:schemeClr val="bg1"/>
                </a:solidFill>
                <a:hlinkClick r:id="rId4" action="ppaction://hlinksldjump"/>
              </a:rPr>
              <a:t>Informar</a:t>
            </a:r>
            <a:endParaRPr lang="es-CL" sz="60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53362" y="3228975"/>
            <a:ext cx="3862387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L" sz="6000" dirty="0" smtClean="0">
                <a:hlinkClick r:id="rId5" action="ppaction://hlinksldjump"/>
              </a:rPr>
              <a:t>Entretener</a:t>
            </a:r>
            <a:endParaRPr lang="es-CL" sz="6000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507" y="3986213"/>
            <a:ext cx="2434241" cy="17627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28813" y="895648"/>
            <a:ext cx="75152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¡INTÉNTALO OTRA VEZ!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47365" y="5934677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volver a la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2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58" y="461754"/>
            <a:ext cx="3655355" cy="36450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73970" y="842963"/>
            <a:ext cx="5829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500" dirty="0" smtClean="0">
                <a:latin typeface="+mj-lt"/>
              </a:rPr>
              <a:t>Esta imagen corresponde a:</a:t>
            </a:r>
            <a:endParaRPr lang="es-CL" sz="3500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43239" y="4529138"/>
            <a:ext cx="2786062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5000" dirty="0" smtClean="0">
                <a:solidFill>
                  <a:srgbClr val="C00000"/>
                </a:solidFill>
                <a:hlinkClick r:id="rId5" action="ppaction://hlinksldjump"/>
              </a:rPr>
              <a:t>Infografía</a:t>
            </a:r>
            <a:endParaRPr lang="es-CL" sz="5000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57976" y="4529138"/>
            <a:ext cx="5318124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sz="5000" dirty="0" smtClean="0">
                <a:solidFill>
                  <a:schemeClr val="bg1"/>
                </a:solidFill>
              </a:rPr>
              <a:t>  </a:t>
            </a:r>
            <a:r>
              <a:rPr lang="es-CL" sz="5000" dirty="0" smtClean="0">
                <a:solidFill>
                  <a:schemeClr val="bg1"/>
                </a:solidFill>
                <a:hlinkClick r:id="rId6" action="ppaction://hlinksldjump"/>
              </a:rPr>
              <a:t>Texto </a:t>
            </a:r>
            <a:r>
              <a:rPr lang="es-CL" sz="5000" dirty="0" smtClean="0">
                <a:solidFill>
                  <a:schemeClr val="bg1"/>
                </a:solidFill>
                <a:hlinkClick r:id="rId6" action="ppaction://hlinksldjump"/>
              </a:rPr>
              <a:t>informativo</a:t>
            </a:r>
            <a:endParaRPr lang="es-CL" sz="5000" dirty="0">
              <a:solidFill>
                <a:schemeClr val="bg1"/>
              </a:solidFill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8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🎼.Tema De Emociones y mas.....🎼 - Música Variada - Hello Foros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037988"/>
            <a:ext cx="2973388" cy="23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271714" y="895648"/>
            <a:ext cx="61722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¡MUY BIEN!</a:t>
            </a:r>
            <a:endParaRPr lang="es-ES" sz="7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86537" y="5557838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Pincha la imagen para pasar a la otra actividad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0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545</TotalTime>
  <Words>351</Words>
  <Application>Microsoft Office PowerPoint</Application>
  <PresentationFormat>Panorámica</PresentationFormat>
  <Paragraphs>67</Paragraphs>
  <Slides>29</Slides>
  <Notes>0</Notes>
  <HiddenSlides>0</HiddenSlides>
  <MMClips>32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Gill Sans MT</vt:lpstr>
      <vt:lpstr>Impact</vt:lpstr>
      <vt:lpstr>Badge</vt:lpstr>
      <vt:lpstr>PRESENTACIÓN INTERACTIVA</vt:lpstr>
      <vt:lpstr>1, ¿Cuál de estos textos no es literario?</vt:lpstr>
      <vt:lpstr>Presentación de PowerPoint</vt:lpstr>
      <vt:lpstr>Presentación de PowerPoint</vt:lpstr>
      <vt:lpstr>¿cuál es el propósito de la noticia?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 infografía  tiene como  propósito:</vt:lpstr>
      <vt:lpstr>Presentación de PowerPoint</vt:lpstr>
      <vt:lpstr>Presentación de PowerPoint</vt:lpstr>
      <vt:lpstr>¿Cuál es la estructura correcta de una noticia?</vt:lpstr>
      <vt:lpstr>Presentación de PowerPoint</vt:lpstr>
      <vt:lpstr>Presentación de PowerPoint</vt:lpstr>
      <vt:lpstr>Este texto que leímos en el video anterior . ¿qué tipo de texto es?</vt:lpstr>
      <vt:lpstr>Presentación de PowerPoint</vt:lpstr>
      <vt:lpstr>Presentación de PowerPoint</vt:lpstr>
      <vt:lpstr>¿Cómo se llama la parte destacada de la noticia?</vt:lpstr>
      <vt:lpstr>Presentación de PowerPoint</vt:lpstr>
      <vt:lpstr>Presentación de PowerPoint</vt:lpstr>
      <vt:lpstr>Algunos textos literarios son: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FELICITACIONES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INTERACTIVA</dc:title>
  <dc:creator>Veronica Curaz</dc:creator>
  <cp:lastModifiedBy>Veronica Curaz </cp:lastModifiedBy>
  <cp:revision>28</cp:revision>
  <dcterms:created xsi:type="dcterms:W3CDTF">2020-07-07T22:37:37Z</dcterms:created>
  <dcterms:modified xsi:type="dcterms:W3CDTF">2020-07-08T20:34:46Z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6135251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